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notesSlides/notesSlide4.xml" ContentType="application/vnd.openxmlformats-officedocument.presentationml.notesSlide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notesSlides/notesSlide5.xml" ContentType="application/vnd.openxmlformats-officedocument.presentationml.notesSlide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notesSlides/notesSlide6.xml" ContentType="application/vnd.openxmlformats-officedocument.presentationml.notesSlide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notesSlides/notesSlide7.xml" ContentType="application/vnd.openxmlformats-officedocument.presentationml.notesSlide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4"/>
  </p:sldMasterIdLst>
  <p:notesMasterIdLst>
    <p:notesMasterId r:id="rId101"/>
  </p:notesMasterIdLst>
  <p:sldIdLst>
    <p:sldId id="256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8" r:id="rId13"/>
    <p:sldId id="269" r:id="rId14"/>
    <p:sldId id="270" r:id="rId15"/>
    <p:sldId id="324" r:id="rId16"/>
    <p:sldId id="325" r:id="rId17"/>
    <p:sldId id="279" r:id="rId18"/>
    <p:sldId id="280" r:id="rId19"/>
    <p:sldId id="281" r:id="rId20"/>
    <p:sldId id="309" r:id="rId21"/>
    <p:sldId id="327" r:id="rId22"/>
    <p:sldId id="329" r:id="rId23"/>
    <p:sldId id="326" r:id="rId24"/>
    <p:sldId id="310" r:id="rId25"/>
    <p:sldId id="382" r:id="rId26"/>
    <p:sldId id="282" r:id="rId27"/>
    <p:sldId id="283" r:id="rId28"/>
    <p:sldId id="285" r:id="rId29"/>
    <p:sldId id="407" r:id="rId30"/>
    <p:sldId id="408" r:id="rId31"/>
    <p:sldId id="330" r:id="rId32"/>
    <p:sldId id="312" r:id="rId33"/>
    <p:sldId id="409" r:id="rId34"/>
    <p:sldId id="313" r:id="rId35"/>
    <p:sldId id="417" r:id="rId36"/>
    <p:sldId id="314" r:id="rId37"/>
    <p:sldId id="315" r:id="rId38"/>
    <p:sldId id="383" r:id="rId39"/>
    <p:sldId id="384" r:id="rId40"/>
    <p:sldId id="385" r:id="rId41"/>
    <p:sldId id="388" r:id="rId42"/>
    <p:sldId id="389" r:id="rId43"/>
    <p:sldId id="387" r:id="rId44"/>
    <p:sldId id="390" r:id="rId45"/>
    <p:sldId id="391" r:id="rId46"/>
    <p:sldId id="392" r:id="rId47"/>
    <p:sldId id="393" r:id="rId48"/>
    <p:sldId id="319" r:id="rId49"/>
    <p:sldId id="410" r:id="rId50"/>
    <p:sldId id="331" r:id="rId51"/>
    <p:sldId id="320" r:id="rId52"/>
    <p:sldId id="321" r:id="rId53"/>
    <p:sldId id="301" r:id="rId54"/>
    <p:sldId id="302" r:id="rId55"/>
    <p:sldId id="305" r:id="rId56"/>
    <p:sldId id="306" r:id="rId57"/>
    <p:sldId id="411" r:id="rId58"/>
    <p:sldId id="307" r:id="rId59"/>
    <p:sldId id="412" r:id="rId60"/>
    <p:sldId id="394" r:id="rId61"/>
    <p:sldId id="395" r:id="rId62"/>
    <p:sldId id="396" r:id="rId63"/>
    <p:sldId id="397" r:id="rId64"/>
    <p:sldId id="332" r:id="rId65"/>
    <p:sldId id="333" r:id="rId66"/>
    <p:sldId id="413" r:id="rId67"/>
    <p:sldId id="414" r:id="rId68"/>
    <p:sldId id="415" r:id="rId69"/>
    <p:sldId id="334" r:id="rId70"/>
    <p:sldId id="335" r:id="rId71"/>
    <p:sldId id="336" r:id="rId72"/>
    <p:sldId id="398" r:id="rId73"/>
    <p:sldId id="400" r:id="rId74"/>
    <p:sldId id="401" r:id="rId75"/>
    <p:sldId id="416" r:id="rId76"/>
    <p:sldId id="404" r:id="rId77"/>
    <p:sldId id="405" r:id="rId78"/>
    <p:sldId id="406" r:id="rId79"/>
    <p:sldId id="338" r:id="rId80"/>
    <p:sldId id="339" r:id="rId81"/>
    <p:sldId id="340" r:id="rId82"/>
    <p:sldId id="341" r:id="rId83"/>
    <p:sldId id="343" r:id="rId84"/>
    <p:sldId id="344" r:id="rId85"/>
    <p:sldId id="370" r:id="rId86"/>
    <p:sldId id="372" r:id="rId87"/>
    <p:sldId id="371" r:id="rId88"/>
    <p:sldId id="364" r:id="rId89"/>
    <p:sldId id="365" r:id="rId90"/>
    <p:sldId id="366" r:id="rId91"/>
    <p:sldId id="367" r:id="rId92"/>
    <p:sldId id="368" r:id="rId93"/>
    <p:sldId id="377" r:id="rId94"/>
    <p:sldId id="373" r:id="rId95"/>
    <p:sldId id="375" r:id="rId96"/>
    <p:sldId id="374" r:id="rId97"/>
    <p:sldId id="380" r:id="rId98"/>
    <p:sldId id="381" r:id="rId99"/>
    <p:sldId id="379" r:id="rId100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93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DB8BDE-22E0-4F52-9AAF-9C5FC84B19B3}" v="2" dt="2022-02-12T01:05:45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microsoft.com/office/2015/10/relationships/revisionInfo" Target="revisionInfo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i.vt172858@sis.hust.edu.vn" userId="06da1bbd-00a4-4efe-923b-a88729a27cca" providerId="ADAL" clId="{A5DB8BDE-22E0-4F52-9AAF-9C5FC84B19B3}"/>
    <pc:docChg chg="addSld">
      <pc:chgData name="toi.vt172858@sis.hust.edu.vn" userId="06da1bbd-00a4-4efe-923b-a88729a27cca" providerId="ADAL" clId="{A5DB8BDE-22E0-4F52-9AAF-9C5FC84B19B3}" dt="2022-02-12T01:09:12.332" v="0" actId="680"/>
      <pc:docMkLst>
        <pc:docMk/>
      </pc:docMkLst>
      <pc:sldChg chg="new">
        <pc:chgData name="toi.vt172858@sis.hust.edu.vn" userId="06da1bbd-00a4-4efe-923b-a88729a27cca" providerId="ADAL" clId="{A5DB8BDE-22E0-4F52-9AAF-9C5FC84B19B3}" dt="2022-02-12T01:09:12.332" v="0" actId="680"/>
        <pc:sldMkLst>
          <pc:docMk/>
          <pc:sldMk cId="1650328536" sldId="417"/>
        </pc:sldMkLst>
      </pc:sldChg>
    </pc:docChg>
  </pc:docChgLst>
  <pc:docChgLst>
    <pc:chgData name="Do Thi Minh 20162704" userId="S::minh.dt162704@sis.hust.edu.vn::4d81b62e-efa2-4358-8d6d-42a93af4f0f0" providerId="AD" clId="Web-{732B7BDD-F385-479F-864A-19AE091D74F8}"/>
    <pc:docChg chg="modSld">
      <pc:chgData name="Do Thi Minh 20162704" userId="S::minh.dt162704@sis.hust.edu.vn::4d81b62e-efa2-4358-8d6d-42a93af4f0f0" providerId="AD" clId="Web-{732B7BDD-F385-479F-864A-19AE091D74F8}" dt="2022-02-11T16:05:12.353" v="5" actId="1076"/>
      <pc:docMkLst>
        <pc:docMk/>
      </pc:docMkLst>
      <pc:sldChg chg="modSp">
        <pc:chgData name="Do Thi Minh 20162704" userId="S::minh.dt162704@sis.hust.edu.vn::4d81b62e-efa2-4358-8d6d-42a93af4f0f0" providerId="AD" clId="Web-{732B7BDD-F385-479F-864A-19AE091D74F8}" dt="2022-02-11T16:05:12.353" v="5" actId="1076"/>
        <pc:sldMkLst>
          <pc:docMk/>
          <pc:sldMk cId="0" sldId="309"/>
        </pc:sldMkLst>
        <pc:graphicFrameChg chg="mod">
          <ac:chgData name="Do Thi Minh 20162704" userId="S::minh.dt162704@sis.hust.edu.vn::4d81b62e-efa2-4358-8d6d-42a93af4f0f0" providerId="AD" clId="Web-{732B7BDD-F385-479F-864A-19AE091D74F8}" dt="2022-02-11T16:05:12.353" v="5" actId="1076"/>
          <ac:graphicFrameMkLst>
            <pc:docMk/>
            <pc:sldMk cId="0" sldId="309"/>
            <ac:graphicFrameMk id="62468" creationId="{00000000-0000-0000-0000-000000000000}"/>
          </ac:graphicFrameMkLst>
        </pc:graphicFrameChg>
        <pc:graphicFrameChg chg="mod">
          <ac:chgData name="Do Thi Minh 20162704" userId="S::minh.dt162704@sis.hust.edu.vn::4d81b62e-efa2-4358-8d6d-42a93af4f0f0" providerId="AD" clId="Web-{732B7BDD-F385-479F-864A-19AE091D74F8}" dt="2022-02-11T16:05:10.900" v="4" actId="1076"/>
          <ac:graphicFrameMkLst>
            <pc:docMk/>
            <pc:sldMk cId="0" sldId="309"/>
            <ac:graphicFrameMk id="62469" creationId="{00000000-0000-0000-0000-000000000000}"/>
          </ac:graphicFrameMkLst>
        </pc:graphicFrame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9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60.emf"/><Relationship Id="rId1" Type="http://schemas.openxmlformats.org/officeDocument/2006/relationships/image" Target="../media/image115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1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8:50:19.0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3222 613,'-58'-36,"9"11,1-5,18 11,-10-2,17 0,-12-2,4-12,-11-3,-2-5,-8-1,-13 0,-8-6,-8 11,-8-6,7 16,19 3,-5 11,6 0,-19 7,2 2,6 12,-7 2,6 13,-9 1,10 2,10-3,-6 0,1 2,-20 6,1 0,-1-6,7 4,8-11,2 5,11 0,-5 2,1 6,4 0,-5 1,6 5,1 9,6 8,2 6,0 0,5 1,-6-1,8 0,-1 7,0-5,0 5,7-7,8 0,8 7,13-5,1 5,14 0,1-5,7 11,-1-11,1 5,-1-1,1-4,6 12,-5-6,12 1,-12 4,11 2,-6 0,4-1,1-10,-7-9,1-6,1 23,8-8,2 17,4-13,-6-7,7-3,-5-10,17 4,-2-6,18-7,3-8,12-14,2-9,13-12,-5-15,5 3,0-10,-5 20,5 2,0 6,-5 0,-39-3,1-1,38-4,-39-1,0-3,39-11,-42 6,0-1,41-13,-7-5,-9 14,0 1,-12 6,4 0,1-6,2-8,-1-8,5 0,-4-5,-1 11,-1-11,-20 4,-3-5,-12-7,-1-9,-7-14,-1-1,-6-12,6 11,-11-4,9 13,-17-6,4 6,-6-7,0-13,13 4,-3-6,18 9,1 12,8 16,0 8,-1 27,-13 3,-2 13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1:08:30.25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73,'0'-24,"7"-2,1 18,6 0,1 1,0 7,-1 0,-6 0,5 0,-5 0,7 0,-1 0,-5 0,3 0,-3 7,5 1,7 6,-5 1,5 0,1-1,0 1,7-1,7 7,-5-5,11 6,-5-8,7 1,-7-1,5 1,-11 6,5 2,-7 6,0 0,7 0,1 0,13-6,2-2,6-6,0-7,1 5,-7-12,4 12,-10-5,4 7,0 6,-5-5,4 4,-10-4,8-2,-3 1,-4-7,9 5,-4-5,13 7,1-7,-7 5,-9-5,6 13,-10-5,11 12,-6-6,-1 7,8 1,-6-1,5 0,0-6,2 4,0-11,-2 12,0-12,-4 12,7-6,-9 7,3-6,-7 5,4-4,-2-3,-8-2,4-2,10 2,1 0,-6 1,-4-6,0 1,18 0,0-1,6 1,-7-1,-2 1,-1-1,1 1,-10 0,-6-1,1 1,0-1,18 7,-10-4,10 4,-4-7,0 1,1-1,-10 1,-1-5,1-1,-5-4,0 5,-5-2,5 2,0 3,11-5,0 11,3 1,-9-1,5 2,-2 2,6 6,-4-6,-15-4,-3-1,3 1,-2-2,2 2,-3-3,17 5,-5 2,5 6,-6-13,0 10,4-10,12 14,0-1,1 0,-1-6,0 4,1-4,-1 0,-6 4,-2-11,0 12,-5-12,12 12,-5-6,0 7,-2-6,0 5,-4-12,4 5,-6 0,-1-5,1 12,0-12,-1 5,1-7,-7 1,6 6,-6-5,0 5,5-6,-11 6,11-5,-11 5,11-6,-11-1,4 1,1 0,-5-1,4 1,1-7,-5 5,4-5,-5 6,-1-5,0 3,0-10,0 11,7-11,8 4,1 1,-9 14,-17 13,-22 13,-13 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5:42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73 365 7712,'-13'10'134,"4"0"1,-4-7 7,3 2 321,-3 3-168,5-7-55,1 6-78,7-7 0,2-2 104,3-3 1,3-3-305,7-6 0,1-1-75,3 1 0,-1-3-81,6-2 1,-1 1 54,1-6 0,2 4-106,-6-4 1,4 5-21,-5-6 1,6 6 69,-6-5 1,-1 6 103,-8-2 1,1-1-28,-6 2 1,0 0 153,-5 4 1,0 5-24,0 1 0,-7 5-20,-2-1 1,-4 4 16,-2 1 0,0 0 130,1 0 0,-1 1 75,1 4 0,1-1-126,3 5 1,-3 3 8,3 7 0,2-3-40,-1 4 1,5 1-14,-1-2 0,2 7-12,-2-2 1,4 4 2,-4 1 0,3 5-53,2 0 0,0 0-20,0-5 1,0 5-218,0 0 0,0 4 76,0-9 1,0 3-588,0-8 765,0-3 0,0 0 0,0-6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43.0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7767,'0'-10'-55,"0"0"-250,0 7 2153,0-10-823,0 11-410,0-4-25,6 6-312,2-6 0,2 4 111,0-3 22,6 3-143,0 2 1,7-1-361,-4-4 0,2 3 110,4-3 1,2 4-887,-3 1 1,4 0 218,1 0 649,0 6 0,-13-4 0,-3 4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44.3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205 408 7918,'-19'2'416,"-1"3"-327,1-4 0,2 7 764,-2-3 0,3-1-345,-4 5 1,4-5-15,2 0 1,-1 3 425,0-2-131,7 0-582,2-5 1,7 0-86,4 0 1,5-7-189,10-3 1,2-3 108,7-1 1,5-1-296,0 1 1,5-6 129,-5 1 0,0-5-226,-5 4 1,5-1 80,0 2 1,0 1-2,-4-7 1,-6 8 158,0-3 1,-11-1 70,2 2 1,-6-1 48,1 6 1,-3-1-81,-7 1 1,-5-1 262,0 0 0,-6 2-52,1 4 0,-8-3 355,-1 8 0,-1-6-56,6 5 1,-1 0 65,0 5 0,1 0-155,-1 0 0,1 0 366,-1 0-528,7 0-163,-5 0 0,10 0 163,-7 0 0,7 2-33,-2 3 145,3 3-450,2 6 130,0 1 1,0 4-110,0 1 82,0 6 0,0-9 161,0 8 1,5-1-1,0 5 0,0-5 59,-5 1 1,0-1-74,0 5 0,0 0-74,0 1 0,-2-3 77,-2-3 1,2 2-117,-3-6 0,3-1 1,2-4-387,-6-1 111,4-6-320,-4-1 177,6-7 250,0 0-34,0-7 1,0-1 64,0-6 0,0 4 169,0 0 0,5 1-54,0-6 0,6 0-22,-1 1 1,1-1-9,-1 1 0,3 4-3,-4 0 1,4 1-55,2-6 0,-1 2 48,1 3 0,1-1 6,4 6 0,-4-5-10,3 6 1,-7-1 160,-3 5 10,1 0 202,5 0-221,-7 6 1,-2 4 91,-6 9 0,0-3-85,0 4 1,0-4-27,0-1 0,0 4-42,0 1 1,0-1 45,0-4 0,0-1-174,0 1 1,0-6-70,0 1-172,0 0 96,0-2 55,7-2 0,1-6 59,6 0 1,1-1 42,0-4 1,4-3-58,0-7 1,1 1 52,-6-1 0,1-1 114,0-3 0,-1 2-76,1-2 161,-1 3 1,-4 1-63,0 1 1,-7 4 406,2 0-97,-4 7-198,-1-4-201,0 7 0,-1 2 104,-4 3 0,3 3-46,-2 7 1,-3-1-18,2 1 1,0-1-19,5 1 1,0-1 4,0 1 0,0 0-22,0-1 1,0 1-22,0-1 60,7 1 1,1-1-42,6 1 0,1-7 41,0-3 0,-1-3-52,1-2 0,-1 0 32,1 0 0,0-7-4,-1-3 0,-1 2 37,-3-1 0,1-1 76,-6-5 1,0 1 40,-5-1 0,0 1-23,0-1 230,0 0-232,-7 1 0,-1 1-190,-6 3 0,-1 2-167,1 3 1,-1 4-339,0-4 1,6 3-32,-1 2 1,0 0-1674,-4 0 860,-1 0 1446,7 7 0,-5-6 0,5 6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44.5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1 117 7799,'0'-14'416,"0"-1"1,0 5 80,0 1 0,0-1-111,0-5 0,2 5 7,2 1 0,5 6-20,5-2 0,1-2-27,-1 2 1,1 0-116,-1 5 1,6 0 12,-1 0 1,1 2-190,-6 3 1,-6 3-217,-3 7 0,2 4-677,-2 1 0,-2 5 474,-8 0 0,2 2 364,-7 2 0,-6 7 0,-7 1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45.2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409 159 7799,'-14'-15'0,"-1"1"0,2-1 566,3 1 0,2 6-154,3 3 0,2 3 269,-7 2-268,7-6-32,-10-2 1,5-5-92,-6 3 1,4-1 509,0 6-513,0-7 0,-4 11-39,-1-4 1,1-2-102,-1 3 1,1 0-119,-1 9 1,0-2 84,1 7 0,-6 0 53,1 4 0,-1 1-108,6 0 1,-1-1 48,1 1 0,1 1-146,3 3 1,-1-2 3,6 2 0,0-3-98,5-1 129,0 6 1,0-5-80,0 3 0,2-4-45,2-5 1,6 1 12,10-6 1,-4 0 71,3-5 1,2 0-35,-1 0 0,6-5-267,-2 0 0,-3-6 91,-2 1 0,3-3 95,-3-2 1,0 1 104,-4-1 1,0 1 118,-1-1 0,-1-4-25,-3-1 0,1 1-81,-6 4 530,0 1-148,-5-1 60,0 1 1,-7 5-108,-2 5 1,1 2 59,-2 2 1,5 2-57,-5 2 0,7 5-123,-2 5 1,-1 1-191,1-1 0,0 1 49,5-1 1,0 1-109,0 0 0,0-1 31,0 1-549,6-1 0,3 1-182,5-1 1,-4-4-473,0 0 1,-1-5 1243,6 4 0,-1-5 0,1 2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46.3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117 424 7799,'-14'0'638,"-1"0"-364,0 0 1,1 1 389,-1 4-251,1-3-77,-1 4 102,7-6-102,2 0 1,12-6-168,4-4 1,9-3-183,6-2 0,4 1-411,5-1 1,-2-4 332,7-1 0,-5-1-256,5 2 0,-7 1 180,2-6 1,-3 6-27,-2-1 1,-1-3 108,-4 3 1,-3 0 11,-6 4 1,-7 0 96,-3 1 0,-4-1 288,-1 1 1,-6 1 260,-4 3 1,-8-3-210,-1 3 0,-6 4 155,6 1 1,-2-1-150,2 1 1,2 0 419,-2 5-543,3 0 0,1 0 76,1 0-129,5 0 0,-2 1-100,6 4 0,0-1 74,5 5 0,0 1 59,0 5 0,2 4-202,3 0 0,-3 2 67,2-1 0,3-2-39,-2 6 0,0-1-15,-5 1 1,0 4 36,0-4 0,0 3 8,0 3 1,0-3-110,0-3 0,0 2 0,0-6 0,-2 4 53,-3-5 0,3 1-161,-2-6 133,2-5-283,2 4 41,0-12 92,0 6 1,0-9 91,0-3 0,0 2 33,0-7 1,2 0-72,2-4 1,5 3 42,5-4 0,1 4 64,-1-9 1,1 4-47,-1 1 0,3 1-61,2-1 1,-3 1 3,4-1 1,-4 5-8,-2 1 0,-4 4 82,0-5 0,0 7 147,4-2 15,-6-3 0,4 8 31,-7 0-8,6 6 1,-10 14-87,4-1 1,-3 1 76,-2-6 1,0 6-86,0-1 0,0 2-15,0-1 0,-5-4 4,0 3 0,0-3-150,5-1-59,0 0 1,0-1-60,0 1-98,0-7 1,7-2 106,3-6 0,3 0-207,1 0 0,6-6 125,-1-4 0,5-3 1,-4-1 0,6-6 119,-2 1 1,-3-6 90,-2 6 1,-2 0 4,-3 4 0,-4-1 227,0-4 1,-5 6 231,4-1 1,-6 1-190,2 4 1,-3 2 225,-2-2 1,-2 7 136,-3-2-257,4 3 0,-7 2-139,3 0 1,3 2-82,-3 3 0,-1-2 33,1 7 1,0 0-107,5 4 1,0 1-84,0-1 0,0 1 69,0-1 1,0 1-367,0 0 1,0-1-41,0 1 0,0-1-231,0 1 1,0-5 102,0-1 1,2-4-273,3 5 0,-2-7-106,7 2 0,-5-3 379,4-2 0,1-2-247,5-3 1,-1-3 300,1-7 1,-1-6 471,1-3 0,-7 10 0,-2 1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46.5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29 7799,'-15'0'497,"1"-6"1,-1 3 643,0-7-375,1 7-280,6-4-170,1 7-296,7 0 1,2 0-57,3 0 1,-2 5-724,7 0-403,-1 6 0,6-4 620,0 3 0,-1 1 542,1-6 0,-1 6 0,1-3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47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0 306 7799,'0'8'0,"0"1"386,0-5-45,0-2 743,0 4-437,0-6-440,0 0 0,5-1-72,0-4 1,6-1-113,-1-4 1,3-3-107,1 3 1,1-8 96,0-1 1,-1-1-1,1 6 1,-1-1 29,1 1 1,-5-6-129,-1 1 1,-5-1 169,0 6 0,3-2 103,-2-4 0,0 4 5,-5-3 0,-5 7 207,0 2 1,-5 6-87,5-6 1,-6 7-96,1-2 1,2 3-58,-2 2 50,1 0 1,-4 2-115,3 3 0,-1-2 73,6 7 0,-2-1-20,3 6 0,2 1-47,-3 4 1,3-4-93,2 3 1,0 2 2,0-1 1,0 1 61,0-2 1,7-3-199,3 4 0,-2 1 66,1-2 0,1 1-332,5-6 0,-1 1-49,1-1 0,-1-5-213,1-5 0,0 3 265,-1-2 0,2 0-96,4-5 0,-4-2-40,3-3 1,-2-3 148,-3-7 1,1 1 113,-1-1 0,1-1 37,0-3 0,-2 2 331,-4-2 0,3-2 99,-8 2 1,3-1 157,-2 6 0,-4-1 6,4 0 1,-3 6 382,-2-1 0,0 5 432,0-5-367,0 7 142,-7-3-603,6 12 0,-6 4-19,7 9 1,0-1-36,0 6 1,0-4 40,0 4 0,0 5-198,0 5 1,0 2 12,0-2 1,-5 5-49,1 9 1,-3-2 55,2 2 1,2 3-76,-7-3 0,1 7 46,-6-1 1,5-6-436,1-4 0,0-2-42,0-8 1,-3 0-223,8-5 0,-6-6 59,5-4 1,-2-9-1243,3-5-199,2-3 1431,-4-2 1,6-2-252,0-3 0,0-8 286,0-6 0,0-7-214,0 2 0,4-9 261,1-1 1,5-6 424,-5 1 0,5-3 0,-6-2 0,6 0 0,-5 0 0,5 1 0,-5-1 0,1 0 0,-1 1 0,-2 4 0,7 0 1,-5 6 77,4-1 1,-4 4 733,5 0 0,0 8-208,4 2 0,-4 4 102,0 2 0,-1 5-291,6 5 0,0 2-81,-1 2 0,1 0 17,-1 0 0,-1 6-101,-3 4 1,3 3 90,-3 2 1,1-1-99,-1 1 0,-2 4-108,-3 1 0,-4 1 4,4-2 0,2-1-167,-2 6 0,-1-6-47,-4 2 0,0 1-288,0-2 1,-4 1-95,-1-6 0,-7-1 204,3-3 1,1 1-881,-2-6 0,0 5 463,-4-5 1,-1-1-435,0-4 1,2-6 280,4-4 823,-4-3 0,5-8 0,-7-1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47.6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161 233 7799,'-34'-11'1166,"0"-3"0,7-4-903,7 3 0,4 2-23,1 3 0,7-2 755,3 2-613,4-3 0,9-2-115,6 1 1,3-1 44,7 1 0,0-1-259,5 0 1,5 2-227,0 4 0,7 2-454,-2 7 1,-4 0 31,-1 0 0,-4 0-1519,-6 0 2114,3 13 0,-17-10 0,3 10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47.7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 7799,'-16'19'0,"-3"0"0,4 7 1267,1-1 1,1 1-573,8-2 1,0 2-151,5-7 0,0-4-379,0-5 1,0-6-819,0 6-474,0-7 1126,6 4 0,2-14 0,7-1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48.7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336 131 8725,'-14'0'783,"4"0"-959,0 0 241,0 0 1,1 0 294,-1 0 1,5-1 173,-5-4 87,7 3-306,-3-11 0,1 10-83,0-7 1,0 6 172,5-6 8,0 0-267,0-4 92,0-1-140,0 0 0,5 6 6,0-1 0,1 7-143,-1-2 0,-2 3-151,7 2 220,-7 0 1,9 2-62,-7 3 0,-1 3 44,-4 6 1,0 3-56,0 2 1,0-1 8,0 6 1,-6-4 27,-4 4 1,-3-5 12,-1 6 0,-6-6-14,1 5 0,-7-6-153,2 2 1,1-4 46,-1-2 0,4-1-44,-4-3 1,6-4-13,-1-6 72,9 0 0,-1-1-34,6-4 1,0 2 11,5-7 54,0 0 1,0-4 7,0-1 1,5 1 110,0-1 1,6 5-11,-1 1 1,3 4-88,1-5 0,-1 5 222,-3-5 0,3 7-46,-4-2 0,4 4 114,2 1 0,-5 0 9,-1 0 0,1 1 2,5 4 0,-6 3-128,1 7 1,0-1-26,4 1 1,-4 1-301,0 4 0,-5-4 101,4 3 0,1-3-408,5-1 0,-5 0 245,-1-1 1,-4 1-659,5-1 273,0-6 1,4-1-371,1-7 1,-1 0 1010,1 0 0,-1 0 0,1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5:42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277 15 7854,'-14'0'1250,"4"-1"-910,0-4 0,5 3-456,-4-2 0,4 2 80,-5 2 1,5 0-62,-5 0 0,6 0 31,-6 0 1,5 0-198,-5 0 1,0 0-73,-4 0 0,-1 5 168,1 0 0,4-1-30,0-4 0,1 5 24,-6 0 20,0 0 107,1 2 32,-1-6 0,6 6-29,-1-7 131,7 6 0,-4-3 245,7 7-224,0-7 56,7 10 1,1-5-2,6 7 0,1-5-85,-1-1 0,-4-1-37,0 2 1,0 3 3,4-3 0,-1 3-43,-3 1 0,3-4-140,-3 0 1,2-2-210,3 2 0,-5 1 154,0-6 1,-1 0 191,6-5 0,-1 6 0,1 2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1.5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83 161 8297,'-7'-20'913,"-2"1"1,-4-6-560,-2 6-293,1 0 1,4 6 82,0 3 98,7-3 1,1 10-278,7-7 0,8 7-157,2-2 1,-1 3-157,6 2 0,-9 0-1005,-1 0 1353,-7 0 0,10 0 0,-5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1.5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7775,'0'14'0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10:18:19.44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219 219,'0'-30,"0"2,0 20,0 2,0 31,0-12,0 34,0-9,0 7,0 5,-6-6,-2-7,-7 5,-6-17,5 9,-12-25,19 4,-11-13,19-13,7-3,10-19,14-3,4 1,0 3,-7 3,7 2,-10-7,12 6,-7 1,-13 7,-3 14,-13 2,-19 32,8-13,-23 27,17-17,-10 6,11-6,-12-2,12-7,1-6,2-8,12-14,-6-2,20-18,3 3,14-19,-1-2,0 0,-6-5,-9 18,-7 4,-7 20,-7 9,-7 12,-16 9,0 8,-12 6,11-7,-5 6,7-5,6 6,-4 0,11 7,-12 1,12 6,1-5,9 4,6-18,6 10,15-18,4-1,17-2,-5-5,7 13,-7-5,5 12,-11 1,4 2,-5 11,-8-11,-1-2,-6 5,-7-16,-1 16,-7-12,-13 7,-4 1,-18 5,-3-4,-12 5,5-7,-5-7,6-7,7-8,14-7,10-7,13-1,13-13,16 5,17-12,10 7,-2-3,-11 3,4 1,-3 1,-10-1,13 6,-15-1,12 1,-15-1,-8 7,-12 2,-35 6,11 0,-32-7,24-1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10:18:20.26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205 0,'-58'23,"19"-2,-2-7,12 1,-8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10:18:20.85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175 146,'-16'-23,"-3"2,17 7,-4-1,6 7,13-5,-4 11,6-4,-34-7,6 10,-21-10,19 6,0 6,7-6,-5 7,5 0,-13 7,-1 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32.5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44 7705,'-15'-6'571,"1"-2"-426,6 0 221,1 1-673,7 1 192,0 4 105,0-4 193,0 6 1880,0 0-1766,0 6 1,0-3 126,0 7-211,0-7 1,0 5 128,0-3-137,0-3 0,0 6 178,0-3-251,7-4 1,-4 7-11,7-3 0,-5-3-104,4 3 1,-4-2 41,5 2 0,-5-3-80,4 2 1,-4 3 79,5-2 1,-5 4 140,5-4-133,-7 7 0,8-4 4,-6 6 0,1-1 7,-1-3 1,-3 3-6,3-3 0,1 3-73,-1 1 1,2 1 191,-3-1-256,-2 1 1,9 0 72,-6-1 0,2 1-73,-2-1 0,-4 1 29,4-1 1,2 1-3,-3 0 0,6-1-52,-5 1 1,6-2-148,-1-4 0,-2 4-12,2-3 1,0 3 127,4 2 1,1-6-297,-1 1 1,1-5 109,0 5 0,-6-6-388,1 6 0,0-7 102,4 2 1,-4 2-55,0-2 0,-5-1-399,4-4 1044,-5 7 0,2-5 0,-6 4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36.2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44 7775,'-14'-5'841,"-1"0"-85,0-6-897,1 3 198,-1 0 43,7 1 107,2 7-118,6 0 1,1 0 330,4 0-22,-3 0 195,4 7-164,-6-6 1,2 6 87,3-7 330,-4 0-157,6 0-486,-7 6 0,0-3-13,0 7 0,0-5 144,0 5-180,0-1 1,5 6 36,0 0 1,-1-6 0,-4 1 0,0 0-132,0 4 51,0 1 0,5-1-108,0 1 0,2-5 125,-3-1-95,-2 1 119,11 5-86,-5-1 1,2-1-12,0-3 1,-7 3-2,2-3 1,1-2 36,-1 2-43,6-1 1,-7 6-115,5-1 1,-4-4 69,5 0 0,-7-5-124,2 4 77,3 1 0,-5 3 15,7-3 8,-7 3 11,10-5 1,-10 5 94,7-3-75,-7 2 0,6-5-107,-5 3 105,-2 3 1,6-7-184,-3 4 0,-3-2 67,2-3 0,3-2-165,-2 7 86,0-7-193,1 10 115,-4-11 1,9 6-168,-6-3 37,0-4 1,-4 6 84,4-7 1,-1 0-73,5 0 0,1 0-103,5 0 1,-1-2-100,1-3 0,1-3 27,3-7 0,2 6-99,4-1 0,-3 0-2,-2-4 1,-4 4-184,3 0 839,4 7 0,-7-10 0,5 5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36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321 73 7755,'-24'0'0,"0"0"0,6 0 89,-2 0 0,4 0 70,2 0-444,6 0 279,-5 0 0,9 5-245,-5 0 329,5 0 1,-4-1-20,3 1 1,2 5 192,-6-5 0,4 5-68,-5-6 1,7 8 84,-2-2 1,-2 3-72,3 1 0,-3 2 69,2 4 1,4-2-143,-4 6 0,3-5-99,2 6 0,0-6-89,0 5 0,2-4 58,3 4 0,-2-6-198,7 1 134,-1-3 0,6-1-7,-1 0 1,1-7 70,0-3 0,-1-4-8,1-1 1,-1 0 30,1 0 0,-1 0 23,1 0 1,1-6-37,4-4 0,-4-3 14,3-2 1,-3-4-72,-1 0 1,0-7 63,-1 1 1,1-2-55,-1-2 1,-1 1 74,-3 4 0,-3-2 3,-7 7 0,0-6-12,0 6 0,-2-2 5,-3 1 0,-5 9 113,-9-4 1,-4 4-69,-6-4 0,0 6 7,0-1 0,4 7-22,1-2 0,0-2-229,-5 3 1,1-1-147,4 5 0,3-5-196,6 0 1,1 0 80,-1 5 0,1 2-976,-1 3 1113,7 3 0,-4 6 294,8 1 0,-8-1 0,4 8 0,-6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37.2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72 7745,'0'-15'1289,"0"1"-343,0-1-914,0 7 0,2-3-29,3 6 0,3 2 35,6 8 0,6-2 152,-1 7 0,5-1 8,-4 6 0,6-1 161,-2 1 0,2 4-86,-2 1 1,2 1 170,-6-2 0,-2 4-67,-9 6 0,3 0-326,-8 0 1,1 7-188,-5 3 1,-8 10-300,-6 4 0,-14 15-173,-11 5 0,-3 10-3400,-2-1 4008,1 4 0,18-39 0,-1 0 0,0 1 0,1-1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58.2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73 7739,'0'-15'44,"0"1"257,0 6-177,0-5 1,-1 11-261,-4-3-215,3-3 259,-4 7 494,-1-6-146,6 7 407,-6 0-377,7 0 0,-2 0 196,-2 0-298,2 0 1,-6 0 473,3 0-310,3 7-155,-11-6 1,7 7-54,-4-3 241,-3-3-252,5 11 0,-6-12 71,-1 4 1,5 2 20,1-2 1,4-1 50,-5-4-188,7 7 27,-10-5 220,11 4-354,-4-6 1,1 2 163,0 2 32,0-2-36,5 5 16,0-7 280,0 0-328,-6 0-34,4 0 19,-4 0-20,6 0 37,0 0-87,0 6-5,0-4-12,0 4 20,0-6-46,0 0 13,6 0-5,-4 0 12,4 0 0,-6 2-10,0 3 11,0-4 0,0 6 1,2-7-26,3 0 24,-4 0-98,6 0-15,-7 0-99,0 0 180,6 0-188,-4 0 130,4 0 1,-6 1-330,0 4 81,0-3-234,0 4-416,0-6-3358,0 0 4349,7 0 0,1 7 0,6 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5:42.8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45 292 7712,'-10'1'-301,"0"4"0,5-3 621,-4 3 790,5-4-676,-2-1-253,6 0 0,6 0-74,4 0 0,0-1-34,4-4 0,-2 2-179,7-7 1,-3 5 77,-1-5 0,4 1-169,1-6 1,-1 2 112,-4 3 1,-1-3-139,1 4 0,4-4 22,1-2 0,-6 1 100,-4-1 1,-2 0 11,2 1 0,1-1 45,-6 1 0,0-1 9,-5 0 1,0 6 14,0-1 0,-2 2 21,-3-2 0,2-1 12,-7 6 0,1 0 119,-6 5 1,5 0-85,1 0 0,-1 0 338,-5 0-79,1 7-199,-1 1 1,2 6-20,4 1 0,-3-1-24,7 1 1,-1 0-6,1-1 0,3 1-38,-2-1 1,2 3-10,2 2 1,0-3-87,0 4 0,0-4 113,0-2 0,2 1-310,2 0 1,5-1 114,5 1 1,-4-7-374,0-3 1,4 1 4,6-1 522,6 0 0,-4-5 0,7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2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103 103 7865,'-7'-20'234,"-2"1"1,1-1 171,-2 6 0,5 1 283,-5 3 1,6 4-385,-6 6 1,5 1-360,-5 4 138,7-3 1,-4 6-78,7-3 1211,0-4-813,0 6 0,0-6 919,0 4-484,0-3-93,-6 4-249,4-6-54,-4 0-229,6 0 1,0 2 24,0 3 0,0-2-54,0 7 1,0-5 239,0 4-196,0 1 1,0 5-57,0-1 1,0 1-13,0-1 0,0 1 54,0-1 0,5 1-24,0 0 1,-1-1-195,-4 1 0,2 4 133,3 1 1,-3 1-217,2-2 1,3-1 65,-2 6 1,0-6-63,-5 1 1,5 3 4,-1-3 0,1 5 59,-5-4 0,0 1-107,0-2 0,5-3-190,0 4 0,0 1-74,-5-2 0,0 1-72,0-6-1060,0 1 1038,0 0 0,1-6-1180,4 1 109,-3-7-391,4 4 1250,-6-7 1,2 0-1089,3 0 1083,-4 0 0,8 0 699,-5 0 0,5 6 0,5 2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3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336 74 7857,'-1'-15'750,"-4"0"1,-2 6-309,-2-1 1,0 7-5,5-2-246,2-3-414,-5 6 275,7-4 273,0 6-149,0 6 1,0-3 35,0 7 1,0-5 133,0 5 0,-6-5-225,-4 4 0,-3 1 65,-1 5 0,-2 4-60,-4 0 1,2 3 13,-6-3 0,5-1-150,-6 6 1,3-4 46,-3 4 0,4-5-33,7 6 1,1-8-8,3 3 1,-1-4-225,6-1 0,0-6-108,5 1 235,0-7 0,2 9 137,2-8 1,4 1 0,7-5 0,1 2 97,4 3 1,-2-4-78,6 4 1,2-3-208,8-2 0,1 0 121,4 0 1,3 0-171,-3 0 0,3 0-180,2 0 1,0 0-255,0 0 1,-2-2 96,-3-3 0,-10 4-1104,-10-4 354,-3 3 990,-8 2 1,-9 2 293,-14 3 0,1-4 0,-6 4 0,2-3 0,-1-2 0,8 0 0,-4 0 0,4 0 0,-4 0 0,1 0 0,-1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3.7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59 7857,'-14'-14'0,"-1"-1"0,5 5 1166,1 1-715,-1 5 0,0-2-297,1 6-54,5 6 1,-2 2-74,6 7 1,0-5 224,0 0 1,0-6 432,0 6-335,0 0 1,5 4-204,0 1 1,-1-5-55,-4-1 0,5 1 132,0 5 0,2-1-283,-2 1 0,-2-1-81,6 1 1,-4 1-158,5 4 0,-5-4-39,5 3 1,-2-3-267,1-1 0,3 0-201,-7-1 0,4 1 325,-4-1 1,7-4-134,-3 0 1,-1-7-6,2 2 615,0-3 0,4-2 0,1 0 0,0-7 0,6-1 0,1-7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4.0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198 88 7857,'-20'-22'828,"1"2"1,-1 4-316,6 1 0,4 7 426,0 3-236,7 4-867,-3 1 1,14 0 124,6 0 0,3 5-21,7 0 1,0 4 232,5-4 0,-4 5 70,-1-5 0,0 1-75,5-1 0,-6 2-174,-4 2 0,3 4 158,-3-3 0,2 3-39,-2 1 0,-4 6-87,0-1 0,-1 6-65,-4-6 0,-4 9-226,-1 1 0,-3 0-151,-2 5 1,-11 3-420,-4 2 1,-14 2 45,0-3 1,-15 3 290,0-7 0,-4 3-238,-1-8 1,0 7 735,1-12 0,1-1 0,13-13 0,6 1 0,9-6 0,9 0 0,10-12 0,8-1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4.2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44 7826,'-15'-15'4461,"0"1"-4326,1 6-1612,6 1 1056,1 14 1,19 1 79,2 6 1,12-1 179,3-3 0,2-2-48,8-3 0,-5-3 316,5 2 1,-5-2-106,5-2 0,-7 0-134,2 0 1,0 0 23,-5 0 0,2 0-635,-12 0 146,7 0 0,-11 6 305,-1 4 0,-7 3 292,-12 2 0,-3 6 0,-13-5 0,-2 5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4.4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155 1 7826,'-21'0'-6,"3"4"75,-6 1 1,6 2 19,-2-2 0,4-4 120,2 4 1,4 2 693,0-3-565,7 1 1,3-5-117,10 0 1,4 0-87,6 0 0,7 0-143,7 0 1,7 0-157,-2 0 0,8-1-438,1-4 0,6 3 601,-6-3 0,1-3 0,-6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6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350 175 7757,'0'-15'0,"-5"6"468,0-1 0,-1 7 253,1-2-394,3 3 156,-4 2 280,6 0 1132,0 0-1155,0 7 55,0-6-109,6 6-188,-4-1-4,4-4-269,-6 4 1,0-4 224,0 3-94,0-4-50,0 6-155,0-7-36,7 0-136,-6 0 102,12 0 1,-9 0-164,5 0 0,-4 0 4,5 0 1,-7-7 172,2-2-70,3-4 0,-1-2 12,2 1 1,-2-1 18,-7 0 1,0 6 62,0-1-95,0 0 31,-7-4 1,-1 1 73,-6 3 1,-6 2-3,1 3 0,-2 4 117,1-4 0,2 3-64,-6 2 0,1 2-18,-1 3 0,-2-2-94,7 6 0,-5 0 69,4 0 1,-4 4-69,4-3 1,1 3 50,4 1 0,6 1 62,-1 0 1,2 4-69,-2 1 0,2-1-6,3-4 1,4 4-11,-4 0 1,3 6-4,2-6 1,7 2-99,2-1 1,4-3 118,2 8 0,-1-6-250,1 5 0,4-6 77,1 2 0,4-2-417,-4 1 0,5-4-37,0-1 1,1 1-221,-2-6 1,8-2 213,-3-2 0,4-4-121,-4-1 1,0 0-574,0 0 1,2-6 569,3-4 1,-5 2-635,0-2 0,1 1 598,-6-6 1,-1 1-246,1-1 0,-5 0 174,6 1 748,-8-1 0,-2 7 0,-9 2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7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7712,'0'0'0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7.4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44 7755,'-9'-13'729,"-1"3"-44,7-3-581,-10 12 10,5-6-205,-1 7 356,3 0 1,4 0 759,-3 0 363,4 0-508,-12 7-528,5 1 0,-5 6-90,3 1 1,-3 0-60,3-1 0,2 1-45,-1-1 0,-1 6 26,-5-1 0,2 7-36,4-2 1,-4 4-1,3 1 1,2 0-117,-2 0 1,5 1-156,-4-1 0,5 0-353,-1 0 1,4 0 252,1 0 1,5-4-396,0-1 0,6-6-12,-1 1 0,7-3-272,3-1 1,6-2 280,-2-3 0,-1-4-151,1-6 0,5 0-209,5 0 981,7 0 0,-4 0 0,7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7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7755,'43'-21'0,"1"-1"0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5:43.0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1 7771,'-15'0'941,"1"0"-569,-1 0 0,5 1-168,1 4 1,4-2-117,-5 7 1,2 0-84,-2 4 1,-1 2 88,6 4 1,-1-2-70,1 6 0,3 0-69,-3 5 0,4 5-218,1 0 1,0 2 111,0-2 0,-5-3-61,0 3 0,0-3 26,5-2 1,0 0-134,0 0 0,-1-1-114,-4-4 0,3-3 12,-3-6 420,4-1 0,1 1 0,0-1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8.0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438 219 7687,'-23'-8'698,"-4"-4"88,2 7 0,4 1-1311,2 4 0,-2 0 109,1 0 0,1 0 359,4 0 1,6 0-208,-1 0 505,7 0 1,-9-7 25,7-3 1,1-3 162,4-1 1,0-1-221,0 1 0,0-1-6,0 1 1,-5-1 452,0 0-113,0 1-454,5-1 312,0 1-592,0 6 112,6 1 0,3 7 14,5 0 1,6 2 82,-1 3 0,0 3 5,-4 6 0,0 6 15,-1-1 0,1 2-19,-1-1 0,-6-3-40,-3 8 0,-3-1 62,-2 5 0,-2 0-168,-3 0 0,-4 1 34,-11-1 1,-7 0 32,-7 0 1,-2-1 3,2-4 0,3-3-14,-3-6 0,3-7-69,2-3 0,7-4 60,2-1 0,9-6-73,1-4 0,7-3 90,-2-2 0,3 1 74,2-1 0,0 6-17,0-1 135,0 0 0,2-3-107,3 3 1,3-1 125,7 6 1,-1 0 13,1 5 0,-1 0-85,1 0 0,1 0 132,4 0 1,-4 0-43,3 0 1,2 7-56,-1 3 1,1 3-59,-2 1 1,-1 1-79,6-1 1,-6 6-5,2-1 1,-4 5-179,-2-4 0,1 4-225,-1-4 0,-1-1 195,-3-4 1,1-6-452,-6 1 1,0-5-193,-5 5 877,7-7 0,-6 3 0,6-6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8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7690,'0'-15'0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8.3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43 7677,'-7'-15'2829,"1"5"-2222,-4 1-1297,-3 5 0,7 0 297,-4 8 1,4 5 78,6 5 0,0 6 339,0-1 1,0 0-89,0-4 1,0 0 123,0-1 1,-5 1-86,0-1 0,-5 1 572,5-1 0,-6 1-398,1 0 1,-3 4-165,-1 0 1,-1 1-185,1-6 1,1 1-349,3 0 1,-3-1-795,3 1 538,4-7 802,-1-2 0,14-6 0,2 0 0,17-13 0,5-3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8.6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379 87 7680,'0'-21'18,"-6"4"496,-4-2 1,-3 4-415,-2 6 0,1 4 190,-1 10 0,2-2-184,4 7 0,-3-1-432,7 6 0,-4-1 143,4 1 1,-6-2 345,1-3 0,-2 3-69,3-4 1,-4 4 131,3 2 1,-8-1 193,-1 1 0,-1 0-149,6-1 1,-2 6-17,-4-1 1,4 2-121,-3-1 0,4-4-119,5 3 0,-1-3 80,6-1 1,0 0-150,5-1 0,7-4 30,2 0 1,6-6-62,4 6 1,6-7-193,9 2 0,-2-3 109,7-2 1,1-5-65,9 0 0,-5-1 65,0 1 0,-1 3-281,-4-3 0,-2 2 48,2-2 1,-6 4-50,1-4 0,-10-2 83,-5 2 1,-2 1-285,-3 4 649,-6 0 0,-1-7 0,-1 5 0,2-4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8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30 6707,'-14'-15'0,"-1"1"0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8.9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9 7715,'-23'-7'271,"2"5"0,13 4 234,3 13 0,3 1-307,2 8 1,0-4-105,0 4 0,5 0-56,0 5 0,6 1 179,-1-1 0,-2 0-104,2 0 1,-7 0 93,2 0 0,-3 0-7,-2 1 1,0 4 4,0 0 1,0 6-532,0-1 1,-5-3 69,0-2 0,-5 1-492,5-1 0,-4 5 145,4-5 0,-5-6-1080,5-9 1683,0-3 0,5-8 0,13-8 0,3-8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9.2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29 7689,'-12'-9'270,"-2"-1"1,-4 7 252,4-2 1,4 3-337,0 2 0,7 7-226,-2 2 1,3 6-272,2 4 1,0-2 113,0 2 1,2-3 246,3-1 0,-4-1 7,4 1 0,-1 0-16,0-1 1,-2 1-130,3-1 0,-3 1 165,-2-1 0,0-4-620,0 0 0,0 0 183,0 4 1,0-4-622,0 0 980,0-7 0,0 3 0,6-12 0,2-9 0,7-7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9.8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248 160 7689,'-2'-14'915,"-3"-1"0,-3 2-504,-6 4 1,-1-3-965,1 7 0,-6 1 119,1 4 1,-1 6 375,6 4 0,1-2 77,3 2 1,-3-2 47,3 1 171,4 4 536,-7-5-306,11 7 1,-9 0 3,6-1-219,0 1 0,5 4-56,0 1 0,0-1-189,0-4 0,0 4-17,0 1 0,0-1-156,0-4 0,2-1 135,3 1 1,-2-2-91,7-4 0,-6 3 151,6-7 0,-5 4-45,5-4 1,-5 0 200,4-5-165,1 0 1,5 5 18,-1 0 0,-4 0-20,0-5-6,-1 0 0,6 4-26,0 1 0,-1 0-128,1-5 1,-1 5 65,1 0 1,-5 0 43,-1-5 0,1 0 14,5 0 0,-2-2 25,-4-3 1,4-3 6,-3-6 1,-2-1 15,2 0 0,-7 1 9,2-1 1,1 1 1,-1-1 1,0 1 70,-5-1 1,0 5 146,0 1-213,0-1 0,0 0-67,0 0 0,-2 7 89,-2-2-47,2-3 0,-9 5 26,6-7 0,0 5 0,5-4 0,-5 4-6,0-5 0,0 5-3,5-4 0,-1 0 27,-4 0 0,3-4-22,-3 3 1,2-3 107,-2-2 0,4 1-75,-4-1 1,-2 1-7,2-1 0,-4 1-41,4-1 0,-5 5 9,5 1 0,-6-1-121,1-5 0,2 6-202,-2-1 0,1 7-270,-6-2 0,1 3 263,-1 2 0,0 0-295,1 0 0,-2 2-55,-4 3 1,-1-2-166,-3 7 1,1-1 803,4 6 0,9-1 0,-3 1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0.2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233 30 7686,'-21'-7'-338,"0"1"281,-3-4 1,8 3 1044,6 7-763,7 0 1,-4 2-407,7 3 1,3-3 200,7 2 0,0 3 30,9-2 1,-2 0 62,-3-5 0,1 1 135,-1 4 0,2-3 382,4 3 1,-4 1-274,4-1 1,-4 1 71,-2-1 1,1 2-79,-1 2 0,6 4-141,-1-3 1,1 3-69,-6 2 0,1-1-81,0 1 0,4 4 86,0 1 1,-1 4-97,-8-5 1,1 7-33,-6-1 1,0 9-29,-5 5 1,-7-2-211,-2 2 1,-12 1-121,-8 9 0,-9-4-283,-10 4 0,1-4 42,-7-1 1,1 0-411,-5-1 1,7-7 223,8-7 0,5-8 766,9-11 0,13 3 0,3-5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0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7639,'0'-14'0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5:43.2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18 103 7712,'-8'-10'656,"3"1"-693,1 5 1,5-7 71,2 6 1,4-5-177,8 6 1,4-3-81,1 2 0,4 2-525,-5-7 746,1 7 0,1-10 0,2 5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0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73 7663,'0'-14'785,"0"-1"1200,0 1-1916,0-1-78,0 7 0,6 1-278,4 7 0,9 0 135,6 0 1,4 0 48,5 0 1,3 0 61,7 0 1,-1 0-83,1 0 1,0 0-80,0 0 0,-1 0 202,1 0 0,-20 0 0,-4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0.7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7649,'0'0'0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2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306 205 7694,'-9'-2'373,"-1"-3"1809,0 4-1721,-4-6 0,4 7 300,0 0 531,7 0-497,-4 0 209,7 0 532,0 0 0,2 5-1276,3 0 0,-2 0 44,7-5 1,-5 0-125,4 0 1,-4 5 15,5 0 0,-5 0-159,5-5 0,-1 0 114,6 0 0,-5-2-217,-1-3 54,1 3 22,5-11 80,-1 5-51,1-6 1,-7-1 207,-3 1-184,-4-1 1,-2 0 108,-4 1 1,-3-1-77,-7 1 1,1-1 175,-1 1 1,-1 4 29,-4 0 1,3 5 11,-8-4 0,8 5-134,-3-1 1,2 4 34,-1 1 0,3 0-66,-4 0 6,4 0 0,1 5-78,1 0 0,4 6 43,0-1 0,7-2-90,-2 1 1,-1 1 62,1 5 1,-5-1-103,5 1 1,-1 4 62,1 1 1,3 1-59,-2-2 1,-3-1 61,2 6 1,-4-4 13,4 4 0,0-4-103,5 4 0,-5-1 85,0 1 0,0 2-211,5-7 1,2 2-87,3-1 0,-2-4-77,7 3 1,-5-2-55,4-3 0,1 1-239,5-1 0,-1 1-250,1-1 0,-1-4 389,1 0 1,-1-7-52,1 2 1,6 1 164,3-1 1,4 0-582,1-5 0,2-6-36,3-4 1,1-3-251,4-2 1,3 1 360,-3-1 0,3 1-346,2-1 0,5-4 1212,-1-1 0,1 1 0,-5 4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2.9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292 88 7712,'-7'-13'0,"-2"4"0,-4-4 419,-2 3 1,5 2-60,1-2 1,4 7 393,-5-2-427,0-3 1,-4 6 55,-1-2 0,6 2-43,-1 2 1,5 0 665,-5 0-609,1 6 1,-4-2-133,3 5 1,2-4 73,3 5 1,2 0-99,-7 4 0,7 1 34,-2-1 0,-2 1-112,3 0 1,-6 4-107,5 0 1,-5 7 66,5-1 0,-4 2-143,4 2 0,-5 1-250,5-1 0,0 0 201,5 0 0,0 0-223,0 0 1,2-1 128,3-4 0,0-3-637,9-6 0,-1-1 38,12 1 0,-6-7-170,5-3 0,-1-3 255,1-2 0,4 0-857,-4 0 1533,4 0 0,-12 6 0,-3 2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3.0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7659,'15'0'0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3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321 292 7665,'-14'-23'0,"-1"2"877,0 7 0,6 1 217,-1 3-1024,0 3 1,-3 6-57,4-4 1,0 3-6,5-3 1,2 2 211,-3-2 1,3 2 145,2-7 0,0 1-85,0-6 0,0 5-59,0 1 0,0-1-61,0-5 0,2 1-102,3-1 1,-2 5 165,7 1 0,-5 1-30,4-2 0,-4-1-111,5 6-68,0 0 0,4 0-215,1 0 209,0 0 1,-1 7-37,1 3 0,-2 3 184,-4 6 1,3 1-85,-7 0 0,-1 1-45,-4 3 0,0-1 31,0 6 0,0-1-82,0 1 0,-6 2 39,-4-6 0,-3 4-8,-1-5 1,-7 6-74,-4-6 1,-2 5-196,-2-4 0,-1-6-103,1-4 1,0-2 131,0 2 1,1-4-27,4-6 0,3 0 88,7 0 0,1-6-3,3-4 0,3 2 54,7-2 1,0 6 75,0-6 1,2 7-50,3-2 0,-2 3 220,7 2 129,0 0 1,4 0-147,1 0 0,-6 2 130,1 3 1,0-2-22,4 7 1,1-2 8,0 1 1,-1 4-91,1-3 1,-1 3-22,1 2 1,1-1-36,4 1 0,-4-2-159,3-4 1,2 4-414,-1-3 1,-1 1 237,-4-1 0,-1 2-1374,1-8 1153,-1 1 0,1-5-346,0 0 0,-6-1 199,1-4 0,-2-3 97,2-7 1,1 1 518,-6-1 0,5 0 0,-5 1 0,6-1 0,-3 1 0,7-1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3.7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 7665,'0'-15'200,"0"1"45,0 5 0,0 1 267,0 4-307,0 2 0,2-5 109,3 7 1,-2 0 319,7 0 136,-7 0-197,10 7-197,-5 1 1,0 7-218,-3-1 1,1-4-104,-1 0 1,0-1-155,-5 6 1,0-1 150,0 1 1,0 0-230,0-1 1,0 1 133,0-1 0,-2 1-973,-2 0 1,2-1-749,-3 1-266,3-1 1692,2 1 0,2-7 337,3-3 0,10-4 0,7-1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4.1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88 8420,'-15'-14'1837,"0"-1"-1629,1 1 0,4 4-326,0 0 0,1 7 155,-6-2 0,5 3 50,1 2 0,4 0 654,-5 0-172,7 0-270,-4 0 0,7 2-46,0 3 1,0 3-60,0 7 0,0 1-53,0 3 0,0-1-82,0 6 1,0 1 75,0 4 1,0-5-124,0 0 0,0 1 41,0 4 1,0-5-7,0 0 1,2-4-144,3 4 1,-2-6-68,7 1 0,1-2-31,9-3 1,-4-1 44,3-3 0,2-4-71,-1-6 1,6 0 12,-2 0 0,-1-6 93,1-4 1,-1-4 72,1-6 0,2 2-51,-7-6 0,1 5 151,-6-6 1,-4 1-33,0-5 0,-7 5 114,2-1 1,-4 1-129,-1-5 0,-6 5 82,-4-1 1,-4 3-20,-6-3 0,-3 4 115,-6 7 1,0 4-298,0 0 0,0 5 31,0-4 1,4 5-472,1-1 0,1 4-290,-1 1 400,-3 6 0,10 1-142,-2 3 0,9 3 578,5-4 0,4 4 0,1 2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4.4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7673,'-8'0'1938,"2"7"-1504,-1-5 1,6 6-37,-4-4 0,3 0-4,2 5 1,0-4-111,0 5 0,2 0-41,3 4 1,-4 1-307,4-1 1,2 3 114,-3 2 1,1-3-509,-5 4 0,5 1 300,0-2 1,0 2-366,-5-1 0,-5-4-514,0 3-1371,0 4 2406,-1-7 0,4 5 0,-4-6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4.8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175 146 7673,'0'-15'0,"0"1"0,0 4 438,0 0 0,-1 1-33,-4-6 1,2 7 169,-7 3-344,7-3 0,-10 5 230,3-7 126,3 7-132,-6-4 0,7 14-93,-4 3 0,-1-1-168,6 6 0,0-2-156,5 11 0,-5-4-32,0 4 1,1 0-59,4 5 0,0-4 84,0-1 1,0-5-170,0 6 0,0-3 38,0 3 1,6-4 61,4-7 1,3 1-110,1-1 1,1-5 63,0-5 0,6-2-31,3-2 1,2-2 53,-2-2 0,4-5 29,-4-5 1,-3-2 28,-2-4 0,1 2 88,-6-6 1,3 1-54,-13-1 0,1-2-43,-5 7 1,-1-7 25,-4 2 0,-5-2 0,-9 1 0,1-1 104,-6 7 0,-1-4-122,-4 9 1,0-4-143,0 8 1,5 4-152,-1 1 0,3 3-432,-3 2 1,-1 0-535,7 0-535,-1 7 1795,6 1 0,6 0 0,1-2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5:43.5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132 146 7712,'-21'-8'107,"3"0"95,-6 3 0,6 2-11,-1-7 0,7 2-25,3-2 1,5-3 43,0 4 1,2 0 11,2 0 1,2 1 8,2-2 0,5-1-130,5 6 1,1-2-121,-1 2 0,1 4 2,-1-4 0,3 3-213,2 2 0,-3 0 2,4 0 1,-4 0-96,-2 0 1,6 2-301,-1 3 0,1-2 263,-6 7 1,1-7 359,0 2 0,6 3 0,1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5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94 58 7685,'-15'-6'-359,"1"-1"-44,-1-2 1,1-3 739,-1 7 1,7-1 2006,3 1-1881,-3 4 1,8-6-215,0 7 1,3 2 288,12 3 1,-2-2-16,11 6 1,2-4 122,8 5 1,-2 0-229,7 4 1,-5 1-78,5 0 1,-6-1-146,1 1 1,-4-1 24,-1 1 0,-1 6-244,-4 3 1,1-1 86,-11 1 0,2 0-102,-11 6 1,-2-1-240,-7 0 0,-11 5-374,-9 0 1,-10 2 28,-5-2 0,-3-4-481,-2 4 1,2-8-316,3-1 1,-1-6 210,6 5 1207,0-12 0,11 7 0,2-11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5.4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88 7684,'-8'6'1683,"1"-4"-1580,1 4 1,4-7 394,-3-4-177,10 3 0,3-6-83,7 3 1,1 4-1,4-4 1,-3-2-209,8 3 0,-6-3 78,5 2 0,1 4-339,4-4 1,-5 2-167,0-2 1,-1 3-263,1-3 1,-1 4-337,-3 1 200,-4 0 1,3-2 57,-9-3 737,3 4 0,-18-12 0,3 4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5.7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15 7684,'-8'-6'1234,"-5"4"-304,5-4-507,-6 6 0,4 0 208,0 0-238,7 0 0,-3 6 16,6 4 0,0 3-164,0 2 0,0 1-445,0 3 0,0 4 222,0 6 0,0 0-217,0 0 1,4 2-176,1 3 1,0-3-485,-5 3 0,0-3 223,0-2 0,5-6-342,0-4 0,5-3 64,-6-1 909,8-7 0,2-2 0,9-6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6.4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102 146 7684,'-14'0'1585,"-1"0"1,0-5-1647,1 0 1,4-1 164,0 1-11,7-3 125,-10-7 0,12 6 173,-4-1 264,3 7-392,2-10 1,2 11-38,3-3-82,-4 4 4,12 7 0,-11 2-41,3 7 1,-4-1-166,-1 1 1,0 4-1,0 1 0,-1 4-34,-4-4 1,3-1 21,-3-4 0,4-1 131,1 1-236,-7-1 104,6 1 1,-4-2-143,10-3 1,3-4 19,6-6 0,3-2-151,2-2 1,2-4 90,3-7 0,4-1-44,-4-4 0,4 4 188,1-3 1,-5 1-69,0-2 0,-6 4 96,2-3 1,-4 3 97,-2 1 1,-4 5 420,0 1-260,-7-1 1,-3 2 98,-10 3 0,2 3 69,-1 2 0,-6 0-88,-4 0 0,-1 0-58,6 0 0,-1 7-63,0 2 0,2 0-217,4 0 0,-4 1-26,3 5 1,2-2-62,-2-4 0,7 4-114,-2-3 1,4 3-321,1 1 0,0 1-164,0 0 0,6-6 282,4 1 1,4-7-104,6 2 1,2-3 206,8-2 1,-1 0 378,0 0 0,2-7 0,3-2 0,-4-6 0,4-4 0,-3 2 0,-2-2 0,-4 1 0,-1-1 0,-6 3 0,1-4 0,-7 4 0,-3 1 0,-5 1 242,0-1 0,-4 5 216,-4 1 273,-5 5 1,-5-7 412,-1 6-175,1 0-240,-1 5-328,1 7 0,1 1-29,3 7 1,2-1-136,3 1 1,3-1 77,-3 1 0,2 6-72,-2 3 0,4-1 29,-4 1 1,-2 2-86,2 8 0,-4 3 0,4 7 0,-6 0-160,1 0 0,2-1-208,-2 1 0,2 0-495,-2 0 1,-3-6 368,4 1 1,0-11-209,0 1 1,4-10-163,-5 1-868,7-4 875,-10-8 1,11-3-16,-3-10 1,4-5 206,1-9 0,1 1 478,4-6 0,-3 0 0,11-6 0,-5 1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6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306 30 7684,'0'-8'1817,"2"-3"-763,3 6-1091,-4 0 1,12 5 45,-3 0 0,-2 2 38,2 2 1,0 0 202,4 5 1,1 1 23,-1 5 1,1-1 87,0 1 0,4 4-67,0 1 1,1-1-231,-6-4 1,-1-1 50,-3 1 1,1-1-187,-6 1 15,0 0 0,-13-1-90,-6 1 1,-8-7-155,-7-3 0,-1 1-400,-4-1 0,-9 0-26,-5-5 1,-1 0 291,5 0 0,1 0-496,-1 0 0,2 0 929,3 0 0,3-7 0,7-1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7.5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482 88 7694,'0'8'481,"0"-2"50,0-6 553,0 0-660,0-6 0,0 3-3,0-7 0,0 5-18,0-5 1,-5 6-4,0-6-241,-6 0 0,2-3-60,-5 3 0,-1 2 77,1 4 0,-6 2-4,1-3 0,-7 3 24,2 2 0,-9 0-193,-1 0 0,-1 7-38,1 3 0,3-2-35,-3 1 0,8 1 101,2 5 1,6-1-109,-2 1 1,6-1-196,4 1 1,4 0 113,6-1 1,1 2-181,4 4 1,10-9 117,9 4 1,3-10-46,3-1 0,4-2-12,0-2 0,5 0-56,-5 0 0,4-6 118,-4-4 1,7-3 48,-2-2 0,-4 1 253,-1-1 1,-4-1-92,-6-3 0,2 2 317,-7-2-112,1 3 518,-12 1-476,-2 7 1,-12 2 0,-4 6 0,-5 1 47,-4 4 1,3 3 106,-4 7 0,4 1-51,2 3 0,-1 4-76,0 6 0,6 0-133,-1 0 1,2 1 65,-2-1 1,2 5-77,3 0 1,2 6-46,-7-1 1,5-2-170,-4 2 1,1-5 118,-2 5 1,-3-2-90,3 2 1,-4-3-137,-6-7 0,4-5 112,-3 1 0,-2-7-30,1 1 1,-4-8 43,4-1 1,-4-7-54,5 2 0,-1-3-19,6-2 0,-1-5-67,0 0 0,6-6 27,-1 1 1,7-3-373,-2-2 300,3 1 0,2-1 30,0 1 1,2-1-138,3 1 1,4-3 36,11-2 1,-2 3-90,6-4 0,0-1 23,6 2 0,4-7-29,0 2 1,6 1 14,-1-1 1,5-6-102,4-4 0,-1-4 501,7 4 0,-1-7 0,5 4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8.0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204 161 7686,'-16'-10'0,"-3"0"0,3 5 556,-4-4 0,4 1-144,1-2 1,1-1-136,-1 6-122,1-7 0,-1 6 17,1-4 71,5-3 0,1 7 362,3-4 96,4-3-446,-6 11 0,9-9-342,3 6 1,-2 0 52,7 5 1,0 0 3,4 0 0,1 0 48,-1 0 1,1 0-149,-1 0 1,6 5 90,-1 0 0,2 2-56,-1-3 1,-4-2-89,3 3 0,-1-3 97,2-2 1,-4 0 82,3 0 0,-3 4-26,-1 1 0,0 0 337,-1-5-75,1 0 139,-1 0-112,-6 0 136,-1 0-212,-7 0 1,-7-5-66,-2 0 1,-4 1 138,-2 4 0,1 0-59,-1 0 0,5 0-122,1 0 1,-1 0 51,-5 0 1,6 6 141,-1 4-179,0 3 1,-4 3-11,-1 3 1,5-2-137,1 2 1,4 2 96,-5-2 0,7 6-166,-2-6 1,3 5 55,2-4 0,0 4-484,0-4 1,7-1-61,2-4 0,6-7-296,5-3 1,4-4 183,10-1 0,-2 0-225,7 0 1,0-8 265,5-6 0,-1-1 682,1-4 0,0-4 0,0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8.5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365 86 11041,'0'-8'1142,"0"-5"1,0 10-414,0-7-675,0 7 1,-2-8 214,-3 6-188,3-7 1,-11 11 80,4-4 1,-4 2-42,-2-2 1,-1 3-24,-3-3 1,1 5-198,-7 5 1,1-2 35,-5 7 0,0 1 80,0 9 0,4-4-44,1 4 0,6-3-10,-1 3 0,4-4 14,6 3 0,2 2-21,7-1 0,2-1-133,3-4 1,3-1-85,6 1 0,7-2 101,4-3 1,1 1-112,-2-6 1,7 0 52,-7-5 0,7-2-18,-7-3 0,4 2 40,1-7 0,-2 1 33,-3-6 1,-2 0 67,-8 1 1,-1-6 103,-3 1 1,1 0 22,-6 4 285,0 0 422,-5 1-561,0-1 1,-7 7-8,-2 3 1,-4 4-47,-2 1 1,2 1-20,3 4 1,-3 3-54,4 7 0,-4-1-77,-2 1 1,2 0 18,4-1 1,-3 1-149,7-1 1,-1 3-310,1 2 1,3-3 204,-2 4 0,2-9-574,2-1 0,2-1 48,2 6 0,5-7-136,5-3 0,6 1 305,-1-1 614,7 0 0,3-5 0,8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9.0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467 714 7686,'0'-14'1003,"0"-1"1,0 6-1664,0-1 0,-5 5 196,0-5 753,0 1 1,4-4 99,-4 3 0,2-3 370,-7 3 0,5 2-275,-5-2 1,1 7 184,-6-2 1,0 2-255,1-2 1,-1 4-127,1-4 1,-6 3-187,1 2 1,-7 5 4,2 0 0,-4 6-161,-1-1 1,1 3 122,4 1 1,-3 1-86,2 0 0,4-1-113,2 1 0,4-1-162,5 1 0,-1-1-148,6 1 0,0 0 211,5-1 1,7 1-238,3-1 0,11-4 119,8 0 1,2-7 5,7 2 1,1-5-71,5-5 0,1-3-101,4-7 1,-4 1 217,4-1 0,-9-4 88,-1-1 1,0-4 29,5 5 0,-7-7-21,-3 1 0,-3-2 165,-2-2 0,-5-2 15,1-3 1,-7-2 152,1-3 1,-4-3-55,-6 3 1,3-3 72,-8-1 1,1 0 384,-5 5 0,0-3-259,0 7 1,0 2 1338,0 7-591,0 4 102,0 7-369,0 6-411,0 1 0,0 9-72,0 3 0,-1 4 67,-4 11 0,3-2-150,-3 6 1,-1-5-7,1 6 1,-1 4-153,1 5 1,-2 0 61,-3-5 1,-1 0-419,6 0 0,-4 5-177,4 0 0,-7 5-362,3-5 0,1 0 137,-2-5 0,5 5-420,-5 0 1,7 0 48,-2-4 0,4-6 514,1 0 1,4-6 574,1 1 0,13-9 0,-2-3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9.4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30 321 7686,'0'10'1083,"0"0"0,-2-7-1786,-3 2 0,3-2 497,-2 2 1,0-4 673,0 4 224,2-3-431,-5-2 629,7 0-656,0 0 0,2-7-20,3-2 0,3 1-139,7-2 1,1 0-39,3-4 0,-1-3 29,6-2 0,-4 3-110,4-4 1,-1 3 36,1-3 0,2 2-203,-7-6 1,1 6 45,-6-1 1,-1-2 125,-3 1 0,-3 1 212,-7 4-64,0 1 1,-7 1 140,-3 3 0,-9 4-73,-5 6 1,1 1 103,-1 4 1,-1 3-47,-4 7 1,5 4-57,0 1 0,6-1 163,-2-4 0,9 4-21,1 0 0,5 6-58,-4-6 1,5 5-166,0-4 1,8-1-178,6-4 1,3 4-31,2 1 1,6-2-298,3-9 1,0-1-95,6-3 1,-5-3 234,9 3 1,-3-4-1026,-2-1 0,5 0 61,0 0 1228,0-6 0,2-2 0,1-7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5:43.7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59 7712,'0'-14'1684,"-7"-1"-1330,6 0 1,-8 7 124,5 3-604,2 4 1,-11 7-237,3 4 1,2 9-1056,-2 6 1416,1 9 0,-12 3 0,-2 7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10.2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467 16 9497,'0'-9'1890,"-7"3"-1482,-2 6 1,0 0-28,0 0 0,-1 0 12,-5 0 1,1 0-109,-1 0 1,-4 0 137,-1 0 0,-5 2 72,0 2 0,3 0-163,-3 5 1,3 1 0,-3 5 1,-1 4-69,7 1 0,-5 6-120,4-2 0,-1 3 0,2 2 0,4 1 24,1-1 0,-1 0-24,5 0 0,4-5-99,1 1 0,3-7-268,2 1 0,0-3 1,0-1-193,7-1 1,2-4 189,11 0 0,-4-7-501,4 2 1,1-4 27,-2-1 0,2 0-133,-1 0 0,-4-4 283,3-1 1,-3 0-141,-1 5 0,0 0-250,-1 0 489,1 0 0,-1 0-266,1 0 1,-1-5 278,1 0 1,0 0 434,-1 5 0,1-6 0,-1-2 0,1-7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10.6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292 146 7676,'15'-6'-777,"-1"-4"0,-4 2 856,0-2 1,0 0 600,4-4 0,-4 4 186,0 0-269,-1 1-168,-1-6 0,1 5 250,-5 1-171,-2 5 1,4-4 306,-6 3-26,-6 4-463,-2-6 0,-7 7 116,1 0 0,4 0-86,0 0 1,1 2-129,-6 3 1,-1-2-187,-4 7 0,3-5 109,-8 4 1,7 1-190,-1 5 0,-4-1-25,-1 1 1,1 1-74,-1 3 0,5-2 98,-6 2 0,8-3-53,-3-1 0,4-5-38,1-1 0,7 1 50,3 5 0,4-6-178,1 1 229,0 0 0,1 4-27,4 1 0,8-5 23,7-1 0,1-4 2,-2 5 0,4-5-34,6 4 0,-5 0-77,1 0 0,-1 3-14,5-8 0,0 8 101,0-2 0,-4-2-591,-1 1 1,0-1 243,5 2 1,-6-2-1155,-4-3 423,-2-3 162,-9 4 538,-2-6 0,-6-1-471,0-4 903,0 3 0,-6-11 0,-2 5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10.9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306 44 7669,'-6'-12'-236,"-4"2"983,4-3 18,-7 11 397,4-4-179,-5 6-315,-1 0 0,1 5-141,-1-1 1,5 8-165,1-2 1,4 2-127,-5 3 1,2 5-45,-2-1 1,-3 5-164,4-4 1,1 6-38,-2-2 0,2 3-85,-2 3 1,-1-6 16,6 0 1,-7 0-125,3 6 1,1-1-676,-2 0 0,2-5 390,-2 1 0,-1-8-577,6 3 1,0-4 496,5-1 0,0-6-895,0 1 1005,0-7 1,7 4 453,2-7 0,4 0 0,2-7 0,-1-1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11.2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15 7669,'-6'-8'706,"4"1"184,-4 7 43,6 0 2166,0 0-2376,0 7-177,0 1-353,0 6 1,0 1-147,0 0 1,0-6 54,0 1 0,0 1-62,0 9 1,-5-4-35,0 3 0,-6-1-337,1 2 1,-3-2-705,-2 6 0,1-5 478,-1 6 1,1-8-856,-1 3 1,2-4 1411,3-1 0,-3-1 0,5 1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11.7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219 103 7656,'-1'-10'40,"-4"0"0,2 5 336,-7-4 636,7 5-82,-10-9 101,5 12-420,-7-6 1,5 7-204,1 0 0,4 0-104,-5 0 0,5 7-112,-5 3 0,2 3 40,-1 1 0,-4 1-93,3-1 0,2 6 0,-2-1 0,2 5-9,-2-4 1,-3 6-153,4-2 0,2-3-104,2-1 1,4 1 77,1-2 0,0 1-320,0-6 185,0 1 0,6-2-5,4-4 1,4-2 93,6-7 1,-4 0 16,3 0 0,3-7 35,-3-2 0,5-4 28,-4-2 0,-1 1 147,-4-1 1,-1-1-109,1-4 0,-1 4 41,1-3 1,-7-2-56,-3 1 1,-3-1-140,-2 2 1,0 2 39,0-2 1,-2 1-83,-3-1 1,-3 7 59,-7-2 1,-4 3-131,0-4 1,-1 5-575,6 1 0,-3 5 314,-2-1 0,3 4-519,-4 1 0,11-2-81,4-3 1100,-3 4 0,6-12 0,-4 5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11.9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277 0 11672,'0'9'1243,"0"-1"-902,0-3 0,0-2 500,0 6-370,0 1 1,7 5 25,2-1 1,4 1-192,2-1 1,4 3-86,1 2 0,6 2-149,-2 3 0,-1 4-177,1-4 1,-8 9-272,-1 1 1,-2 1 312,-9-1 1,-12 4-1181,-11 5 1,-20-2 556,-10 3 1,-14-4-2505,-10 9 2876,1-4 1,26-23-1,-1 0 1,-42 21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12.9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45 7700,'-14'-7'0,"1"4"1033,3-7 1,-1 5 10,6-4-957,0 5 1,11-2-60,4 6 0,11 0-235,8 0 1,2 0 139,8 0 0,0 0-50,4 0 0,-4 0-82,0 0 0,-2 0 111,2 0 1,2 0-405,-7 0 0,0 0 196,-5 0 0,-5 0-270,1 0 0,-12 5 12,1 0 554,-3-1 0,-2 3 0,-3 1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13.0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0 7700,'-15'7'1775,"1"-6"-1133,-1 4-424,7 3 1,3-1-244,10 3 1,10 3-67,9-4 1,10-2-179,5-2 1,5 1-43,4-1 1,4 0-806,6-5 1116,7 0 0,1-13 0,7-3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23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627 161 7744,'-14'-15'19,"-1"1"-527,0-1 95,7 7 508,-5 2 0,12 4 48,-4-3 7,3 4 0,2-8 33,0 5 1,0 0 210,0-5 1,0 4-130,0-5 0,-1 2 48,-4-2 0,2-1-5,-7 6 1,0-1-75,-4 1 1,-6 3 74,1-3 1,-2 4-91,1 1 1,-2 0 1,-8 0 1,6 0-26,0 0 0,-1 1 4,-4 4 1,5 2-11,0 2 1,1 4-6,-1-3 0,1-2-126,4 2 1,2 1 86,-2 9 0,0-4-111,4 3 0,-3-1 10,8 1 1,-2 4 34,-3 6 0,7-1 19,3-4 1,3 4-5,2-4 1,0 3-87,0 3 1,2-1 47,3 0 0,3-5-97,7 1 1,-1-1 65,1 5 1,-1-5-151,1 1 0,4-8 11,1 3 1,4-4 23,-5-1 0,1-1 54,-6 1 1,6-6-4,-1 1 1,1-7 2,-6 2 0,1-3 0,-1-2 1,1 0-40,0 0 1,-1-7 45,1-2 0,-1-9 16,1-2 0,-5-1 23,-1 2 1,-4 3 0,5-4 1,-7-1 0,2 2 0,-3-1 76,-2 6 1,0-1-73,0 1 0,-2-1 8,-3 0 1,-1 6-9,-4-1 1,-3 7 6,3-2 1,-3 3-121,-1 2 1,-1 0-46,1 0 0,-6 0-157,1 0 1,-1 2 28,6 3 1,-6 3-209,1 6 0,-1 1-315,6 0 0,-6 1 290,1 3 0,0-1-90,4 6 0,0 1 207,1 4 1,4 0 69,0 0 1,7-1 51,-2-4 0,10 4 263,5-4 0,9-3 0,6-2 0,9-2 0,3-3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23.5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73 131 7709,'-16'-14'0,"-4"-1"0,9 5 244,-4 1-315,11 5 399,-3-2 1,9 6-177,3 0 1,4-5-80,11 0 0,-2-1-58,6 1 0,0 2 10,5-7 1,0 7-15,1-2 0,-1-2-37,0 2 0,0 1-290,0 4 1,0-2 127,0-3 1,-4 4-357,-1-4 1,2 3 543,8 2 0,-3 0 0,4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1:29:06.411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277 286,'-23'22,"-4"-7,17-9,-9-6,11-6,-7 4,7-11,-5 5,5 0,0 2,-5 6,5 0,0 13,8-4,1 6,-1-2,-8-5,-6 7,-1 6,0 8,1 15,-1 14,2 5,4 0,2-6,7 0,0-4,0 12,0-13,0-15,7-10,1-12,6 0,1-1,6 1,8-1,2 1,4-7,1-2,-12-19,10-9,-14-15,-1-7,1 7,-12-19,6 10,1-13,0 9,-1 13,1 8,-1 8,1 12,-1 3,1 12,0 3,-1 5,-6 1,5 6,-11 1,4 14,1-5,-6 4,6-5,-1-8,-4-1,11-13,-11-1,17-27,-16 9,17-36,-14 10,4-17,-4 9,-6 6,5 0,0-4,0-1,-5 0,0 0,0 1,0-1,-5-9,0-1,0 7,-1 11,4 7,-4 0,6 13,0-3,0 17,-7 28,6-12,-12 40,5-17,0 8,-5 6,5-8,-7-5,0-3,1-12,-1-8,-6-9,5-6,-12 0,12-13,-5-3,7-13,5-7,3-8,6-7,0-8,13 1,-3 6,17 8,-4 15,6 15,0 14,0 19,1 10,-6 4,0-4,0 2,6 3,-1-4,0 4,-5-8,0-1,1-1,4 11,-6 3,-2 5,-13 1,-2 6,-12 2,-9 7,-8-8,-12-7,4-15,-5-8,7-13,0-1,0-14,0-7,6-15,-4-9,10-12,-4-2,13 1,-5-6,12 5,1 7,8-4,13 18,2 2,12 8,2 7,1 5,10 3,-15 6,15 6,-17 9,5 21,-14 9,-2 12,-11-4,3-8,-7-6,0-5,-5 5,-7-5,-3 5,4-6,-14 9,4-7,-13 4,6-10,-4 5,-2-3,-9 6,-5-1,-1-13,0-2,1-13,-1-15,2-14,3-13,8 0,7 5,6 0,-6-12,9-2,-3 2,10-7,0 9,2-11,6 6,12 0,5-6,12 5,6-6,-4 8,11 5,-4 3,5 12,1 8,0 28,-2 10,-3 16,-10-3,-1 6,-6 3,1 7,-9-2,-7-6,-14-7,-7-1,-15-1,-9-4,-12 5,-8-7,0-13,-1-6,12-7,8-3,1 0,-11-2,0-2,7-5,0-5,5-7,6 5,4-12,12 5,7-12,1-9,7-14,7-5,3-1,-4 1,12 8,-3-3,4 9,0 15,-2 3,17-4,3 11,15 2,12 16,-5 8,-1 2,-13-2,4 11,-10-11,11 11,-13-5,-7 13,-9 1,-13 14,-2 8,-6 8,0 6,-6 0,-9 1,-8-8,-12-7,-2-2,-7-17,0 9,0-18,-6 5,5-13,-5-2,12-6,3 0,12-13,2-9,13-15,1-7,7-6,7 4,7-4,9 6,13 7,1 8,13 1,-4 19,10-4,-4 13,6 0,1 0,-7 13,-9-4,-7 19,-13-5,-9 12,-1 9,-13 1,0 4,0-10,-13 9,5-9,-13 11,5-6,-12-13,12 3,-11-18,4 5,-6-6,0-1,-1-6,1-1,0-7,6-13,2-3,13-20,-5-1,5 0,-6 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24.0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175 161 7716,'-29'-19'0,"0"-1"0,2 1 385,2 4 0,-1 7 1490,7 3-2169,6 4 291,6 1 1,11 1-509,5 4 0,1-3 271,10 3 0,1-4 78,-2-1 1,5 0 226,-4 0 0,-1 0 122,-4 0 1,1 0-257,3 0 0,-2 0 118,2 0 1,-3 0 109,-1 0 1,1 0 10,3 0 1,-2 0-143,2 0 0,-1 0 54,1 0 1,-2 0-132,2 0 0,-3-1 47,-1-4 0,-1 3 51,1-3 18,-7-3 1,-1 0 124,-7-6 1,0 4-50,0 0 0,-7 7-78,-3-2 1,-4-1 175,-6 1 0,-1 0-28,-3 5 0,-2 0 23,7 0 0,-6 5-96,6 0 0,-5 6 4,4-1 1,1 3-12,4 1 1,1 7-25,-1 3 1,2 1-115,3 4 0,-1-2 94,6 12 1,0-5-75,5 5 0,0 0 76,0 5 1,2 0-159,3-1 1,-2-1-104,7-3 1,-2 2-99,1-7 1,3-5 5,-7-5 0,4-1-132,-4 1 1,2-3-822,-2-6 439,-4-1 240,6 1 1,-9-2 151,-3-3 0,2-4-82,-7-6 0,1 0 466,-6 0 0,0 0 0,1 0 0,-6 0 0,1 0 0,-7 0 0,3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24.2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15 132 7720,'-5'-19'2665,"0"-1"-1934,0 1 0,7 6-851,3 3 0,6 4-46,14 6 0,5-5-82,14 0 0,13-2-60,6 3 0,13 2-391,7-3 1,1-1-1677,-2 1 2375,4 0 0,-5 5 0,7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52.3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88 7799,'-15'-6'0,"1"-4"0,1-3 366,3-1 637,3 5-835,7 3 0,7 6 180,3 0-240,3 0 0,1 0 354,1 0 277,-1 0-444,1 0 0,-5 0 372,-1 0-222,-6 0-228,10 0 0,-9 0-160,5 0 1,1 0 90,5 0 1,1 0-237,3 0 0,-1 0-63,6 0 0,1 0-250,4 0 1,2 0 49,3 0 0,-4-5-300,4 0 0,-3 0 253,-2 5 1,-4-4-619,-1-1-444,-6 0 582,3 5 878,-13 0 0,-2 0 0,-6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52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44 7799,'-14'-6'0,"-1"-2"0,-6-7 1340,5 7-831,-5 2 0,8 14-113,3 6-241,-3 1 0,12 12-485,-4-2 0,3 2 234,2 2 0,0 0-168,0 1 0,0-1 136,0 0 0,7 5-117,2 0 1,4 6-267,2-1 1,6 3 510,3 2 0,4 6 0,1 2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01.6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307 73 7770,'-8'-14'501,"-5"6"-298,11-5 1,-6 6 116,3-3 0,4 2-56,-4 3-214,3 4 254,2-6-161,0 7 84,0 0 0,-5 2 122,0 3 1,-1-4-59,1 4 0,2 2-115,-7-2 1,5 1 115,-5-1 1,1-2-85,-6 7 0,5-5-1,1 5 1,-1-6-12,-5 6 1,1-5-90,-1 5 0,6-2 204,-1 2-149,0 2 0,-4-5-168,-1 3 103,7 3 0,-3-5-68,6 6 0,-2-4 100,2 0-41,4-1 0,-6 6 28,7 0 1,0-1-19,0 1 1,0-1 42,0 1 1,0 0-32,0-1 1,0 6 66,0-1 1,0 0-57,0-4 1,0 4 62,0 1 0,-5 1-80,1-2 1,-1-2 2,5 2 0,0-1-16,0 1 1,0-3-100,0 4 1,0-4 64,0-1 1,0 1-16,0 3 0,0-3-48,0 4 0,0-2 67,0 1 1,0-1-110,0 6 0,0-4 40,0 4 0,0-6-106,0 1 1,0-3-1,0-1 0,0 0-192,0-1 0,1-4-362,4 0-297,-3-7-233,11 10 320,-12-12-261,12 6 1,-9-9-606,5-3 810,1-3 0,9-6 456,1-1 1,1-1 477,-2-3 0,-1 2 0,6-2 0,1-4 0,4 1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02.2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44 482 8236,'-15'-15'1470,"2"5"-2151,4 1 356,2 5 351,7-2-99,0-1 0,2-1 137,3-6 0,3-1 248,6 1 1,1-1-124,0 0 0,-1-1 62,1-3 1,-1 3-87,1-4 0,-2 2 17,-3-1 0,2 3-75,-2-4 0,-2 4 128,2 2 0,-5-6-171,5 1 0,-7-1 44,2 6 0,1-1-96,-1 1 129,0-1-16,1 0 27,-4 1 0,4 4 283,-6 0 66,0 7-122,0-3-61,-6 6-167,4 0-163,-4 0 0,6 6 135,0 4 0,0-2 20,0 2 0,0 1-50,0 8 1,2-1-122,2 7 1,-2-6-48,3 5 0,-2 1 54,2 4 0,-3 5-274,2 0 0,-2 0 39,-2-5 1,0 2-84,0 3 0,0-2-173,0 7 0,-2-7-388,-2 2 0,0-8 237,-5-1 0,4-3-29,-5 3 1,7-9-525,-2-7 1216,3-5 0,2 2 0,7-6 0,1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02.9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365 44 7732,'-15'-14'127,"1"-1"0,-1 7 265,0 3 0,1 4-526,-1 1 0,5 1 117,1 4-261,6-3 303,-4 11 202,1-5 106,4 0 21,-5 5 1,7-10-30,0 7-230,0-1 0,0 6-130,0 0 0,0-6 214,0 1-276,0 0 0,0 4 25,0 1 0,0-5-33,0-1 82,0 1 0,0 0-199,0-1 256,0-5-66,0 9 78,0-12-31,0 6-59,0-7 44,0 0-1,0-7 1,5 4 7,0-7 1,2 7 6,-2-2 106,-4-3-118,12 7 0,-5-11 84,7 7 1,-5 0-67,-1 5 0,1 0 44,5 0 0,-1 0 1,1 0 1,-1 0 4,1 0 1,-1 7-54,1 3 1,0-2-1,-1 1 0,2 1-17,4 5 1,-9 4 32,4 1 1,-4-1-31,4-4 1,-7 4 21,-3 1 1,1-1-66,-1-4 0,0-1 48,-5 1 0,-2-1-3,-3 1 0,-3-1-23,-6 1 0,-3-2 1,-2-3 1,-2 3-2,-3-4 1,-4-1-4,4 2 1,-4-5-85,-1 5 0,0-7 54,0 2 0,0-4-97,-1-1 1,6 0 46,0 0 0,0 0 30,-6 0 0,8 0-43,2 0 1,4-1-130,2-4 0,-1 3-7,0-2 0,6 2-157,-1 2-571,7 0 641,-4-7 1,14 6 336,2-4 0,0 3 0,0 2 0,7-6 0,7-2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03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86 7718,'0'-14'0,"-5"-6"0,0 1 718,0-1 1,7 12-475,3 4 0,5 4-467,9 4 0,5 3 13,10 3 0,10 1-256,10-6 1,2 0 417,3-5 0,4 0-10,0 0 0,0 0-80,-5 0 0,-6-2-58,-3-3 1,-10 4-236,-5-4 1,-8 10 430,-2 4 0,-6 4 0,3 2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03.5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73 7713,'0'-14'0,"0"-1"2173,0 1-1553,0-1 0,1 7-849,4 3 1,5 3-161,9 2 1,6 2-362,9 3 1,4-3 258,11 2 1,0-2 490,9-2 0,-3 7 0,10 1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08.0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219 219 7704,'-16'-27'1154,"-3"2"-478,9 4-346,-10 7 0,12 6-586,-6 3 0,-1 3-48,1 2-39,5 0 251,-4 0-4,12 0 0,-7-5 381,3 0-51,3-6 361,-4 3-544,6-7 1,-2 1 500,-3-1-15,4 7-364,-6-5 1,7 10 61,0-7-255,0 7-39,0-3 107,0 6 1,2 0 6,3 0 1,1 1 15,4 4 1,3-2-34,-3 7 1,-2-5-13,1 5 0,1-2-96,5 1 0,-1 3 52,1-7-127,6 6 0,-5-8 51,4 7 0,-4-7 22,-2 2-8,1-3 19,-1-2 172,1 0 1,-5 0 42,-1 0-108,-5 0 0,2-2 77,-6-3 251,0 4-93,0-12-116,0 4-125,0 1 103,0-5-206,0 12 118,0-6 0,-1 7 31,-4 0 1,3 2-40,-3 3 0,2-2-6,-2 7 1,4 1-46,-4 9 0,1-3 51,0 8 1,0-3-135,-5 3 1,5 4 80,0 0 1,-3 0-194,2 5 0,-5-3-77,6-2 0,-1 0-66,5 0 1,0 0-12,0 1 0,0-3-86,0-3 1,-5-2-3,0-8 1,-1 1 65,1-1 1,1 6-39,-5-1 0,4-1 154,-5-8 1,2 3-56,-2-4 1,-3 3-21,4-3 231,-4-2 103,-2-1 0,1-4 0,1 3 0,3-10 0,2 2 0,3-7 0,3 5 0,-3-5 0,-3 1 0,2-6 0,-4 1 0,-3-1 0,5-6 0,-6-2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1:52:51.76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 2071,'-24'-8,"-2"1,24 1,-4 4,19-17,-3 15,11-15,0 17,1-11,14 5,1-6,7-1,0-6,3-2,-4-6,-2 7,1-6,-3 5,18-6,-12 0,18 0,-16 1,6 4,-12 3,8 0,-11-2,13-6,-1 0,-11 0,0 0,-13 6,8-5,3 6,8-7,18-7,-9 5,11-4,-1 5,-10 8,9-6,-18 6,6-1,-1-5,2 6,-1-7,0-1,-1 1,2 7,6-6,-6 5,5 1,-6-6,8 12,-8-12,6 6,-5-7,6-1,-6 1,5 7,-12-6,5 5,-6-6,-7 7,6-6,-6 12,6-12,-5 12,4-11,-11 10,-2-4,-2 7,-4 6,0-5,4 5,-4-7,0 7,4-5,-4 5,6 0,0-5,0 5,0-7,7 0,-5-6,4 5,-5-5,5 0,2-2,14-6,-1 2,3 2,-7 3,-7 2,-1 4,19-11,3 10,6-4,-7 13,-9 2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08.2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1 147 7730,'0'-10'0,"0"0"1035,0 0-746,0-4 1,1 1-136,4 3 1,5 2-87,9 3 0,1-1-213,9-4 0,-1 2-203,10 3 1,6 2 219,5-7 1,-1 7-276,-4-2 1,0 3 179,0 2 1,-2-5-289,-3 1 1,-4-1 510,-6 5 0,0 0 0,-6 0 0,-2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08.5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71 7693,'-14'-21'1174,"-1"5"1640,1-3-3014,-1 9 1,2 5 136,3 10 1,4 3-60,6 7 0,1-1 171,4 1 0,8-2-354,7-3 0,1 3 233,-2-4 0,-1-1 157,6 2 1,-4-5 95,4 5 0,-6-5 34,1 4 1,-1 1-181,2 5 1,-4-4 240,3 3 1,-3-2-401,-1 7 1,-5-1 131,-1 1 1,-5 4-124,0 6 0,-2 0-235,-2 1 0,-8 0-303,-7 4 1,-6 2 140,-8 3 0,0 1-248,0-6 1,-2 0 395,-3-4 1,5 2 363,0-3 0,8-3 0,11-11 0,4-7 0,14 3 0,6-6 0,7 0 0,8-5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08.8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 59 7698,'-14'-7'1608,"-1"-2"1,0 1-1220,1-2 0,4 7-1755,0-2 946,7 3 0,5 2 49,12 0 0,7 0 10,9 0 0,5 0 129,4 0 1,-2 0 217,2 0 1,-2-1-99,2-4 1,2 3 22,-7-3 0,-2 4-110,-8 1 0,-2 0-144,-8 0 1,1 1 189,-1 4 1,-6 3 152,-3 7 0,-10 6 0,-3 2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08.9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44 7698,'-15'0'0,"-5"0"377,1 0-409,0 0 372,11 0 0,4 0-204,14 0 1,8 0-659,16 0 1,3 0 45,7 0 1,6-5-357,3 0 832,-2-6 0,5 3 0,-4-7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11.8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44 190 7715,'-8'-14'49,"-5"-1"0,6 1 402,-2-1-397,2 1 1,7 4 91,0 0 1,2 7-98,3-2 145,-4-3 478,12 0 49,-11-7 30,11 1-293,-12 6-226,6-5 0,-5 11-182,2-3 166,-2 3-177,5-4 18,-1 4 1,-3-4-72,7 6 0,-5 2-102,5 2 151,-7-2 0,10 9-43,-4-6 1,0 7 7,0-3 1,-4-1-41,5 2 0,-2-5 101,2 5 1,3-5-178,-4 4 1,-1-6 79,2 2 1,-2-1-90,2 0 0,3-2 22,-3 3 1,3-3-55,1-2 0,-4-2 88,0-3 0,-2 2 2,1-7 1,3 5 86,-7-4 1,1 5 259,-1-1 15,-3-3-252,4 0 1,-8-2 161,-2 1 0,0 6 203,-5-2-204,-1 3 0,-5 2-105,1 0 0,4 2 0,0 3 1,5 1-93,-4 4 0,4 3 82,-5-4 0,7 9-87,-2 2 1,2 4 64,-2-5 0,3 7-71,-3-1 1,4 7-45,1 2 0,0 7-185,0-3 0,0 0 18,0 1 0,-2-1-208,-3 6 1,4-7-258,-4-3 1,-2 0 265,3-4 0,-6 2-282,5-8 0,-5-3-159,5-1-226,1-11 1081,4-2 0,0-7 0,0 0 0,0-13 0,0-3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12.0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94 132 7298,'-23'-15'-996,"2"1"3342,7-1-924,-1 0-1335,1 1 0,7 6 57,7 3 1,8 3-300,12 2 1,-3 0 103,8 0 1,1-5-24,8 1 1,-4-3 130,4 2 1,4 4-78,1-4 0,-2 2-51,2-2 1,-5 3-330,5-3 1,-1 4-5,6 1 0,-5 0 194,0 0 0,-2 1 210,2 4 0,3 3 0,-5 7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12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175 190 7228,'0'-8'-703,"0"-5"1,0 10 693,0-7 0,-2 7 22,-2-2-23,2-3 1,-5 4 31,7-5 1,-1 4 1,-4-5 0,3 5 16,-2-4 1,0 4 74,-1-5 0,4 5-52,-4-5 0,2 7 6,-2-2-97,3-3 0,-6 5 121,3-7-277,4 7 82,-6-4 76,1 7 1,4-1 89,-3-4 132,-3 3 51,6-4-186,-4 6 0,4 0 172,-2 0-108,2 0 339,-5 0-265,7 0 1,-1 0 74,-4 0 1,3-2 128,-3-3 125,4 4 14,1-6-181,0 7 813,0 0-1067,0 7 0,1-4 1,4 7 1,-1-5-123,5 4 0,1-1 80,5 2 0,-1 3-164,1-3 1,6 1 64,3-1 0,4 3-149,1-3 1,2-2-26,3 1 1,-4-5 31,4 1 0,-3-4 65,-2-1 1,-1 0 18,-4 0 0,-3 0 81,-6 0 0,-6 0-70,1 0 1,-7-1 314,2-4-222,-3 3 1,-9-4 118,-2 6 0,-4-5 13,-2 0 1,-1 0 87,-3 5 0,2 0-92,-2 0 0,-2 5 41,1 0 1,-4 4-90,5-4 0,-6 5 9,6-5 1,-2 6-130,1-1 1,4 3 94,-3 1 1,-2 1-159,1 0 0,1 6-80,4 3 1,1-1-93,-1 1 1,1 0-94,-1 5 1,0 1-236,1-1 0,4-2-364,0-2 1,2 0 432,-1-5 0,2 4-96,7-4 617,0-1 0,7-4 0,1-1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13.2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277 131 7657,'-19'-6'195,"0"-4"0,-1-1 351,5 1 0,1-1-378,-1 6 0,1 0-283,-1 5 0,1 0 59,-1 0 0,0 7 96,1 2 1,4-1-13,0 2 1,6 0 187,-6 4 31,0 1 0,2 0-123,3-1 1,4 1-85,1-1 0,0 6 57,0-1 0,0 1-7,0-6 1,6 2-91,4 4 1,3-4-50,1 3 1,2-7-54,4-2 0,-2-2 12,6 1 1,-1-2 10,1-7 1,4 0 15,-4 0 0,-1-2 53,1-3 0,0-4 32,5-11 1,-4 2 79,-1-6 0,-6 0-21,1-5 0,-3 1-56,-1 4 1,-7-4 141,-3 4 0,-4 1-69,-1-1 1,-3 5 99,-6-6 1,-3 7-48,-12-1 1,0 8-29,-6 1 0,-4 7-255,0-2 1,-6 3-313,1 2 1,-5 8-1727,-4 7 2170,9 6 0,-16 8 0,9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38:24.56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88 30,'-30'0,"2"-7,13 6,7-6,2 27,6-16,6 16,2-14,7 2,6 1,2-3,6-6,0 0,7 0,1 0,7 0,6 0,-5-6,12-3,-12-5,12-1,-12 1,6 6,-1-5,-5 11,5-4,1 6,-6 0,5 0,0 0,-4 6,10-4,-10 4,10 1,-10-6,10 12,-10-5,4 7,0-1,-4-5,10 4,-10-5,10 0,-10-2,10-6,-4 7,0-6,-3 4,-17 3,15-6,-8 11,19-12,-6 6,-2-1,0-4,-4 5,4-7,-6 0,-1 0,1 0,0 6,6-4,-5 4,6-6,-8 0,1 0,0 0,0-6,-7 4,5-4,-5-1,7-1,0 0,6-5,2 5,6 0,-6-5,-8 11,-15 2,-29 26,-20 13,-25 13,-15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38:43.17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1:52:56.49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2814,'0'-24,"0"-2,0 25,13-6,-4 1,6 4,-2-5,-5 1,13 4,-5-4,5 6,0 0,2 0,13 0,7 0,3-7,11-1,-6-6,8-7,-8 4,0 3,-8 1,8 11,-6-4,10 1,-6 0,-7 0,13-1,-5-2,13-7,-6 1,0-8,-1 1,7-3,-11 3,-13 6,-5 3,5 2,-5-3,5 3,0 4,14-7,1 3,-4 3,-6 3,-9-3,9 2,-3 0,12-1,0-4,1 4,3-7,-1 10,7-7,-12 7,-3-10,4 11,8-11,11 11,-12-4,-1 6,-6 0,4-7,1 6,6-4,-11 3,-13 2,-7 0,23 0,-1-6,12 4,6-4,-13 6,5-5,-11 0,-3 0,7 5,3 0,13-6,0 4,-8-6,-7 3,-6 4,-4-12,1 3,-5 2,-6-2,1 7,18-17,3 11,10-17,-7 6,-13 1,5 4,-8 1,24-1,-11 7,5-5,-13 11,-8-4,4 0,-15 4,15-11,-11 5,7 0,0-5,0 5,-1-7,1 7,0-5,-7 5,5 0,-5-5,7 5,0-7,0 1,6 6,2-5,6 4,-1-8,-4 2,-9-3,11 4,-2-3,17-8,-7 5,-11 1,-13 4,-5 1,5-1,0 0,4 1,-4-1,0 1,0-1,5 1,-1 4,1 0,0 0,0-4,-1-1,1 1,1 4,4 0,-8 0,2-4,-2-1,3 1,1-1,3 1,-2-1,2 0,-2 1,-3-1,3 1,2-1,-2 5,2 1,-2-1,-3-5,3 6,2-1,-2 2,2-2,3-1,-3 6,7-6,-1 1,1 2,-2-2,2 0,-6-4,6 4,-2 0,-1 1,2-6,-1 5,5 1,1-1,-1-5,0 6,1-1,-6 2,1-2,1-3,8 3,-3 2,3-1,-2 4,3-5,-3 2,7-2,-6-3,1 3,-2 2,3-1,-3-1,7-5,-6 6,1-1,2 2,-2-2,2-3,-2 3,-3-3,3-1,-1-1,1 1,-2 1,7 3,-6-3,1 3,-3-1,-2 1,1-3,-1 4,0 1,0-2,1 5,-1-5,2 2,3-2,-4-3,-1 4,0 1,-4-2,2 0,3-4,-3-1,-2 1,1 1,-7 3,6-3,-6 3,1-1,-5 1,-1-1,1 6,6-6,10 4,4-3,-5-1,-15 6,0-1,0 1,-1 2,1-7,-5 5,0-5,0 7,9-10,1 3,-7-3,7 5,-4-5,7 12,-2-12,-6 11,-1-4,8 6,-6 0,5 0,0 0,-4 0,4 0,0 0,-4 0,4 0,0 0,-5 0,12 0,-5 0,6 0,1-7,-1 6,-6-6,4 7,-4-6,7 4,-1-4,-19 6,8 0,-10 0,13 0,4 0,-4 0,6-7,1-4,6-4,-6-3,-13 9,-5 0,0 0,-4-1,9-5,-8 6,7-1,-7 0,3-4,0 4,4 0,-4 1,0-6,-5 5,5 1,-5 5,5-1,-7 4,4 1,-20 26,-22 6,-19 26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38:43.96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15 190,'-8'-24,"2"-2,12 24,2-4,13-1,9-1,7-6,13-7,-5 5,6 1,-8 2,1 11,0-4,0 6,-1 0,1 0,6 0,-4 0,10 0,-10-7,4-1,-13 0,-8 2,-8 6,-13 0,5 0,-11 13,11 3,-5 13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41:01.45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96 59,'-25'-8,"-7"1,29 7,-17 0,12 0,0 0,28-13,-1 10,23-10,-13 7,1 4,-1-4,0 6,0 0,0 0,7 0,-5 0,11 0,-5 0,7 0,-1 0,-5 0,-3 0,1 0,-5 0,4 0,-6 0,1 0,-8 0,6 0,-12 0,5 6,-13 15,-1 10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41:08.61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132 176,'-23'-23,"9"-4,1 10,11-10,-4 11,6-5,-7 6,6 0,-12 7,5 2,-7 6,1 6,5 2,3 1,6 4,0-5,0 6,6 1,-4-1,17-6,-9 5,11-4,0-1,8 5,2-12,11 6,-4-1,5-4,1 4,-7-6,5 7,-11-6,11 6,-11-7,5 0,-7 0,7 0,-6 0,6 0,-7-7,-6 6,-2-6,-13 20,-15 3,-9 14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41:17.22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58 110,'-30'-14,"9"6,14 1,7 1,20 4,-16-5,16 7,-14-6,2 4,7-11,-7 12,5-6,-5 7,7 0,-1 0,-6 0,12 0,-10 0,11 0,-7 0,7 0,-5 0,12 0,-5 0,6 7,0-6,0 6,7-7,-5 0,11 0,-12 0,13 0,-6 0,6 0,1-7,0-1,6-6,-4 6,10-5,-10 11,-3 15,-14 11,-7 20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42:24.9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1561 7958,'-14'0'-890,"4"0"520,0 0 258,7 0 24,-10 0 166,11 0-9,-4 6 2,6-4 0,0 4 54,0-6-18,0 0 96,0-6-101,0 4-73,0-4 11,6-1 0,-2 4 39,5-7 12,-5 7-44,8-10 0,-5 5-2,3-7 0,1 6-3,-6-1 1,5 5 18,-6-5 1,8 2-19,-2-1 1,-2-4 3,1 3 0,-1 2 3,2-2 1,3 5-6,-3-5 0,3 6-61,1-6 1,1 5-14,0-5 0,-1 5 55,1-4 1,-1 1-7,1-2 0,-1-1-6,1 6 0,1-7 5,4 3 0,-4 1 30,3-2 1,-3 5-25,-1-5 1,1 5 2,4-4 1,-4 1-6,3-2 1,2-1 0,-1 6 0,1-7-18,-2 3 1,-3 2-7,4 2 0,1-1 24,-2 1 1,1-5-9,-6 5 0,6-4 28,-1 4 1,2-5-24,-1 5 0,-4-6-1,3 1 1,2 2-4,-1-2 0,1 1 4,-2-6 0,2 5-13,4 1 1,1-1-4,-7-5 1,5 6 0,-4-1 0,6 0 8,-2-4 0,2 4 1,-2 0 0,4 5-8,-4-4 0,4 0-2,1 0 1,-5-3 29,0 8 0,1-6 4,4 5 1,-2-5-18,-2 5 0,2-4 3,-2 4 1,2-7-11,2 3 1,0 1 5,1-2 0,-1 2-20,0-2 1,0-3 20,0 3 0,5-3-13,0-1 0,5-1 6,-5 1 0,5 4-3,-5 0 0,5 1-15,-5-6 0,5 5-3,-5 1 1,1 4-11,-1-5 1,-1 2 21,6-2 1,-7 2 31,2 3 1,2 2-9,-2-7 1,6 5 2,-1-4 0,2 4-6,-3-5 0,5 5 5,-5-4 1,5 4 7,0-5 0,-4 5-14,0-5 0,-2 6 28,2-6 1,6 7-25,-6-2 1,7-2-62,-7 2 0,3 1 38,1 4 1,6-2-7,0-3 0,-1 2 0,-4-7 0,1 5-3,4-4 1,-4 0 15,4 0 1,1-4-1,-1 3 0,1-1 11,-2 1 0,3-3-18,2 3 1,-1 2 67,-3-2 1,-4 2-33,3-1 0,3-4 2,-3 3 1,2 2-12,-1-2 1,-2 2 2,6-2 0,1-1-35,4 6 1,-4-6-3,-1 1 0,1-3-33,4-1 0,-1-1 50,-4 0 1,4 1-6,-4-1 1,6 1-7,4-1 1,-3 0-3,3 1 0,-3-1 5,-2 1 0,0-1 1,1 1 0,-1 6-11,0 3 0,-4-2 1,-1 2 1,5 0-12,6 5 0,-1 2 17,-5 3 0,-4-2-17,-1 7 1,0-2 9,6 2 0,-3 1-2,-2-6 0,3 0 2,-4-5 1,5 0-1,6 0 0,-6 0 1,0 0 0,-1-2 0,-9-3 0,8-1 0,-3-4 0,2-3 0,-2 3 0,4 2 17,-3-1 0,2 5-8,3-1 0,-8 4 0,-2 1 1,-4 0 2,-1 0 0,5 0 0,-1 0 1,6 0-9,-6 0 0,6 0 1,-6 0 0,7 0-12,-1 0 1,-4 0 12,-1 0 0,-4 0 2,-1 0 1,1 0-4,4 0 0,-4 0-1,4 0 0,-4 1-5,-1 4 1,4-3-1,1 3 1,1-4 8,-1-1 0,-4 5-3,4 0 1,-4 5-1,-1-5 0,0 6 0,-1-1 0,6-2-12,-1 2 0,3-1 6,-3 6 0,-2-5 0,2-1 0,-7-1 18,-2 2 1,1 2 1,9-8 0,-9 6 17,4-5 1,-4 1-29,4-1 0,0-3-13,0 3 0,4-4 15,1-1 1,4 0-10,-4 0 1,4 0 0,-4 0 1,-1 5-4,-4 0 1,0 5 4,0-5 0,4 6-4,1-1 0,-1 3-4,-4 1 1,0-4-5,0 0 0,3-1 0,-4 6 0,4-5 5,-8-1 1,3-4-5,2 5 0,-2-2 7,-3 2 0,3-2-1,-3-3 1,3-2 4,2 7 0,0-2 1,-1 2 1,-4 3-9,0-4 1,-5 3 1,5-3 0,-5 4-6,5-3 0,-7-2 7,2 2 0,-1-2-7,1 2 1,-4 1 3,4-6 0,-1 5 0,1-6 0,-2 6 4,7-5 0,-2 5 1,2-5 1,-3 6 16,-7-1 1,2-2-19,3 1 0,-3 1 5,3 5 0,-4-1-4,0 1 1,4-2-5,0-3 0,0 3 2,-5-4 0,5-1-1,0 2 0,0-5 9,-5 5 1,5-2-1,0 1 0,0 3-9,-5-7 1,0 4-1,0-4 1,1 5 1,-1-5 1,-2 6 0,-2-1 0,0-2 32,-5 2 1,4-1-14,-4 6 0,4 0 2,-5-1 0,1-4-13,-6 0 0,6-1 1,-1 6 1,6-2-13,-6-3 1,2 2 0,-1-2 0,-3-2-17,8 2 0,-8-5 24,3 5 1,3-6-15,1 6 1,-1-5-5,1 5 1,-6-5-3,1 4 0,-3-4 2,-1 5 1,3-5-2,-4 4 1,4-4 0,-8 5 0,3-5 5,1 5 0,-4-6 8,0 6 1,-5-5-10,4 5 1,-4-5 14,5 4-11,0 1 1,3 5 1,-4-1 0,4-4 3,-3 0 1,3-1 1,2 6 0,-6-2-4,1-3 1,0 3-1,4-4 0,1 4-2,-1 2 1,-4-5 1,0-1 0,0 1-2,4 5 1,-1-6 0,-3 1 1,3-5-1,-4 5 0,4-1 1,2 4-1,0-3 4,-1 3 0,1-5 0,-1 7 0,-1-6 23,-3 1 0,3-5-23,-3 5 0,-2-5 5,2 4-9,-1 1 0,6 5 1,-1-6-1,1 1 0,-5-5-2,-1 5 0,-4-7 2,5 2 1,-7-2-6,2 2 0,3-4 4,0 12 1,2-11-3,0 3 1,-7-4 1,3 1-4,-6 3-139,7-3-15,-5 4-69,4-6-334,-6 0-1048,0 0 1,-6 2 1136,-4 2 1,-3-2 473,-2 3 0,-6-3 0,-1-2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42:25.4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52 671 7966,'-14'-15'0,"-1"1"-158,7-1-237,-5 1 335,12-1 0,1 5 55,9 1 1,4 1 9,2-2 0,4-3-25,1 3 1,4 2-4,-5-2 1,7 6-10,-1-6 1,-3 7-6,3-2 1,-6 1 45,5 0 0,-1 2-24,1-3 0,2 4 27,-6 1 0,4 0-29,-5 0 0,6 0 147,-6 0 0,1 0-29,-6 0 0,2 1 80,4 4 0,-4-3-100,3 2 0,3 3 99,-3-2 0,0 1-83,-4-1 0,4-2-15,1 7 1,4-2-104,-4 2 0,4 1 107,-5-6 1,7 5-111,-1-5 0,-3 4 32,2-4 0,-1 0-118,1-5 1,4 0 85,-4 0 0,-1-1-116,1-4 0,-6-3 4,2-7 1,-6 4 64,-4-4 1,1 2-45,-6-11 0,1 0 58,-1-6 1,-3-7-256,3-7 0,-4-7-92,-1-13 404,7-9 0,-5-14 0,4-9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42:30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15 963 8501,'-8'-15'-938,"1"6"816,7-1 0,0 5 274,0-5-91,0 7-199,7-10 0,-4 12 90,7-4 1,-5 3-135,4 2 225,-5 0-30,9 0 0,-10 0 14,7 0-18,-7 7 269,10-6-225,-12 6 247,12-7-250,-11 0 1,6 0 70,-3 0-42,-3 0-18,4 0-22,-6 0 57,7 0-168,-6 0 104,6 0 0,-6 0-49,4 0 79,-3 6-21,4-4 0,-4 4-6,3-6 4,-4 7-34,12-6 0,-9 11 21,5-7 1,-4 1-11,5-1 1,-2-2 8,2 7 1,3-5-40,-4 4 1,-1-4 18,2 5 1,1-5-5,9 5 1,-4-1 20,4 6 1,-4-5 2,-2-1 1,6-1-25,-1 2 0,5 2 12,-4-8 1,6 6-18,-2-5 0,4 5 17,1-5 1,-5-1-15,0-4 0,1 5 16,4 0 0,0 0-3,0-5 1,-5 2-5,1 2 0,-3-2 1,3 3 1,2-2-9,-2 2 0,-3-3-2,3 3 0,-3 1-10,3-1 1,2 1 17,-3-1 0,4-3-12,1 3 0,0-4 7,0-1 0,2 0 0,3 0 1,-3 0-3,3 0 0,2 0 0,-2 0 0,1 0 5,-1 0 0,-3 2-3,3 3 1,-3-4 25,-2 4 0,2-3-23,3-2 0,-4 0 20,5 0 0,0 5-11,-1 0 1,7-1 1,-2-4 1,3 0-8,1 0 1,6-4-1,0-1 1,1-2-10,-2 2 0,-1 4 11,7-4 1,-7 2-29,1-2 1,-1 3 22,2-3 0,-4 4-19,4 1 0,-4 0 15,-1 0 0,5 0 2,-1 0 0,6 0 42,-6 0 1,2 0 6,-1 0 1,3-5-40,6 0 0,0-1 1,1 1 1,-1 3-12,0-3 1,7-1 17,3 1 1,-8-5-46,-2 5 0,-3 0 6,4 5 1,1-4-9,3-1 0,-3-2 18,3 2 0,-3 4-6,-2-4 1,1 3 61,-1 2 0,-5-1-50,1-4 0,-1 3 78,6-3 0,0 4-67,5 1 1,-4 0-2,3 0 0,3-2-4,2-3 1,2 4-2,-2-4 1,3 1-172,-3 0 0,3 0 129,2-5 0,3 4 7,-3-5 1,-1 5 22,-9-4 1,-2 5 0,7-1 0,-1-1-5,1 1 1,-3-1 91,-7 1 0,5 3-74,0-3 0,7-1 7,-2 1 0,-2-5 1,2 5 1,2-4-5,8 4 0,-1-5-21,1 5 1,0-5 21,-10 6 0,3-6-40,2 5 1,0-5 31,0 5 0,-5-4-16,0 4 1,-6-5 15,1 5 1,1-1 3,0 1 0,-1 3 1,-5-3 0,2 2 2,3-2 1,-3 4-9,3-4 1,2 3 2,-2 2 0,0-5-52,-4 1 0,4-1 15,0 5 1,0 0-7,-4 0 0,4-2 27,0-3 1,0 4-3,-5-4 1,-4 3 6,-1 2 0,-4 0 1,4 0 0,1 0 21,4 0 0,-1 0-28,-4 0 0,4-1 19,-4-4 0,2 3 129,-1-3 1,1-1-128,-6 1 0,6-2-9,-2 2 0,2-1-1,-1-4 1,1 2-2,-7 3 1,6 2-1,-6-7 1,6 7 20,-6-2 1,1-1-21,-5 1 1,-1 0-1,1 5 0,6 0 2,4 0 0,-2 0-2,1 0 0,-4-5-46,4 0 0,-1 0-6,1 5 1,4-4 36,-3-1 1,-1-5-6,5 5 0,-7-5 26,7 6 1,-3-6-25,3 5 0,1-5 33,-1 5 0,-5-4-28,1 4 0,-6-5 87,6 5 1,-6-4-63,6 4 0,-1-5 3,6 5 0,-1-5-10,0 6 1,1-3 7,-1 2 0,0 4-51,0-4 0,1-2 46,-1 2 0,7-4-81,3 4 1,2-6-59,-2 1 0,3 2 100,-3-2 0,-2 5 16,2-5 0,-1 2 2,1-1 1,-2-3-1,-3 7 0,1-4 2,8 4 0,-13-2 11,4 2 1,-6 4-15,1-4 1,7-1 24,3 1 0,-4 0-17,0 5 1,-4-5-62,-2 0 1,7 0 42,3 5 1,-8-5-3,-2 0 1,-1-4 20,6 4 1,-2-2 0,7 3 1,-11 2 3,1-3 1,-3 2-20,4-2 0,-6 3 41,1-2 0,-2 2-32,1 2 0,2-5 32,-6 0 0,7-1-31,3 1 0,-6 3 0,5-3 1,-7-3 132,2-1 0,-4 0-127,4 0 0,-4 4 9,4-5 1,-6 0-11,2-4 1,3 4 11,1 0 1,-8 2-12,-1-1 1,-3-3 31,2 7 0,-4-6-26,0 1 0,-5 2 2,5-1 0,-7 4-18,2-5 0,2 2-4,-2-2 1,0-1-142,-5 6 1,-1-5 143,-4 5 0,2-4-569,-7 4 201,1 0 383,-6 5 0,-12 0 0,-4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42:31.8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205 190 8479,'-7'-15'-1162,"5"1"0,-4-1 1499,6 1 1,-5 4 120,0 0-353,0 7-88,5-10 0,5 10-50,0-7-16,6 7-11,-2-10 84,5 5-6,1-7 1,-6 2 342,1 4-341,-7-4 46,4 11-48,-7-5-15,0 7 1,-2 0 27,-3 0 0,2 7-2,-7 3 0,1 3-17,-6 1 1,1 1-13,-1-1 0,0 3 27,1 2 1,-6-1-19,1 6 0,3-6-7,1 1 1,9-2 5,-9-3 1,4 6-2,-4-1-9,1 0 1,1-4-4,3 0 0,3-6 8,7 1-11,0-7 43,0 10 0,7-11-33,3 3 0,3-4 90,1-1 0,2 0-75,4 0 0,-2 0-24,6 0 0,0 0-21,5 0 1,2 0-5,3 0 1,-1 5-111,5 0 0,8 5-484,7-5 626,4 6 0,14 4 0,4 7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42:53.53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15 1 22808,'-8'0'0,"1"0"0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44:13.67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59 59 17660,'-13'-6'-1258,"4"-4"1,-4-1 1212,3 1 209,3-3-60,1 11 1270,6-4-331,0 6 3687,0 0-4516,6 0 1,-2 0 257,5 0 0,1 0 59,5 0 1,-1 0 1,1 0 1,-1 0 173,1 0 1,1 0-493,4 0 1,-4 0 253,3 0 0,-3 0-501,-1 0 0,1 0 85,4 0 1,-4 0-151,3 0 0,-3 0 123,-1 0 1,0 0-141,-1 0 0,1 0 1,-1 0 1,-4 0 108,0 0 0,-1 0-78,6 0 13,-7 0-273,5 0 152,-11 0-430,4 0 358,-6 0-354,0 0 23,-6 0 1,-2 5 214,-7 0 1,0-1-289,1-4 1,4 5-466,0 0-277,1 0 841,-6 2 0,5-4-290,1 6 0,6-4-936,-2 5 1674,3-7 0,2 10 1,0-5-1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1:08:31.98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460 102,'-16'23,"-3"-8,17-9,-11-19,5 10,-7-10,1 13,-14 0,4 0,-12 0,7 0,0 0,6 0,-4-6,11-3,-12-5,12-1,-5 1,6-1,1 7,-7 2,11-1,-9 5,10-4,1 6,28-6,-7 4,21-5,-13 7,-5 0,12 0,-6 7,7 1,1 7,-1-1,6 1,-4-1,11 7,-11 2,5 13,-7 1,0 7,0-1,-6-5,4 4,-4-11,0 4,-2-6,-7 0,1-6,-1-2,7-6,-4-1,10-6,-4 5,0-4,4 5,-11 1,5 6,-6 1,-7 8,5-1,-5 0,7-6,-1-2,1 0,-1-5,1 5,0-7,-1 8,1-6,-1 5,7 0,2-5,6 5,0-6,7-1,-5 1,4 6,-5-5,-1 5,0-6,0 6,0-12,7 11,-5-12,4 7,-6-1,7 1,-5-7,-2 11,-2-9,-4 11,6 0,0-5,1-1,-1-2,0-5,0 0,-6 5,4-5,-4 0,0 12,4-4,-4 19,19 3,-3-1,11-1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3:04.8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59 7771,'-15'-15'2326,"0"1"-2188,7 6 0,3 1-178,10 7 0,5 0 228,9 0 1,4 0-146,6 0 1,2 0-62,3 0 0,-3 0-7,3 0 1,-3-5-93,-2 0 1,0 1-8,0 4 1,0 0-204,0 0 1,-4 0-207,-1 0 0,-6 4 189,1 1 1,-3 5-715,-1-5 1058,0 6 0,-1-3 0,1 7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44:16.38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117 88 11600,'-8'0'-815,"-5"0"0,10 0 489,-7 0 358,7 0 1,-5 0 211,3 0-70,3 0 0,-6-5-33,3 1-142,4-1 207,-6 5 1,7-2 161,0-3 306,-6 4-425,4-6 1,-4 5 812,6-2-291,0 2-100,0-5-346,0 7 573,0-6-756,0 4 68,0-4 167,0 6 605,0 0-662,6 0 0,-4-2 270,3-3 130,3 4-666,0-6 1,6 7 103,1 0 0,-5 0-102,-1 0 0,-4-5 197,5 1 0,-5-1-190,5 5 0,-5 0-173,4 0-78,-6 0-8,10 0 6,-11 0 107,11 0-34,-11 0-142,4 0 15,1 0 131,-6 0 12,6 0 30,-7 0-1062,0 0 882,-7 0 0,1 1 196,-4 4 0,-3-3-43,3 3 1,2-4 58,-1-1 1,0 2-141,0 3 225,-4-4 1,5 6-114,-7-7 1,5 0 137,1 0 1,4 0-39,-5 0 1,5 0-30,-5 0 0,6 0-26,-6 0 71,7 0 1,-5 0-48,3 0-123,3 0-115,-4 0 260,6 0-33,0 0 1,6 0-22,4 0 1,4-5-54,6 0 1,-2 0-267,6 5 0,0-5-135,5 1 0,-1-1 460,-4 5 1,10 13 0,-3 3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45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73 175 7697,'-14'9'0,"-6"2"682,1-6-23,6 0-2715,6-5 1149,7 0 907,7 0 0,-6 0 0,6-7 0,-7 4 0,0-7 0,0 5 0,0-4 0,-2 4 41,-3-5 1,4 0 174,-4-4 1,3 4-88,2 0 0,0 1-43,0-6 1,0 5-380,0 1 0,0 4 167,0-5 0,5 5-187,0-5 313,6 7 0,-3-10 0,7 5 0,0-6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46.1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16 6123,'-8'0'569,"1"0"0,6 0-329,-4 0-163,3 0 47,-4 0 1,4 0 627,-3 0-85,4 0-35,-6 0-324,7 0 1,-2 0 672,-2 0-331,2 0 0,-5-2-256,7-3 1,-1 3 705,-4-2-344,3 2 142,-4 2-34,6 0 93,-7 0-600,6 0 0,-11 2 111,8 2 1,-3 5-73,2 5 0,4 6-160,-4-1 1,-2 9 135,2 1 0,1 6-93,4 9 0,0 0-72,0-1 0,-2 6-135,-3 0 1,3 1-132,-2-2 1,2-2-83,2 2 1,0-9-270,0-5 0,0-3-1545,0-2 1457,-6 0 0,4-6-1152,-3-3 574,-3-11-306,0-2 1,-7-7 164,1 0 1,4-8-271,0-7 1,5-1 875,-4-8 1,5-1 610,0-4 0,-5-7 0,1-1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46.3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1 160 7697,'0'-15'0,"0"0"799,0 1 0,0 4-285,0 0 0,0 1 250,0-6 1,6 5-310,4 1 1,5 4-148,4-5 0,-1 5-131,6-5 1,2 7 12,8-2 0,-3 4-701,3 1 1,1-5 383,-1 0 0,0 2-1136,-4 8 1,-1-2-45,0 7 1307,0-1 0,-13 6 0,-3-1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46.3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7733,'14'29'0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47.3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74 452 7733,'-23'-2'433,"3"-2"1,9 2 307,1-3 275,7 4-668,-3-6 0,12 4 38,4-7 0,4 0-49,6-4 1,-2-1-138,6 1 0,0-1-79,5 0 0,5-4 91,0 0 1,0-2-293,-4 1 0,4 2-119,0-6 1,0 6-187,-5-1 0,-2-2 177,-2 1 0,-6 1-127,-9 4 0,1 1 170,-6-1 1,0 1 83,-5-1 1,-7 2 325,-2 3 0,-4 2-134,-2 3 1,1 4 128,-1-4 0,-1 3 120,-4 2 0,4 0 673,-3 0-629,2 0 0,3 5 11,-1 0 1,6 6-100,-1-1 0,7 3-116,-2 2 0,-2 1-13,2 3 1,1-1 12,4 6 0,0 1-165,0 4 1,0 1-21,0 5 1,1-3-105,4 7 1,-3-5 110,3 5 0,-4-5-42,-1 5 0,5-7-74,0 2 1,0 0 16,-5-5 1,0 4-3,0-9 0,-5-3 33,0-2 0,-1-7-58,1-3 0,1-5 34,-5 0 1,4-2-4,-5-2 1,5-2-4,-4-2 1,5-4-107,-1-7 1,2-1 166,-2-4 1,4 4-46,-4-3 0,5 1 110,5-2 1,-2 4-107,7-3 1,-2 3 62,2 1 1,2-4-8,-2-1 1,3 1 18,2 4 0,-1 1-14,1-1 0,4 2-5,1 3 1,-1-1-26,-4 6 1,-1-5 8,1 6 1,0-1-106,-1 5 0,1 6 96,-1 4 0,-6 3 115,-3 1 0,-3 6-4,-2-1 1,0 7 80,0-2 0,0 2-61,0-1 1,0 2 120,0-2 0,0-3-184,0 2 0,0-6 38,0 2 1,0-9-294,0-1 213,0 0 0,6-2-123,4-4 0,3-4-6,2-4 0,-1-4-113,1-7 0,1-1 72,3-4 0,-2 2-28,2-6 1,-3 5 180,-1-6 1,-6 8-84,1-3 1,-7 4 185,2 1 1,-3 1 7,-2-1 513,0 1-397,0-1 1,-7 7 31,-2 3 1,1 4-79,-2 1 0,7 1 84,-2 4 0,-2 3-211,2 7 1,1-1 67,4 1 0,0-1-134,0 1 1,1 0 62,4-1 1,-2 1-69,7-1 1,0 1 37,4-1 0,1-1-3,-1-3 1,1 1 6,0-6 1,1 0 6,3-5-110,-3 0 1,6-1 118,-8-4 1,-4-3-124,0-7 0,-7 0 94,2 1 0,-4-2-3,-1-4 1,0 4 22,0-3 1,-6 2 8,-4 3 0,-3 4-143,-1 0 1,-1 6-169,0-6 1,1 7-85,-1-2 1,1 3 129,-1 2 1,0 0-838,1 0 0,4 0-204,0 0-1219,7 0 786,-3 0 511,19-6 1203,-4-2 0,12-14 0,-6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47.5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74 234 7733,'-15'-15'0,"1"-1"112,-1-3 0,5 1 249,1-7 1,5 8 554,0-3-549,2 4 0,7 1 417,0 1 0,6 1-298,-1 3 0,3-1 222,1 6 1,2-1-259,4 1 0,-4 3-64,3-3 0,3 4-180,-3 1 0,0 0-25,-4 0 1,0 1-429,-1 4 1,-1 3 248,-3 7 0,-4 1-1024,-6 3 0,-1 4 503,-4 6 1,-3 0-1373,-7 1 1,-4 4 266,-1 0 1624,1 0 0,-2 1 0,-2 2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48.2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336 117 7733,'-8'-8'890,"0"-3"-113,3 6-101,3 0-208,-4-2 0,1 4 279,0-6 36,0 5-237,5-9-320,-6 5 0,4-1 285,-3-1-268,-3 7 1,5-9-140,-7 7 0,5 0 72,-4 5 1,-1 0-129,-5 0 1,1 0 106,-1 0 1,-1 7-52,-3 3 0,2 3-14,-2 1 1,-2 2-86,1 4 0,1-4 57,4 3 1,6-1-16,-1 2 0,5-4-33,-5 3 1,7-2 49,-2-3 0,4 1-181,1-1 1,6 1 48,4-1 0,3-4-171,1 0 0,6-7 86,-1 2 0,7-3-121,-1-2 0,0 0 31,0 0 0,1-7-3,-7-3 0,2-4 119,-1-6 1,-4 4-20,3-3 0,-4-2 185,-5 1 1,1-1-47,-6 2 1,0 3 251,-5-4 0,0 4 61,0 1 0,0 6 200,0-1 0,-2 7-207,-3-2 0,2 3 473,-7 2-384,0 7 0,-3 6-57,4 6 1,2 2-289,7-1 0,0-3 113,0 8 0,0-7-161,0 1 1,0 2-370,0-2 0,0 1-460,0-6 1,7-1-40,2-3 1,4 1-729,2-6 0,1 0-217,4-5 1,-3-1 1817,8-4 0,-7-3 0,3-7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49.2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44 438 7733,'-8'0'945,"0"0"-188,3 0 175,4 0-163,-12 0-493,11 0 0,-4-2-116,6-3 1,1-3 24,4-6 1,5-1-83,9 1 0,2-3-145,4-2 0,2-2-108,-3-3 1,9-4 118,1 4 0,0 1-181,-5-1 0,-5 1 54,1-1 1,-8-2 89,3 7 0,-6-1 104,-4 6 0,-3-1 99,-7 0 0,-2 1-10,-3-1 0,-3 7 201,-7 3 0,1 4 580,-1 1-605,1 0 0,-1 0 25,1 0 1,4 4-47,0 1 1,7 7 14,-2-3 1,-2 9-51,3 2 1,-1 6-35,5-2 1,0 3-121,0 3 1,0-1 84,0 0 0,-5 2-144,0 3 1,-1-2 28,1 7 1,1-5-112,-5 5 1,4-7-57,-5 2 0,2-3-57,-2-2 1,4-6 8,6-4 1,0-7-420,0-3 169,0-5-1,0 2 124,0-19 1,0-1 89,0-11 0,5 3 181,0 2 0,6 2-102,-1-6 0,3 5 102,1-6 1,1 7-40,-1-1 1,3 1 126,2-1 1,-3 3-108,4-4 0,-3 9 75,3 1 0,-2 2 23,6-2 1,-6 4-92,1 6 0,-3 0 86,-1 0 0,0 6-36,-1 4 0,-4 3 183,0 1 1,-7 6-74,2-1 1,-4 6-34,-1-6 0,5 5-45,0-4 1,0-1 7,-5-4 0,0-1-137,0 1 0,0 0 79,0-1 0,0-4-289,0 0 0,2-7 70,2 2 1,0-4-52,5-1 0,1-6-5,5-4 1,1-3-187,3-1 1,-3-6 37,4 1 0,-4-6 51,-1 6 1,-1-5 240,1 4 0,-1-4-41,1 5 1,-7-1 382,-3 5 0,-3 1 315,-2-1-38,0 7 1,-2 2-274,-3 6 1,-3 0 173,-7 0 1,2 8 201,4 6 0,-4 1-131,3 4 1,2 3-294,-2-3 0,7 2 23,-2-2 0,4-2-271,1 2 0,0-3 93,0-1 0,0-1-1204,0 1 530,0 0 0,6-2-341,4-4 0,3-2 344,1-7 0,1 0-686,-1 0 1335,7-7 0,-4-7 0,4-9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49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1 103 7733,'8'-25'0,"-3"1"0,3 0 0,0-5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3:05.4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0 7748,'-14'9'0,"-6"-3"113,1-6 0,4 5 665,5 0-550,7 6 1,-3-3-1,6 7 0,1-6 2,4 1 0,3-2-4,7 2 1,1 1-197,3-6 0,-1 5 68,7-5 1,-6 5-64,5-6 1,-4 6-22,4-5 1,-6 5-135,1-5 1,-3 6 155,-1-1-138,6 3 0,-5 1 20,4 1 1,-9-1 104,-1 1 0,-7 4-50,2 1 0,-4-1 56,-1-4 1,-6-1 4,-4 1 1,-3 4-26,-1 1 0,-6-1-3,1-4 0,-5-5-37,4-1 1,-4 1-100,4 5 1,-1-3 88,2-2 1,3 2-88,-4-8 1,4 6 23,2-5 1,4 1 6,0-1 125,0-3 0,1 9-44,-1-6 1,7 2 79,-2-3 1,3 0-75,2 5 22,0-5 0,7 7 22,2-6 1,4 0-30,2-5 0,6 0 21,3 0 0,4 0-18,1 0 1,7 0-53,2 0 0,9-7-26,2-2 1,6-3-116,-1 2 1,2-2-27,3 2 0,-1-2-172,0 3 0,-6 2-11,-3 7 0,-4-5-58,-1 1 452,-1-1 0,1 11 0,0 2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49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88 103 7733,'-15'-23'0,"1"4"0,-1 4 790,0 5 1,6-1 306,-1 6-641,7 0 1,-4 4-70,7-4-394,0 3 0,7-4-724,2 6 1,0 0 234,0 0 496,1 0 0,5 0 0,-1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49.8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102 322 7733,'-16'0'109,"-3"0"1,3 0 645,-4 0-744,10 0 165,-3 0 604,12 0-126,-6 0-90,7 0 0,2 0-179,3 0 1,-2 0-40,7 0 0,-1-2-246,6-3 1,0 2-181,-1-7 0,2 0-132,4-4 1,-2-1 239,6 1 1,-5-1-115,6 1 0,-8-3 10,3-2 1,-4 3-256,-1-4 1,-1 4 98,1 1 1,-7 1 100,-3-1 1,1 1 136,-1-1 0,-2 2 158,-7 4 1,-5-3 252,-5 7 1,-1-4-189,1 4 0,-6 0 162,1 5 0,-1 0-90,6 0 1,-1 1-28,1 4 1,4 3-51,0 7 0,2 0-92,-2-1 1,2 2 13,3 4 1,4 1-149,-4 3 0,3 4-144,2-4 0,2 4 98,3 1 0,-2-2-351,7-2 0,-1 0 213,6-5 0,0 4-533,-1-4 1,1-1 161,-1-4 0,6-2-62,-1-4 0,2-2 17,-1-7 0,-2 0-197,6 0 0,-5-7 799,6-2 0,-14-4 0,2-2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50.3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59 190 7733,'9'-23'-875,"1"3"1,-7 4 874,2 2 0,2-1-1,-3 1 1,1 4 271,-5 0 109,0 0 1,-5 1 486,1-1 1,-3 7 830,2-2-1204,4 3 1,-11 9 69,7 2 1,1 4-156,4 2 1,0 1 13,0 4 1,0-3-50,0 8 0,0-6-28,0 5 1,0 6-213,0 4 1,0 1-99,0-1 1,0-1 3,0 6 0,0-1 109,0 6 0,0 0-474,0 0 0,-5-6 202,0 1 1,-5-6-671,5 1 0,-4-10 348,4-5 0,-2-9-1717,2-5 1355,4-3 0,-6-6 38,7-5 1,0-3 307,0-12 0,2-5 91,3-5 0,-4-2 370,4 2 0,-1-3 0,0-7 0,-2-1 0,3-4 0,-4 4 0,-1-4 0,5 6 0,0 4 0,5-3 152,-5 3 0,1 3 247,-1 2 1,-2 10 139,7 4 1,0 1 104,4 4 0,1 4 30,0 11 0,-1 0-248,1 0 1,4 0-30,1 0 1,4 7-83,-5 2 0,6 4 67,-6 2 1,2-1-201,-2 1 1,-7-2 119,2-3-368,-2 9 0,-4-4 91,-3 9 0,-4-6-327,-1-4 0,-6-7 169,-4 7 0,-8 1-668,-1 0 0,-7 2 30,2-7 1,-4-2-298,-1 2 1,5-7 534,-1 2 1,3-3 14,-3-2 1,3-2 517,2-3 0,4-3 0,-11-13 0,4-2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50.5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88 190 7733,'-6'-10'-812,"-4"0"0,-3 1 1703,-1-6 1,1 5-331,3 1 1,2 1 40,3-2 0,3-3 173,-2 3-392,2-3 1,8-1-207,4-1 0,5 2-178,4 3 0,-1-1-110,6 6 1,1 0-280,4 5 1,0 0-979,0 0 0,-1 7 637,-4 3 0,2 3 731,-7 1 0,1 7 0,-6 2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50.7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1 7733,'-21'29'619,"3"-7"77,-6-2 0,6 1-279,-2-2 0,11 1 273,4-6 1,3 1-646,2 0 1,2-7-333,3-4 1,-2-2-569,7-2 1,-1 0 854,6 0 0,0 0 0,-1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51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292 0 7733,'-15'0'1116,"7"0"-641,-5 0 1,5 0 362,-6 0-169,-1 0-241,0 0 0,1 0 178,-1 0 0,2 2-226,4 3 0,-4 1 179,3 4 0,2 3-181,-2-3 1,0 7 139,-4 3 1,4 6-37,0-2 1,1 4 9,-6 1 1,5 5-144,1 0 0,1 5 29,-2-5 0,3 9-135,7-4 0,0 2-43,0-7 0,0-5-290,0 0 0,0-1 132,0-9 1,7 0-674,3-4 0,4-2-238,6-3 1,-4-4-655,3-6 0,4 0 366,1 0 1,4-6-356,1-4 0,5-3 348,0-2 0,0-1 209,-5-3 955,0 3 0,7-12 0,1 5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52.1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248 234 7733,'0'-8'2014,"0"1"-1162,-6 1-444,4 4 0,-9-6-129,6 3 0,-1 2 35,1-7 0,3 5-114,-3-4 0,-1 4 362,1-5-321,0 0 0,5-4-1,0-1 1,0 1 16,0-1 1,0 5 335,0 1-466,0-1 1,0-5 97,0 1 0,2 4-168,3 0 0,-2 7 248,6-2-290,-5 4 1,9 1-3,-4 0 3,-2 0 1,4 6 49,-6 4 0,2 9-160,-3 6 1,-2 2 28,3 2 0,-5 0 114,-5 1 0,-3 4-116,-7 0 1,-4 4 56,-1-4 1,-4 0-210,5-4 1,-7-1-8,2 0 0,1-6-193,-1-4 265,6-9 1,-3-4-66,6-6 1,7-1-172,3-4 0,4-5 75,1-9 0,0 2 188,0-2 1,6 3-70,4 1 1,-2 1 265,2-1 24,-1 0 1,6 3 69,-1 2 0,-4-2 74,0 8 51,0-1 1,4 5-31,1 0 1,-6 5-71,1-1 1,-2 8 98,2-2 1,1 7-52,-6 3 0,7 4-206,-3-4 1,-1 4-57,2-5 0,-2 6-152,2-6 1,3 5-79,-3-4 0,-2-1-366,1-4 1,-4-2-490,5-4 0,-2 0-137,2-5 606,3-2 1,-7-2 38,4-10 602,3 4 0,-12-7 0,6 5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52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73 7733,'0'-15'913,"0"1"1,0 4 187,0 0-411,0 7 1,2-8-252,2 6 0,4 0 388,7 5 0,0 0-264,-1 0 1,1 5-46,-1 0 1,6 6-75,-1-1 0,1 3 48,-6 1 0,1 3-82,-1 2 0,1-1-99,0 6 1,-2-4-289,-4 4 1,-2 0 129,-7 5 1,-2 2-579,-3 3 0,-4 3-435,-11 7 1,-7 0-933,-7 0 1,-9 1 281,0 3 1,1-2 1509,-2 2 0,-6-2 0,4-2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53.1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73 7551,'-7'-8'-273,"-1"-5"1,-1 10 1950,-1-7-644,7 7-15,-10-4-543,11 7 1,0-1-18,7-4 0,7 3-131,-3-3 0,4 4 81,2 1 0,1 0-383,4 0 0,-4-2 39,3-3 0,2 4-509,-1-4 0,1 3 149,-2 2 0,-3 0-131,4 0 1,-4 0-91,-1 0 0,-6 0-1453,1 0 702,-7 7 1267,4 1 0,-7 6 0,0 1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53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 7733,'-14'6'0,"-1"2"0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3:06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219 160 7767,'-14'-6'-100,"-1"-2"-51,1-7 1,-1 6 260,1-1 1,-1 5 204,0-5 0,1 7 210,-1-2 0,1-1-134,-1 1 1,5 0 125,1 5-374,-1 0 0,-3 2-109,3 2 0,4 0 73,6 5 0,0 1-76,0 5 0,0-1 57,0 1 1,6 1-253,4 4 1,3-4-3,2 3 1,-6-1 66,1 1 1,0-2 9,4 2 1,1-3 36,-1-1 1,1-1-62,0 1 1,-6 0-5,1-1 0,-2-4 26,2 0 1,3-7-59,-4 2 66,4-4 0,2-1-50,0 0 1,-6-8 58,1-6 1,-2-1 91,2-4 1,1-2-35,-6 1 0,2-4 15,-3 4 0,-2-4-1,3 5 1,1-1 106,-1 6 0,0-1-40,-5 0-15,0 1 1,0 4-12,0 0-14,0 7-41,0-3 1,0 7 16,0 4 1,0-2-6,0 7 0,2 0 18,3 4 0,-2 1-6,7 0 1,-7 1 22,2 3 0,3-3 6,1 4 0,0-4-28,0-1 1,-4-1 5,5 1 0,-5-2-71,4-3 63,1 2 0,5-5-4,-1 3 1,-4-4-9,0-6 1,-5-5-7,4 0 0,-1-6 33,2 1 1,1-4 1,-6-6 0,5 3 7,-5-8 1,5 3-22,-6-3 1,6-1-181,-5 7 1,2-5-34,-3 4 1,3-4-143,3 4 0,1 1 70,-6 4 1,4 6-98,-4-1 0,7 2 372,-3-2 0,4-3 0,2 5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53.2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1 7733,'-22'0'718,"1"0"-234,6 0 1,5 4-128,1 1 1,5 2 8,0-2 0,4-4-113,4 4 1,4-2-39,7 2 0,0-3-149,-1 3 1,6-4-187,-1-1 0,7 0-864,-2 0 1,2 0 245,-2 0 738,4 0 0,-12-6 0,5-2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53.3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7733,'29'-30'0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53.6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73 7733,'-7'-14'0,"1"-1"488,-4 0 1,-1 6 522,6-1 43,-7 7-50,11-4-471,-6 7 1,7 7 134,0 2 0,0 9-265,0 2 0,0 6 49,0-2 0,0 3-208,0 3 1,0 0-63,0 4 0,0-1-30,0 6 0,0-2-134,0 2 0,0 1-50,0-6 1,0 5 138,0-5 1,-5 5-788,1-5 1,-1-5-30,5-4-2054,0-8 1165,-7 4-423,6-12 2021,-6-9 0,7-2 0,0-5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53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80 88 7733,'-23'-15'0,"2"2"561,7 4 0,4 1-149,0 3 0,9 3 20,1-3 0,6 4-105,9 1 1,1 5-3,3-1 1,4 1-248,6-5 1,2 0-171,3 0 1,-2 0-224,7 0 1,0-5-580,5 1 1,-5-6 297,-1 5 1,-4 0-1177,5 5 1772,-13-6 0,8 4 0,-11-4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54.7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72 379 7733,'-14'-6'-1250,"-1"-1"1000,0-3 1,6 2 1862,-1 3-1048,7 4 0,-2-6-300,10 7 1,3-5-91,6 1 1,1-8-87,0 3 1,4-4-46,0-2 0,7 0 100,-1 1 0,1-1-310,-2 1 0,2-1 119,-7 1 1,6-3-285,-6-2 0,0 3 155,-4-4 1,-5 4-40,-1 1 1,-5 1 112,1-1 229,-10 1 1,-8 1 383,-7 3 1,-1-1-248,2 6 1,1 0 27,-6 5 0,6 0-52,-2 0 1,4 6 160,2 4 1,4-2-58,0 2 1,7 5 12,-2 4 1,3 7-220,2-2 0,0 4-124,0 1 0,0 0 91,0 0 0,5 7-199,0 3 1,0-4-69,-5-1 1,5 2 97,0-2 0,0 5-5,-5-5 1,-2-2 45,-3-7 1,2 1-20,-7-7 1,5-1 31,-4-8 1,4-4 10,-5-6-180,7 0 1,-9-6 114,8-4 0,-1-8-159,5-1 0,0-7 49,0 1 1,5 3 160,-1-3 0,8 6-28,-2-5 0,-2 6-21,1-2 1,1 4 29,5 2 1,-1-1 126,1 0 0,-1 2-93,1 4 1,0-3 88,-1 8 1,1-1 0,-1 5 1,1 0-71,-1 0 1,1 1 32,0 4 0,-2 3-34,-4 7 1,-2 1 4,-7 4 0,0 1-12,0 3 0,0 3 3,0-2 1,-2-3 162,-3 3 1,4-3-93,-4 3 0,-2-4 31,2-7 1,1 1 5,4-1-222,0-5-72,0-3-60,6-6 0,2-6 92,7-4 1,4-3-125,1-2 1,-1-4 33,-4-1 1,1-4 112,3 5 0,-7-6 78,2 6 1,-3-5-107,4 4 0,-7 1 331,-3 4 0,-3 1 294,-2-1 100,0 7-109,0-5-217,-7 11 0,-1 2 11,-7 10 0,6 3-92,-1 2 1,5-1-29,-5 1 1,7 1 14,-2 3 0,4-2-208,1 2 1,0-3-3,0-1 1,0 1-91,0 3 165,6-2 1,2 4-93,7-7 0,-1-6 60,1-3 0,1-3-18,4-2 0,-4 0-86,3 0 1,-2-7 117,-3-2 1,-4-4-34,0-2 1,-7-4 19,2-1 1,-4-1-6,-1 2 1,-1 3-65,-4-4 1,-2 4-139,-2 1 0,-9 6-155,3-1 1,-4 2 129,-1-2 0,4 4-568,-3 6 1,1 0 33,-2 0 769,4 0 0,2 0 0,7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54.7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7733,'15'-14'0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54.9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15 161 7283,'0'-15'-1162,"-5"-4"2590,1 0 0,-1-1-620,5 6 1,1-1-360,4 0 1,3 6-133,7-1 0,-1 7 344,1-2 1,6-2-170,3 3 1,-1-1-46,1 5 0,-4 0-330,4 0 0,-6 6-202,1 4 0,-4 3-905,-5 1 1,-4 3 646,-6 2 0,-1 4-696,-4 6 1,-3 0 9,-7 0 1029,-6 7 0,-2-5 0,-6 4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55.5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350 146 7733,'-6'-14'-1219,"2"1"1238,-5 3 1,5-3 684,0 4 0,2 0 67,2 0-282,0 6 310,0-10-189,0 4-198,0-5 1,-5 4 365,0 0-542,-6 7 1,3-3-76,-7 6 0,1 0 25,-1 0 0,-6 1-73,-3 4 1,1-2 86,-1 7 0,4 0-85,-4 4 1,6 3 84,-1 2 0,3-3-207,1 4 0,2-2-29,3 1 1,-1-3 91,6 4 0,0 1-33,5-2 0,0 5-135,0-4 1,8 4-127,7-4 0,4-3 111,6-7 0,2 1-101,-2-6 1,2 0 52,2-5 1,0 0-18,1 0 0,-1-5-39,0 0 0,-7-6-71,-2 1 0,-4-7 186,-1-3 0,-1-1 76,1 2 1,-7-2 96,-3-4 1,-4 4-113,-1 7 0,0-6 849,0 1-611,-6-1 0,-2 7 243,-7 4 0,6 2-157,-1 7 0,5 0-4,-5 0 0,7 7-145,-2 2 0,-1 6 14,1 4 1,0-2-330,5 2 1,0-1 148,0 1 0,0-3-604,0 4 1,2-4 307,2-1 1,0-1-810,5 1 0,1-5 5,5-1 1146,6-5 0,-12 2 0,4-6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56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15 525 7733,'0'-15'1307,"-4"1"-843,-1-1 1,0 5-99,5 1 0,1 4-196,4-5 0,3 0-85,7-4 1,0 1 152,-1 3 0,6-8-26,-1 4 1,7-4 191,-2 3 1,-1 1-248,1-1 0,-1-4-367,1-1 0,2-1-132,-7 2 1,1 3-80,-6-4 0,-4 2 159,0-1 0,-7-2 19,2-3 0,-5 1 262,-5 4 0,2 2-70,-7-2 0,0 4 222,-4 6 1,-1 2-58,1 7 0,-1 0 9,1 0 0,-1 0 26,0 0 0,6 5 180,-1 0 0,2 11-7,-2-1 1,2 7 57,3-2 0,4 7-118,-4 2 1,3 2-62,2 8 1,0 0-185,0 5 0,0-5 108,0-1 0,0 1-169,0 5 0,0-2-30,0-3 0,-1 2 9,-4-7 0,3-2 11,-3-8 0,4 2-97,1-6 0,-5-6-117,0-4 146,0-7-11,5 4 0,0-14 93,0-3 0,0-3-120,0-1 0,0-1 113,0 1 0,0-1 136,0 1 1,2-4-119,2 3 110,-2-9 0,9 14 86,-6-9 0,7 4-93,-3 5 0,-1-3-14,2 4 0,0-3-4,4 3 0,1-4-127,0 3 0,-1 4 63,1 1 0,-1-2-20,1 2 1,-5 0 0,-1 5 0,1 0-8,5 0 0,-6 7 216,1 3 0,-7 3-115,2 1 1,-3 1 48,-2-1 1,0 1-49,0-1 1,0 6 103,0-1 0,-2 1-30,-3-6 1,4-4 95,-4 0-110,3 0-194,2 4-162,0 1 0,2-7-56,3-3 56,3-4 0,6-7 50,1-4 1,4-3 12,1-1 0,-1-6 36,-4 1 1,-1-6-124,1 6 1,0-7 139,-1 2 1,1 1 9,-1-1 0,-6 6 345,-3-2 1,2 4-44,-2 2 852,-1 6-793,-4-5 1,-4 13 270,-1 0 0,-2 5-133,2 4 1,2 9 20,-7-3 1,7 4 31,-2 1 0,2-3-62,-2 8 0,4-6-296,-4 5 1,3-6 73,2 2 0,0 1-338,0-2 0,2-1 203,3-8 0,-2 3-745,7-4 0,-2-1-86,1 2 1,4-7-405,-3 2 1,3-3 465,2-2 1,-1-7-10,1-2 0,-1-6 748,1-4 0,-7 9 0,-1-3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56.5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88 102 7733,'-15'-6'973,"1"-4"0,-1-1-555,0 1 0,6-2-138,-1 8 0,7-3 293,-2 2-175,3 4 1,2-7-175,0 3-491,0 3-1074,7-4 0,1 6 1341,6 0 0,-5-7 0,-3-1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3:06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30 7767,'-15'-8'248,"6"0"195,-1 3 641,7 3-458,-4-4-398,7 6 0,-1 0-97,-4 0 1,3 6-105,-3 4 1,4-2 34,1 2 1,0 0 69,0 4 1,0 1-220,0-1 1,0 1 37,0-1 1,0 1-175,0 0 0,0-1-92,0 1 0,0-5-86,0-1 1,1-1-7,4 2 0,-2-3-761,7-7 212,0 0 956,4 0 0,1 0 0,-1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57.3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15 321 7733,'-6'-8'2104,"4"-5"-1485,-4 12-455,6-6 1,6 7-48,4 0 1,3 0 62,2 0 1,-1 0 0,1 0 0,-1-2-62,1-2 1,4 0 80,1-5 0,4-1-267,-5-5 1,2 1 41,-1-1 0,-4 1-233,4-1 0,-4-1 119,-2-4 0,-6 4-16,-3-3 0,2-2 531,-2 1 0,-1 1-354,-4 4 1,-6 6 281,-4-1-291,-3 0 0,-1 2 102,-1 3 1,1 4-40,-1 1 1,2 1 621,3 4-361,-3 3 1,7 12 1,-4-1 0,-1 2-164,6-2 1,0-1 0,5 7 0,0-3-122,0 3 1,0 2 68,0-3 0,0 2-221,0-1 1,2 1 80,3-7 0,-2 5-113,7-4 0,-1-1-166,6-4 1,-1-1-196,1 1 0,0-7-1,-1-3 0,1-4-381,-1-1 0,6 0-54,-1 0 0,6-6 409,-6-4 1,0-8-75,-4-1 1,1-2 237,4 1 0,-9 3 354,4-8 0,-9 8 0,4-3 0,-5 2 0,4-1 0,-5 8-85,0-4-61,-2 4 0,-4 3 898,-2 3 0,0 3 13,-5 2 1399,5 0-1488,-9 0 0,12 7 75,-4 2 1,2 4-241,-2 2 1,3-1-50,-3 1 1,4 4-168,1 1 0,0 6 43,0-2 1,0 0 33,0 5 1,-5-1-116,0 11 1,-6 0-100,1 4 1,-3 8-99,-2 2 0,-4-1-214,0 1 1,-6 1-17,6 4 0,-6 0-287,6 1 0,0-14 111,4-6 1,5-8-284,1-7 0,5-8-728,-1-6 912,4-7 1,1 2-377,0-10 0,0-4 315,0-11 1,5 2-189,0-6 0,6 0 40,-1-5 654,-4-7 0,7 18 0,-5-1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57.5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1 203 7733,'0'-38'408,"0"1"122,0 3 1,2 10-251,2 0 0,5 11-82,5 3 1,1 7 211,-1-2 0,1 2-84,-1-2 0,3 3 244,2-3 0,-3 5-63,4 5 1,1-2 74,-2 7 0,1-2-224,-6 2 0,1 3-152,-1-4 0,-1 4-99,-3 2 1,1 0-115,-6-1 0,0 1-268,-5-1 1,0 1 259,0-1 1,-6-4-731,-4 0 0,-3 0 147,-2 4 1,-1-4-505,-3 0 0,1-7 267,-6 2 0,-1 1-20,-4-1 1,5-2 426,0-8 1,4 2 427,-4-6 0,12 5 0,0-2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57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7733,'6'-16'0,"2"3"0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57.7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130 220 7733,'-15'-23'0,"-4"-3"169,-1 7 1,1-6 354,4 6 1,1-1-93,-1 6 0,7-1-129,3 1 1,5 4 82,5 0 1,3 7-71,7-2 1,6-1 39,3 1 1,4 0-238,1 5 0,0 2-228,0 2 1,5 5-266,0 5 1,-2 1-534,-7-1 1,2 7 906,-2 4 0,-11-11 0,-1-1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57.9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0 7733,'-11'20'0,"-4"-1"0,-2 5 1688,2-4 1,7 6-808,3-2 0,4-3-268,1-2 0,0-7-215,0-3 1,0-4-33,0 5 1,1-7-427,4 2 0,-2-3-341,7-2 0,-5-7-2433,5-2 2834,-1-4 0,6-2 0,-1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57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7733,'0'0'0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59.5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190 175 7733,'0'-8'607,"2"-3"-121,3 6 408,-3 0-147,4 5 238,-6-6-133,0 4-476,0-5 1,0 6 297,0-4-183,0 3-255,0-11-36,0 5 0,0-6-24,0-1 0,0 5 1,0 1 0,2 4-122,2-5 1,-2 5 68,3-4-254,3 5 0,-1-4 33,2 3 0,4 4 8,-5-6 0,2 12 54,0 0 0,-7 6 76,2-1 1,-2 3-98,2 2 0,-3-1 15,2 1 0,-8-1-37,-6 1 1,-3 1-147,-2 3 1,-1-2 2,-3 2 0,1-3 120,-6-1 1,4-1-227,-4 1 1,6-5 27,-1-1 0,-2-5-244,1 1 351,1-4 1,4-1 19,1 0 17,5 0 220,3-6 1,6 2 113,0-5 1,2 6-101,2-2 0,5 1 27,5 0 0,-4 2-22,0-3 0,-1 3 68,6 2 1,-1 2 89,1 3 0,-5-2 88,-1 7 1,1-5-83,5 4 0,-6 1 60,1 5 0,-2-1-280,2 1 1,1 0 126,-6-1 0,5 1-220,-5-1 0,6 1 52,-1-1 1,-4-4-498,-1 0 1,2 0 103,-3 4 0,3-6-40,-2-3 0,-2 2-92,7-3 1,-5 1-357,4-5 1,1-1-667,5-4 1560,-1-3 0,-6 0 0,-1 1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00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29 132 6961,'0'-10'-232,"0"1"0,5 4 456,0-5 0,0 5 357,-5-5 1,0 6-171,0-6 1,1 5 409,4-5 66,-3 7-553,4-10 1,-6 10 675,0-7-260,0 7-306,0-4 0,0 6 328,0-4-468,0 3 1,-1-4-49,-4 6 0,3 1 87,-3 4 1,2-1 288,-2 5-368,4 1 0,-11 6-57,8 4 0,-1-4-8,5 3 1,-2-1-14,-3 2 1,4-3-31,-4 8 1,3-6-87,2 5 0,0-4 53,0 4 0,0-1 4,0 1 1,0-1-271,0-4 1,0-1 120,0 6 0,0-6-412,0 2 0,2-4 206,3-2 0,-2-1-591,7-3 1,-6 3 4,6-3 1,-5-4-1287,5-1 1323,-7-3 0,10-2-241,-3 0 1,-2 0 1017,1 0 0,-5 0 0,2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00.1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 7720,'15'-29'0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01.3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132 176 7720,'-8'-15'406,"-4"5"137,7 1 0,-1 4-180,1-5 0,2 5-131,-7-4 1,5 5 637,-4-1-140,5-3-294,-9 0 1,12-1 344,-4-1-236,-3 7-296,6-10-237,-4 5 1,7-1 69,4 5 1,-2-3 81,7 2 0,-5 0-131,5 5 0,-1-4-16,6-1 0,-5 0-185,-1 5 50,1 0 0,5 0-5,-1 0 1,-4 5-97,0 0 238,-7 6 1,8-3-115,-6 7 0,0-1 50,-5 1 1,0-1-48,0 1 0,-2-1 55,-2 1 0,-5-2-171,-5-3 1,1 3 42,3-4 1,-3-1 28,4 2 0,-4-2 66,-2 2 1,0-4-8,1-6 0,4 5 61,0 0 1,6 0-148,-6-5 194,7 0-168,-4 0 192,7 0-39,0 0 1,7 0 5,2 0 1,4 0-28,2 0 1,-1 2 10,1 3 0,0-2 179,-1 6-189,1 1 1,-1 5 179,1-1 0,-5 1-49,-1 0 1,-5 1 49,0 3 1,-2-3-50,-2 4 0,0-4-15,0-1 0,0-1-49,0 1 1,-6-1 27,-4 1 1,-3-2-78,-2-3 1,4 1 63,-4-6 0,9 1-133,-9-1 0,4-3 60,-4 3 0,1-4-143,-1-1 0,6-1 23,-1-4 0,5 1-65,-5-5 0,7 4-640,-2-5 578,4 0 1,1-4-91,0-1 1,0 6-211,0-1 78,0 0 0,0 0-297,0 1 227,6 5 0,-3-2-120,7 6 653,-7 0 0,10 0 0,-5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3:06.4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125 146 7767,'-29'-29'464,"5"5"57,-1 0 0,9 11-460,2-2 0,4 9-684,5-4 463,3 7 143,2-10 1,4 11-329,5-3 0,-4 4 91,5 1 0,0 1-680,4 4 934,1 3 0,6 7 0,2-1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01.6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74 7731,'-2'-15'1197,"-3"1"106,3 6-826,-4-5 1,6 9 348,0-5 554,0 5-943,6-2 0,3 8 12,5 2 1,-1 0-135,-3 5 0,3-1-76,-3 2 0,1 3-89,-1-3 0,3 4-100,-4 6 1,-1-4 34,2 4 0,-5 1-200,5-2 0,-7 5 61,2-4 0,-4 6-95,-1-2 0,-1-1 70,-4 1 0,-3-1-18,-7 1 1,1-1-1706,-1-4 0,0-1 204,1 6 1598,6-6 0,-5-3 0,5-9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01.9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0 102 7734,'10'-14'355,"0"-1"1,-6 2 530,6 4 1,-5-3-369,5 7 0,-5-1 673,4 1-649,1 3 1,5-6 218,-1 3-684,1 4-263,6-6 0,-5 7-231,3 0 1,-2 0 182,-3 0-89,1 0 1,-2 2-739,-3 3 0,-4-2-135,-6 7 1196,0-7 0,0 10 0,0-5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02.0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7734,'0'0'0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02.0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59 7734,'-5'-10'538,"0"1"431,0 6 1,12-6-401,3 5 0,3 2 317,1-3 0,2 3-358,4 2 0,-2 0-171,6 0 0,0 0-749,5 0 0,-4-4 318,-1-1 1,-1 0-384,1 5 0,-1 0 256,-4 0 201,-9 0 0,9 0 0,-11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02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7734,'0'0'0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02.4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15 117 7734,'-6'-21'0,"4"5"1462,-3-4 1,4 9 131,1 1-863,6 7 0,2-3-286,7 6 1,-1-5 35,1 0 1,4 0-350,1 5 1,4-2-361,-4-2 1,5 2-265,0-3 1,-3 3-547,3 2 1,-7 0 220,1 0 0,2 5 817,-2 0 0,-6 0 0,-6-5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02.5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7740,'0'0'0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02.9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146 132 7740,'-6'-21'959,"4"5"-670,-3-4 0,3 9-97,2 1 452,0 7 363,0-10-6,0 11-672,0-11 1,2 12-151,3-4 1,-2 2 45,7-2 1,-5 3-162,4-3 1,-4 4 90,5 1 1,-5 0 21,5 0 0,-6 1-36,6 4 1,-5-2-42,5 7 0,-7-5-167,2 5 59,3-1 0,-6 6-67,2 0 0,-2-1 60,-2 1 0,-2-2-186,-2-4 0,-1 4 50,-10-3 1,4 3-28,-9 2 0,4-1 126,2 1 0,-6-1 47,1 1 0,-1-5 82,6-1 1,-1 1-78,1 5 0,-1-6 302,0 1 1,6-2 62,-1 2 685,7 3-567,-4-5 0,9 2 89,3-1 0,3-5-272,6 0 1,3-2-149,2-2 1,5 0-507,10 0 1,-1 0 270,6 0 1,-1-5-421,6 0 0,0-6 324,0 1 0,-5 2 179,-1-2 0,-5 1 0,2-6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03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44 7747,'-23'-14'1276,"2"1"-819,7 3 1,-1 3-160,0 7-135,7 0 1,-3 7 271,6 3 1,0 4 28,5 6 1,-5-4 30,1 3 0,-1 2-142,5-1 1,0 6 63,0-2 0,1-1-199,4 1 1,-3-5-5,3 6 0,1-6-222,-1 5 0,5-6 76,-5 2 1,1 1-445,-1-2 1,-3 1-219,2-6-273,-2 1 329,-2-1 1,-2-4-1572,-2 0 65,2-7 1162,-11 3 882,5-6 0,0-6 0,1-2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04.0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74 7747,'0'-22'0,"-7"0"0,-1-7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3:06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15 7731,'-14'0'-15,"4"0"-69,0 0 138,7 0 0,-2 0 337,10 0 0,3 0-362,7 0 0,1-5-315,3 0 0,-1 0 2,6 5 1,-6 0-5,2 0 0,1 0-88,-2 0 1,1 0 93,-6 0 282,1 0 0,6 7 0,1 1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04.1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101 219 7747,'-20'-20'467,"1"1"1,-1 0 563,6 4-31,-1 0-494,7 1 1,3 4 190,10 0 0,3 5-142,7-4 1,4 1-150,1-2 0,11-1-277,-2 6 1,10-5 71,-1 5 1,6-5-506,5 6 0,-2-6-224,6 5 1,-6 0-520,2 5 1,-9 2 191,-1 3 1,-7 3-1442,3 6 2296,-5 1 0,-14-1 0,-3 1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05.1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126 350 7747,'-30'0'731,"1"0"1,7 0 301,2 0-525,4 0-106,8 0-64,8 0 1,13-6-178,6-4 0,7-3-154,-2-1 0,6-1 96,4 1 0,-2-6-113,7 1 0,-5-6-371,5 6 0,-7 0 172,2 4 1,0-4-274,-5-1 0,2 1 173,-11 4 1,-6 5-205,-4 1 418,-7-1 1,2-3 172,-10 3 0,-5-1 10,-9 6 0,3-1 246,-4 1 1,-1 3-17,2-3 1,-1 4-114,6 1 1,-1 0 785,1 0-626,-1 0 0,2 6 61,3 4 1,2 3-41,3 1 0,4 3-128,-4 2 1,3 4-108,2 6 1,0 0-14,0 0 1,5 2 12,0 3 0,0-2-105,-5 7 1,0-5-46,0 5 1,0-7 95,0 2 1,-2-3-183,-3-2 0,4-1-40,-4-4 0,-2-3-188,3-6 84,-8-7-237,11-2 89,-6-6 1,7-6 140,0-4 0,2-8-43,3-1 0,3-5 89,6 4 0,1-6 104,-1 2 1,3 1 3,2-1 0,-3 6 117,4-1 1,1-2-56,-2 1 0,6 3 120,-6 7 1,5-3 99,-4 3 0,1 4-76,-2 1 0,-3 3 105,4 2 0,-6 2-59,-4 3 0,3-2 58,-3 7 1,-2 1-84,2 8 0,-7-2-20,2 2 1,-4 2 31,-1-1 1,0 1-30,0-2 1,0-3-185,0 4 0,0-4 100,0-2 1,0 1-142,0 0 1,0-6 45,0 1 0,5-5-307,0 5 112,6-7 0,-3 3-41,7-6 0,0-1 77,-1-4 1,1-2-68,-1-2 1,1-4 65,0 3 0,-1-3 50,1-2 1,-6 1 77,1-1 1,-5 1-259,5-1 375,-7 1 0,8-1 152,-6 0 125,0 7-102,-5-5-10,0 12 0,-2-11 161,-2 8-218,2-1 15,-11 11 1,6 2-57,-2 7 1,-3-1 89,8 1 1,-1 0-98,5-1-1,0 1 13,0-1 0,0 6-22,0-1-139,0 1 0,6-6-52,4 1 0,3-6 96,1 1 0,1-7-190,0 2 0,4-3 58,0-2 0,6-7 14,-6-2 0,1-6 30,-6-4 1,1 1-26,-1-6 1,-6 6 75,-3-2 1,-3-1 0,-2 2 1,0-2 68,0 1 1,-7 4-81,-2-3 1,-9 7-92,-2 3 0,-4 5 97,5 0 0,-6-3-214,6 2 0,-2 0-36,2 5 1,2 5-74,-2 0 1,4 6 8,6-1 366,-4 3 0,11-5 0,-4-1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05.2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7747,'15'-15'0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05.3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1 190 7747,'0'-27'248,"0"2"0,6-2 300,4 3 0,5 2 158,4 3 1,-1 3 573,6 1 0,-1 7-555,1 3 1,4 4-335,-4 1 0,-3 0-35,-1 0 1,-6 1-143,-4 4 0,1 3-495,-6 7 0,-2 6-79,-8 3 0,-3 4-320,-6 1 0,-7 2-2,-4 3 1,3-4-1606,-3 4 2287,8 4 0,-4-20 0,6 1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05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7747,'-14'15'0,"-1"-1"0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05.9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307 161 7747,'-7'-19'106,"-2"-1"1,1-4 150,-2 4 0,2 1 2,-2 4 1,-1 6 284,6-1-124,-7 0 1,4 2-96,-6 3 0,4 4 5,0 1 0,1 0-77,-6 0 0,0 6-120,1 4 0,-1 0 46,1 4 0,-1-3-69,1 9 0,1 1 36,3-2 1,-3 6-104,3-6 0,4 2 42,1-1 1,-2-4 1,3 3 0,-1-3-151,5-1 0,1-2 38,4-3 0,3 1-151,7-6 1,-1 0-90,1-5 1,4-2-50,1-3 1,4-3 99,-4-6 0,4-1-43,-5 0 0,1 1 214,-6-1 1,1 1-78,0-1 1,-6-1 79,1-4 1,-7 4-41,2-3 0,-3 3 301,-2 1 1,0 5 53,0 1 1,-7 4 191,-3-5 0,2 7 393,-1-2-62,-1 3-298,-5 9 0,6 3-137,-1 9 0,7-3-98,-2 4 1,3 1-64,2-2 0,0 2-153,0-1 0,5-4-132,0 3 0,5 2-329,-5-1 0,6-1-807,-1-4 1,3-1 604,1 1 0,6-1-1814,-1 1 2429,0-7 0,-10-1 0,-3-7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06.9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147 438 7747,'-29'-2'0,"-1"-3"0,8 4 0,1-6 660,6 7 1,2-2 534,3-2 41,4 2-874,6-5 0,6 3-148,4-1 0,5-7-249,4 3 0,4-4 107,6-2 1,2-1-423,3-3-1,-4 2 291,5-2 0,-5 3-508,-1 1 1,1-4 148,-1-1 0,-7 1 91,-2 4 1,-4 1 226,-1-1 0,-7-1-119,-3-4 1,-4 4 367,-1-3 0,-8 4-126,-6 6 1,-1-4 353,-4 3 1,1 3-154,-2 3 0,4-3 182,-3 2 1,7 0-112,3 5 0,0 2-12,0 3 1,2-2 37,7 7 0,0 1-77,0 9 1,0 1 121,0 3 0,2 5-38,3 0 0,-2 2-203,7 8 1,-7-5 69,2 5 0,-4-5-14,-1 5 1,0-4-30,0 9 1,-1-8-144,-4 7 1,2-9-76,-7 0 0,0-3 59,-4-2 0,4-6-71,0-4 1,7-7-52,-2-3-258,-3-5 1,6 1 47,-2-10 0,2-3-99,2-7 1,6-1 99,4-4 1,-2 3-12,2-8 1,0 3 244,4-3 1,1-2-44,-1 2 1,1 3 235,0-2 1,-1 6-90,1-2 1,-1 4-57,1 1 1,-1 1 148,1-1 1,0 7 150,-1 3 1,1 4 26,-1 1 0,1 0 1,0 0 1,-6 6 8,1 4 1,-5 5-72,5 4 1,-7-1-19,2 6 0,-4-4-52,-1 4 0,0-2 52,0 3 0,0-3-52,0-2 0,0-4-51,0 4 1,0-4 18,0-2-194,0 1 1,0-5-205,0-1 0,2-5 174,3 0 1,-2-2-378,7-2 0,-1-6 176,6-4 1,4-5-154,1-4 0,-1 1 135,-4-6 1,4 4-2,1-4 1,-1 0 173,-4-5 0,-2 4 13,-4 1 0,3 6 332,-7-1 1,-1 2-108,-4 3 1109,0-1-619,0 1-110,0 6 1,-4 3-49,-1 10 0,-5 3 69,5 6 1,-5 1-240,6-1 0,-3 6-83,2-1 0,4 6-70,-4-6 0,3 2 67,2-1 1,0-4-436,0 3 1,0-3 179,0-1 1,7-2-555,2-3 0,-1 1 329,2-6 1,0 0-844,4-5 1,6 0 218,-1 0 0,1-7 52,-6-2 0,1-4 238,0-2 663,-1-6 0,1 11 0,-1-3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07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175 117 7747,'-14'-15'232,"-1"1"1,-4-1 391,-1 1 0,1 1 274,4 3 0,0-1-409,1 6 0,4-5 308,0 5 0,6 0 183,-6 5-1142,7 0 207,-4 0 1,9 0-351,3 0 1,3 2 304,6 3 0,1-4 0,-1 6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07.7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103 436 7747,'-23'-6'0,"4"-4"876,-4-3 1,12 5 192,-4 3 196,10 4-849,-1 1 1,12-5-159,4 0 1,4-5-197,6 5 1,-2-6-161,6 1 0,-5-3-148,6-1 0,-7-1 234,1 1 1,2-6-127,-2 1 0,1-2 1,-5 1 0,-3 4-4,-2-3 0,2 1 33,-8-2 1,1 2 78,-5-6 1,0 6 31,0-1 1,-6 4 126,-4 6 1,2-3 34,-2 7 1,1-1-90,-6 1 1,5 3 517,0-2-378,1 8 0,-4 9 86,3 7 1,2-1 108,3-4 1,4 6 88,-4 3 1,3 2-197,2-2 1,0 4-105,0-4 1,0 4-245,0 1 1,0-6 97,0-4 1,7 2-496,2-1 1,4-1 263,2-4 1,-1-6-711,1 1 1,1-7 199,4 2 0,1-3 43,3-2 1,3-7 108,-2-2 1,1-6-81,-2-4 1,2 2 205,-7-2 1,-1-2 108,-8 1 0,1-4 247,-6 5 1,0-1-45,-5 6 0,0-1 535,0 0 1,0 6 378,0-1 737,-7 7-1130,-1-4 1,-5 14 127,4 3 1,-3 4 114,7 6 0,1 2-252,4 7 1,0 1 152,0-1 0,-5 6-187,0 4 0,0 5-14,5 5 0,-2 1-72,-2 3 1,0 9-125,-5-4 0,-1 4-105,-5-4 1,1 0-144,-1 1 0,1-3-201,-1-2 0,0-4 186,1-6 0,-1-9-862,1-6 1,4-8-122,0-11-154,7-3 0,-3-9 320,6-3 0,1-8 74,4-6 1,-2-12 250,7 2 584,0-10 0,-2 21 0,-2-1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07.9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1 203 7747,'0'-21'231,"0"-3"0,4 1 360,1-1 1,7 4 258,-3-4 1,4 11-333,2-1 0,-1 4 253,1 0 0,1 2-322,4 3 1,-4 4 24,3-4 0,2 8-145,-1 2 0,4 6-139,-4-1 0,-1 3-59,-4 1 0,-1 1-124,1-1 0,-7 1-301,-3 0 0,1-1 281,-1 1 1,0-1-691,-5 1 0,-7-5 312,-2-1 1,-4 1-622,-2 5 0,1-6 83,-1 1 1,-4-5 21,-1 5 1,-1-7 290,2 2 616,-4-4 0,7-1 0,3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3:06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73 7731,'-15'8'0,"7"0"164,3-3 480,4-3-564,1 4 1,8-7 118,6-4 1,7-3-541,8-7 0,2 1 341,3-1 0,3-6 0,7-2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08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73 320 7747,'-21'-44'0,"5"2"242,-3 3 1,9 9 374,5 5 0,4 7-176,1-1 0,6 3 36,4 1 1,3 1 29,1-1 0,3 2-161,2 3 0,4 2-475,6 3 0,-3 4-286,3-4 1,-8 10 414,8 5 0,-10-4 0,3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08.2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7774,'-15'14'0,"2"-4"1420,3 0 1,-1 0 178,6 4 763,-6 1-1131,9-1-899,-4-6-654,6 5-911,0-11 1225,6 4 8,2-6 0,0 7 0,-1 1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08.7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30 8117,'-14'-8'115,"1"0"125,3 3 489,-3 3 994,5-4-1327,-7 6 0,2 1-157,4 4 1,2 3 428,7 7 0,-5 1-226,0 4 0,-1-3-47,1 8 1,3-1-131,-2 5 1,-3 2 156,2 3 0,-1 2-44,1 3 0,3 3-9,-3-4 1,4 0-113,1 1 0,0-7-13,0 2 0,0-3-257,0-2 0,6-6 91,4-4 1,3-4-591,1-6 1,3 3 324,2-7 1,-1-1-1265,6-4 0,-4 0 11,4 0 1,-5-6 1439,6-4 0,-14 4 0,2-1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10.3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44 249 7774,'-13'-15'275,"4"1"0,-3-1 216,7 0 82,0 1 0,5-1-50,0 1 0,0-1-150,0 1 0,0-1 25,0 0 1,5 6-94,0-1 0,7 0-172,-3-4 0,4 4 37,2 0 1,-1 5-26,1-4 0,0 5-27,-1 0 1,6 2-104,-1 2 0,0 0-190,-4 0 0,0 2 107,-1 2 0,-4 0-56,0 5 1,-6 6 39,6 4 1,-7 1 94,2-6 0,-3 6-9,-2-1 0,-5 6 5,0-6 1,-6 5-21,1-4 0,-4-1 25,-6-4 0,4-1-38,-4 1 0,4-5 44,2-1 1,-1-5-336,1 0 195,-1-2-40,0-2 1,7-2 58,3-2 0,4 0 37,1-5 0,0 4-7,0-5 1,6 2-1,4-2 0,3-1 155,2 6 0,-1 0-82,1 5 1,-1 0 19,1 0 1,4 0-37,1 0 1,-1 2 96,-4 3 1,-1 1-29,1 4 1,-1 8 9,1-4 1,0 4-19,-1-3 1,-6 1 88,-3 3 1,2-1 16,-3 6 1,0-4-104,-9 4 0,2-6 36,-7 1 1,-5-2-32,-4-3 0,-2 1 4,1-1 1,3-4-30,-8 0 1,7-5-16,-1 4 1,-2-5-75,2 0 1,-3-2 61,3-2 0,8-2-207,-4-2 1,5 0-76,1-5-502,-4-1 528,11-5 0,-4 1-820,6-1 643,0 7 1,6-3 36,4 6 1,3 0-163,1 5 0,1 0 156,0 0 1,-1 2 400,1 3 0,-1-4 0,1 6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10.7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59 161 7774,'0'-30'-626,"0"1"438,0 0 0,0 6 1352,0 4 1,2 9-333,3 5 1,-2 2-143,7-2 1,-1 4-49,6-4 1,0 3-241,-1 2 1,2 5-176,4 0 0,-2 6-11,6-1 1,-5 3-108,6 2 0,-3 1 59,3 3 1,1-1-94,-7 6 1,0-4 29,-4 4 1,-2 0-128,-3 5 0,-4 1-62,-6-1 0,-3 5 39,-7 0 1,-6 5-544,-13-5 0,-7 5 314,-3-5 1,-4 6-969,-6-1 0,4-3 111,-4-2 1069,4 3 0,20-19 1,6 1-1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11.3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74 132 7434,'-15'-23'-659,"0"4"0,3-2 1073,2 1 1,2 2 1866,3 9-577,3 2-1246,-4 1 0,7 4-90,4-3 1,-2 4-140,7 1 1,0 1-79,4 4 0,1-2 53,0 7 0,4-5-94,1 5 0,5-2-60,0 2 0,2 1-143,2-6 1,1 4-242,-1-4 0,0 5 176,0-5 1,-5 0-215,1-5 1,-6 5 142,5-1 1,-6 1-54,2-5 0,-6-1 95,-4-4 1,-2 3 174,-3-3 0,-4-3-18,4-1 0,-5 0-24,-5 0 1,2 4 208,-6-5 0,-1 5-53,-5-4 1,6 5 162,-1-1 1,0 4 89,-5 1 62,1 0-66,-1 0-219,1 0 1,1 6 23,3 4 1,-1 3 2,6 2 0,-6-1-67,1 1 0,2 1 10,-2 3 0,0 4-286,-4 6 0,-1 0 91,1 1 1,-6 0-891,1 4 1,-1-3 85,6 3 897,6 3 0,-5-19 0,5 2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11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7774,'-14'15'0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12.4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176 190 7774,'6'-29'642,"-4"4"153,3 1 1,-4 1-237,-1-1-125,0 3 368,0 7-173,0-1 62,0 7-257,-6 1-273,-2 7 0,-7 7 12,0 3 0,2 3 0,4 1 1,-4 6 85,3-1 0,-1 5-43,1-4 1,-3 6 123,3-2 1,2 3-96,-1 3 1,4-6-127,-5 0 0,5 1 31,-5 4 0,7-2-49,-2-2 0,4 2 6,1-3 0,0-1-185,0 1 1,5-6-70,-1 2 0,13-1 99,-3-4 0,10 2-127,1-7 1,-1-3 62,5-3 0,-3-2-125,8-2 0,-3 0 16,-2 0 0,0-6 16,0-4 0,-4-3 86,-1-2 1,-1 1-6,1-1 1,-3 1 69,-6-1 1,-1-1-68,1-4 0,-2 4 222,-4-3 1,-2 3-114,-7 1 0,0-4 225,0-1 0,-2-1-30,-3 2 1,-3 2 58,-6-2 1,-1-2-216,1 1 0,-3-4-196,-2 5 1,3-1-187,-4 6 1,-1-2 198,2-4 1,-5 4-1779,4-4 1934,-6 4 0,16 8 0,-3 2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15.5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59 117 7724,'0'-10'-22,"0"0"225,0 7 0,1-8 537,4 6-442,-3-6 1,4 7 622,-6-5-286,0 5-267,7-9 0,-6 10 637,4-7-233,3 7-378,-6-3 0,4 4-66,-6-3 1,2 4 331,3-4-107,-4 3-54,6 2-66,-7 0-24,0 7-7,0 1-191,0 6 1,-2 1 101,-3-1-162,4 1 0,-11 0-134,8-1 1,-3-1 48,2-3 1,4 3-176,-4-4 0,2 0 36,-2 0-88,3 1 1,-6 3-551,3-3 511,4 3 1,-6-10-592,7 7 498,0-7 0,-2 5-340,-2-3-154,2-4-334,-5 6 372,7-7 1,-1 5-145,-4 0-13,3-1 0,-6 1 67,3 0 839,4 7 0,-6-11 0,7 6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16.8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44 8042,'-1'-13'-308,"-4"4"1088,3 2 1,-4 6 331,6-4-142,0 3-242,0-4 96,0 6-567,6 0 0,2 1-10,7 4 0,-1-3-51,1 3 0,0-4 23,-1-1 1,2 0-1,4 0 0,-2 5-63,6 0 1,-5 0-132,6-5 1,-1 1 85,5 4 1,0-3-219,0 3 0,1 1 27,-1-1 1,0 0-59,0-5 1,-5 1-237,1 4 0,-6-3 164,5 3 1,-4-4-333,4-1 1,-6 0 144,1 0 1,-2 0-39,-3 0 1,1 0-107,-1 0 0,1-4-153,-1-1 0,-4 0-390,0 5-150,-7 0 953,4 0 1,-9 0 280,-3 0 0,-3 0 0,-7 0 0,1 0 0,-1 0 0,1 0 0,-1 0 0,1 0 0,-1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3:14.2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278 190 7667,'-15'-6'-11,"1"-2"0,1-2 290,3 0 1,-3 5 47,3-4 0,2 4 263,-1-5-321,-1 0 0,-5-2 631,1 2-626,6-3-122,-5 5-161,11-7 194,-4 1-230,6-1 0,1 5 111,4 1 0,3 5-161,7-1 0,-1 4 34,1 1 1,-1 0 74,1 0 1,0 0-32,-1 0 0,2 1 10,4 4 1,-4 3-110,3 7 1,-2 0 85,-3-1 1,-1 6-18,-3-1 0,1 5-49,-6-4 0,5 6 73,-5-2 1,-1-1-108,-4 1 0,-6-1 11,-4 1 0,-3 2-77,-1-7 0,-2 6 104,-4-6 1,2-4-93,-6-6 1,6-5 75,-1 0 0,3-2-15,1-2 0,0 0-12,1 0 167,-1-6 0,2-3 129,4-5-178,2-1 0,7 1 97,0-1 1,2 2 113,3 3-135,3-2 1,6 10-23,1-3 1,-1 3 36,1 2-11,0 0 0,4 2-38,0 3 0,1 3-8,-6 7 1,1 1-23,0 3 1,-1-1-7,1 6 1,-2 1-2,-4 4 1,3-5-8,-7 0 0,-1 1 12,-4 4 0,0-2-4,0-2 0,-6-4 5,-4-7 0,-4 1-1,-6-1 1,4-1 7,-3-3 0,-2 1-5,1-6 1,-1 0 9,2-5 0,2 0-3,-2 0 1,-2-6-1,2-4 1,-1-3 3,6-2 1,-1 1 0,0-1 0,1 6-114,-1-1 0,2 0 66,4-4 0,-3 4-122,7 0 1,-1 5-2,1-4-711,3 5-7,-4-2 881,12 6 0,9 0 0,8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17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132 103 6574,'0'-15'1565,"0"1"-1478,0-1 58,0 0 0,0 6 219,0-1 455,0 7-133,0-4-147,0 1-222,0 4-145,6-4 1,2 7 31,7 4 1,-6-2-110,1 7 1,0-5-42,4 5 1,3-5 78,2 4 1,-3 1-41,4 5 1,-6-6 53,-4 1 1,3 0-19,-3 4 0,1 1-55,-1 0 0,-2 1-117,-3 3 0,-4-3 76,4 4 0,-11-2-166,-9 1 1,-9 4-180,-15 6 1,-10 7-992,-19 2 1303,-6 11 0,25-23 0,10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34.5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73 7806,'-13'-14'3,"3"-1"1,-1 5 584,6 1-284,-6-1 0,8 2 422,-7 3-221,7 3-40,-10 2 1,10 0-44,-7 0 0,5 7-68,-5 3 1,7-2-95,-2 1 0,2 1 89,-2 5 1,3-1-49,-2 1 1,2-1-87,2 1 1,0 0-47,0-1 0,0 2 60,0 4 1,-5-4-64,0 3 0,0-1 63,5 2 0,0-3-117,0 8 0,-4-1-6,-1 5 1,-2-4-176,2-1 1,2 0-143,-7 5 0,5-4 124,-4-1 0,6-5-351,-2 6 1,-2-8 225,2 3 0,-4-4-1392,4-1 997,0-1 0,5-4-630,0 0-4,0-7-182,0 3 47,0-6 729,0-6 647,0-2 0,0 0 0,0 1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34.8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72 117 7901,'-15'-21'687,"0"-3"1,1 0 498,-1 4-792,7 1 0,3 17-396,10-3 0,5 4 96,9 1 1,-1 0 103,6 0 0,2 0-155,8 0 1,-1 0-174,6 0 0,-1 0-69,6 0 0,0 0-322,0 0 1,-1 5-195,1-1 1,0 3 322,0-2 1,-7 1-252,-3 4 0,-5 3 284,-5-3 0,2 3 359,-6 1 0,-1 7 0,-4 2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35.8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73 365 7890,'-15'-5'450,"1"0"-388,-1 0-667,1 5 855,6 0 966,1 0-941,7 0 0,7-5-124,2 0 0,4-6-130,2 1 0,4-3 56,1-1 1,6-1-218,-2 1 1,-1-1 42,1 0 1,-1-4 28,1 0 0,-3-2 47,-7 1 0,1 4-147,0-4 1,-1 4 144,1 2 1,-7-1 8,-3 0 0,-4 1 8,-1-1 0,0 6-5,0-1 0,-6 7 167,-4-2 0,-3 3 130,-1 2-49,-1 0 0,0 7-60,1 2 1,1 4 116,3 2 0,-1-1-5,6 1 1,0 5-96,5-1 0,0 7-141,0-2 1,0 9 63,0 1 0,5 1-82,0-1 1,5 3-18,-6 7 1,6-5-125,-5 0 0,5-5 56,-5 5 1,-1-7-131,-4 2 1,0-5-286,0-4 174,0 2-31,-6-11 260,-2-1 1,-7-9 45,1-6 1,4-6-27,0-4 1,5-4 13,-4-6 1,5 2 7,0-6 0,2 1 87,2-1 1,0-2 2,0 7 1,2-5-74,2 4 0,3-1 107,3 2 1,3 4-97,-4 0 1,4 1 38,2 4 0,-5 2-45,-1-2 1,6 7-3,4-2 1,1 4-8,-6 1 0,1 1-3,-1 4 1,1-2-65,0 7 1,-1 0 71,1 4 1,-2 6-73,-4-1 0,4 1 52,-3-6 1,-3 6 27,-3-1 0,3 1-10,-2-6 1,5 2 5,-6 4 1,1-9-12,-5 4 1,5-4 4,0 4 1,1-7-4,-1-3 6,3-4 0,7-1 8,0 0 1,-1 0-12,1 0 1,-1-5 63,1 0 0,-1-6-16,1 1 1,0-3 96,-1-1 0,-1 4-66,-3 0 0,3 2 107,-3-1-150,2-4 0,-2 6 85,0-3-252,-7-2 224,10 10-274,-11-5 189,4 7-20,-6 0 1,0 2 56,0 3 0,0 3 83,0 7 0,0-1 20,0 1 1,0-1-65,0 1 0,0-1 95,0 1 0,0-5-35,0-1-104,7 1 0,1 0 2,6 0 1,1-7-8,0 2 1,-1-5-20,1-5 1,-1 2-117,1-7 0,-1-1 5,1-9 0,-2 4 53,-3-4 1,1-1 11,-6 2 1,0 0 13,-5 4 1,0-4 118,0-1 1,-2 2-64,-3 9 0,-4-3-25,-11 7 1,4 1-55,-4 4 1,3 0 1,-3 0 1,4 0-376,-3 0 1,2 0 168,3 0 0,-1 4-503,1 1 0,6 2 300,3-2 1,3-2-961,2 7 1410,0-7 0,-6 3 0,-3-6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35.9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7826,'0'0'0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36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58 190 7826,'-22'-42'795,"2"3"0,11 10-290,4 10 1,3 2 630,2 3-723,0 6 1,2-4 72,3 8 0,3-1-205,6 5 1,1 0-256,-1 0 0,1 0-57,0 0 0,-1 6-253,1 4 0,-2 8-596,-4 1 1,3 7 497,-7-2 0,1 5-635,-1 6 0,-3-3 383,2 7 0,-4 0 634,-4 4 0,2-18 0,-5-6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36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248 205 7862,'-1'-16'175,"-4"-4"0,3 4 342,-2-3 0,2 3-124,2 1 0,0 0-132,0 1 1,0 4 372,0 0-182,6 1-182,-4-6 1,3 2-138,-10 3 1,2 4-107,-7 6 1,0 0 54,-4 0 0,2 5-181,-2 0 1,2 6-39,-7-1 0,1 7 93,-1 3 1,3 1-29,-4-2 0,4-2 70,1 2 1,6 2-95,-1-1 1,5 4 77,-5-5 1,7 2 5,-2-1 1,4-4-38,1 3 1,0-7-10,0-3 1,6 0-88,4 0 0,8-2 76,1-7 1,5-2-130,-4-3 0,6-3 82,-2-6 1,-1-1 27,1 0 1,-6 1 54,1-1 0,-3 1-12,-1-1 1,-2-4 12,-3-1 0,1 1 113,-6 4 1,0 1 179,-5-1 0,0 5-78,0 1 1,-2 4 436,-3-5-145,-3 7 113,-6-4-365,-1 7 1,2 7 439,3 3-458,4 3 0,6 6-13,0 0 1,0 1-309,0-6 1,0 1 79,0 0 1,0-1-564,0 1 1,6-1 323,4 1 0,3-1-930,2 1 1,1-2 21,3-3 1183,4 3 0,-7-5 0,-3 6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37.5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43 511 7886,'-15'-15'59,"7"7"7,-5-5 0,12 10-141,-4-7 1,10 5 3,4-5 1,6 6 408,4-6 0,-1 0-148,7-4 0,-3-1-2,2 0 0,4 1-124,-4-1 0,4 1-37,1-1 0,0 0-9,0 1 0,-4-2 21,-1-4 0,-1 4 96,1-3 1,-3-2-76,-6 1 0,-3 1 88,-2 4 0,-3-4-98,-7-1 0,0 1 193,0 4 1,0 1 20,0-1 0,-5 5 281,0 1-259,-6-1 30,3 2-286,-7 1 73,0 7 0,2 7 16,4 3 0,-3 4 47,7 6 1,-4-3-8,4 8 0,-2 1-67,3 8 1,2-2 12,-3 7 1,2-5-37,-2 5 0,2-5 12,-7 5 0,7 0-48,-2 4 1,2-5 76,-2-4 0,3-4-193,-3-1 1,4-6-125,1-3-305,0-4 340,0-8 36,0-2 1,5-12 17,-1-4 1,8-8-149,-2-1 0,7-7 153,3 2 1,-1 1 31,-4-1 0,-1 4 119,1-4 1,0 6-67,-1-1 0,-4 3 92,0 1-87,-1 0 236,6 1 78,-1 6-175,-5 1 0,2 14 72,-6 2 1,0 4-92,-5 2 0,0 6-66,0 3 0,0-1 38,0 1 1,0-4-91,0 4 0,0-5 79,0 6 1,1-7-21,4 1 1,-3-3-71,3-1 1,-4-6-55,-1 1-49,7-7 1,1 4 79,6-7 1,2-2-233,4-3 0,-2-4 9,6-11 0,-6 4 35,1-3 0,2-2 124,-1 1 1,-1 1 47,-4 4 1,-5 1-8,-1-1 1,-6 0-7,2 1 1,2 4 350,-2 0-123,0 7 72,-5-3 0,-2 6 11,-3 0 0,3 1 410,-2 4-503,-5 3 0,6 7-66,-6-1 0,5 1-40,-1 0 1,4-1-133,1 1 0,0-1-24,0 1 1,0-1 108,0 1 1,0-5-408,0-1 1,1-4-55,4 5 1,-1-7-908,5 2 830,1-3 1,5-2-149,-1 0 0,2-2 258,4-3 0,-4-3 447,3-6 0,-2-7 0,-3 4 0,1-4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37.7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88 217 7886,'-14'-27'150,"-1"2"0,6-1 286,-1 7 0,2-1 20,-2 6 1,2-1 240,3 1-160,3-1-183,-4 1-126,6-1-334,0 7 0,5 3-460,0 10 0,6 3 62,-1 7 1,3 4 503,1 0 0,1 1 0,-1-6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38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72 424 7859,'-8'6'0,"-4"-3"-71,8 7 0,-6-5 101,5 5 1,-5-6 233,5 6 265,1-7 270,-3 4-455,5-7 0,-2 0-118,8 0 0,5-7-277,5-2 0,1-4-70,-1-2 1,3 1-72,2-1 0,-1-4 73,6-1 1,-6 1-109,1 4 0,-2-1 107,-3-3 1,1 2-72,-1-2 1,-4 3 299,0 1-156,-7 1 0,3-1 118,-6 0 1,-1 6 19,-4-1 0,2 7 111,-7-2 1,0-2-51,-4 2 0,4 1 109,0 4 1,5 0 60,-4 0-42,5 0-164,-9 0 1,12 1 11,-4 4 1,2-2 273,-2 7-270,3 0 0,-4 4 15,6 1 1,0-5 8,0-1 0,0 1 326,0 5-319,0-1 0,0 1 1,0-1 0,0 1-150,0 0 0,0-1 99,0 1 0,0-6-290,0 1 0,0 0 87,0 4 1,0-4-294,0 0 1,5-5-209,-1 4-104,1-5 166,2 9 0,1-12 169,7 4 0,-6-3-184,1-2 1,0-2 126,4-3 0,1 2 81,-1-7 0,1 5 106,0-4 1,-1 4 13,1-5 1,-1 2 199,1-2 0,-2-3 16,-3 4 0,2-4 0,-5-2 0,3 1 0,1-1 281,-6 0-225,0 1 1,-4-1 599,4 1 1,-3 4 64,3 0 908,-4 7-523,-1-10-725,0 11 0,-5-2-60,1 8 0,-1 5 35,5 5 1,-5 6-90,0-1 0,-1 7-28,1-2 0,3 4 94,-3 1 1,-1 5-84,1 0 1,-2 6-14,3-1 0,0 3-72,-5 2 0,0 0-94,0 0 0,-4-1 1,3 1 1,2-2-260,-2-3 0,1 2-493,-6-7 1,5-5 81,1-5-470,5-6-228,-9 3 311,12-13 0,-6-8 405,7-10 0,0-3-91,0-1 1,0-7 149,0-4 1,2-2 520,3-2 0,-2-5 0,7 0 0,-5-8 0,4-2 0,-1 0 0,2-5 0,1 2 0,-6-1 0,7-1 0,-3-9 0,3 9-70,-3-4 0,3 1-37,-7 4 0,4-1 554,-4 5 0,6 7 377,-1 3 0,-2 5 156,2 4 1,0 6-441,4 9 0,-4 4-188,0 6 0,-1 0-115,6 0 1,0 1-36,-1 4 0,1 3-31,-1 7 0,1 1-71,0 4 1,-1-3-155,1 8 0,-2-7 99,-4 1 0,3 2-396,-7-1 1,-1-1 174,-4-4 0,0-1-425,0 1 0,0-1-13,0 1 0,-4-1-242,-1 1 1,-11-5 251,1-1 1,-5-5-508,1 1 1111,-4-4 0,-12 6 0,-3 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3:14.6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30 511 7775,'0'-15'0,"-5"5"285,0 1 0,-1 1-56,1-2 1,3-3-159,-3 3 1,4-3 67,1-1 0,6-6-120,4 1 1,3-7 95,2 2 1,-1 1-108,1-1 1,4-1-88,1-4 0,-1 0 61,-4 0 0,-6 5-42,1-1 0,-2 7 222,2-1 182,-4-4-128,-6 7 50,0-5-181,0 13-32,0 2 1,0 7 159,0 4 1,0 3-82,0 7 1,0 1 51,0 3 0,0 4-75,0 6 0,2 2 147,3 3 1,-4 2-109,4 2 0,-3 6-103,-2 0 1,0 0-339,0 4 0,-5 6 293,0 4 0,-6 7 0,3 8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38.8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15 190 7859,'-6'-44'1180,"4"8"-752,-3 7 0,4 7-724,1 7 1,1 5 239,4 1 0,8 5-337,6 0 0,3-3 5,-3 2 1,-3 0 387,4 5 0,2 13 0,1 3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39.0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0 7882,'-36'0'0,"7"0"960,0 0 1,6 7-659,9 2 0,5 4-574,5 2 0,2-1-124,2 1 313,6 0 1,-2-7-107,5-3 0,1 1-27,5-1 1,-1 0-108,1-5 323,6 0 0,-11 0 0,3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39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65 7892,'-6'-14'0,"-2"-1"0,-2 2 742,0 4 200,7-4 1,-8 13-516,6 0 1,-5 6-161,5 9 1,-6 1 322,1 3 0,2 4-129,-1 6 1,-1 0-16,-5 0 1,6 1-119,-1-1 1,2 2 57,-2 3 1,2-2-196,3 7 0,3-7 13,-2 2 0,2 4 7,2 0 0,0-2 5,0-2 0,5-3-228,0-2 1,1-5-176,-1 1 1,-2-3-283,7 3 1,-2-4 225,2-7 1,3-1-146,-4-3 0,4 1-792,2-6 0,4 0 461,1-5 1,1 0-455,-2 0 1,-1-2 557,6-3 0,-1-3-209,1-6 1,4-1 823,-4 1 0,-3-7 0,0-2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39.8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277 132 7892,'0'-30'0,"0"3"375,0 3 0,2 3 1465,3 6-1221,3 7-323,6 1 1004,1 7-870,-7 0 1,-1 2-137,-7 3 1,0-2-139,0 7 1,-7 0-123,-3 4 0,2 1 61,-1-1 0,-6 6-110,-4-1 0,-2 1 80,1-6 0,4 1-108,-4-1 0,-2 1-28,-2-1 0,2-1 0,3-3 1,1 3 141,-1-3 1,3 1-52,-4-1 1,10 3 9,6-3 0,-3-2 18,2 1 0,0-4-105,5 5 0,2-5 57,3 5 0,8-7 36,6 2 0,7 1-76,-2-1 0,4 5 51,1-5 0,0-1-264,0-4 1,1 0-63,-1 0 1,-5 5-52,0 0 0,-1 0 66,1-5 1,2 0-58,-6 0 0,-1 0-470,-4 0 1,-6 0-242,1 0-235,-7 0 898,4-6 1,-7-3 55,0-5 0,-2-1 349,-3 1 0,-3-1 0,-6 1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40.0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30 117 7892,'0'-15'0,"-5"-4"0,0 0 811,0-1 1,5 6 344,0-1-159,0 7-178,0 1-328,0 7 1,0 4 71,0 5 1,0 1-146,0 9 1,0 4-245,0 1 1,0 2 41,0-1 0,0 4-192,0 0 0,0 0-78,0 5 1,0-3-41,0-2 0,0 0-154,0 0 0,-5 1-509,1-1 1,-1-5-621,5 0 0,0-6 597,0 2 0,0 1-478,0-2 0,0-4 208,0-6 1050,0-5 0,13 2 0,3-6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40.3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28 131 7888,'-10'-40'539,"0"6"0,7 6 751,-2 14 0,12 6-1126,7 3 1,2 3-38,9 2 1,-8 5 950,3 0-485,3 6 1,-7-3 68,3 7 0,-3 4-310,-1 1 1,-2 6-159,-3-2 1,1 3-449,-6 3 0,5-1 241,-6 0 0,1 0-400,-5 0 1,0 0 297,0 1 1,-1 4-911,-4 0 1,-5 4-74,-9-3 0,1 0-295,-6-1 0,1-1 525,-1 5 868,-4-5 0,5 2 0,-6-5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41.2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30 203 7880,'-7'-29'878,"1"4"-659,-4 1 1,4 6 21,6-1-303,0 9 0,8-1-151,6 6 0,1 0 253,4 5 1,-3 0 213,-1 0 0,0 2 215,-1 3 1,-1 0-215,-3 9 1,1-3-97,-6 9 0,5 3-40,-5 1 0,4 3-104,-4 3 1,0-3 68,-5-3 1,0 4 2,0-4 0,-2-3-35,-2-1 1,0-4-40,-5-2 1,4 1-127,-5 0 0,5-7 27,-5-3 0,1-4-108,-6-1 1,5-1 58,1-4 1,5-3-20,0-7 1,2-1 43,2-4 0,0-1 38,0-3 0,0-3 58,0 2 0,2-2 21,2-2 0,3 4 30,3 1 1,3 1-68,-4-1 1,4 3 181,2 6 0,1 2-20,4 4 1,-4 2 76,3 7 0,-3 0-42,-1 0 1,4 3 108,1 7 0,-1 1-128,-4 14 1,-1-6 18,1 5 1,-2 1-187,-3 4 1,1-5 78,-6 1 0,5-6-104,-6 5 143,1-6 1,-5 3-319,0-6 189,0-7 57,0-2 0,-1-6-68,-4 0 0,3-6-116,-3-4 1,2-3 105,-2-1 1,4-6 46,-4 1 0,3-2-8,2 1 0,2 2 0,3-6 0,1 1-15,4-1 0,3-2 30,-4 7 1,9-6-3,2 6 0,1 0 33,-2 4 1,-1 7 111,6 3 1,-6-1-39,2 1 1,-1 1-82,-4 9 1,2 5 276,-7 9 1,1-1-73,-1 7 1,-2-1 12,-3 5 0,-3 0-57,3 0 1,-4-4-40,-1-1 1,0-1-31,0 1 1,0 2-77,0-7 1,0 1-240,0-6 110,0 1-187,7-1 0,1-5 107,6-5 1,6-2-168,-1-2 0,2-6 88,-1-4 0,-2-5-13,6-4 0,0 1 144,5-6 1,-6 4 45,-4-4 1,3 5 71,-3-6 0,-1 7-114,-9-1 0,3 3 672,-7 1-273,0 1 58,-5-1 1,-2 7-92,-3 3 1,2 3 14,-7 2 1,2 7-85,-2 3 1,-1 3 74,6 1 1,-5 1-215,6-1 0,-6 1 225,5 0-183,0 6-204,5 1 1,0 1-790,0-4 415,7-2 0,1-4-278,6-4 1,1-1 70,-1-3 1,3-3-406,2 3 1,-1-5 424,6-5 1,-6-2 50,1-2 1,-2-4 623,-3 3 0,1-9 0,-1-4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41.3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103 205 7880,'-15'-30'0,"0"1"0,1 5 1143,-1 0 0,6 6 170,-1-2-713,7 4 0,-6 2 244,5-1-894,2 7-29,-4 1-109,6 7-244,6 0 1,2 12-618,7 2 0,-2 6 1049,-4-1 0,11 4 0,-4 6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41.8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88 7880,'-14'-13'0,"-1"3"2132,0-10-912,7 4-1087,2 8 10,6-5 122,0 12 373,0-6-69,0 7 1,-5 2-336,0 3-74,0 3 0,5 8-232,0 3 0,0-3 93,0 4 1,0-2-85,0 1 0,0-3 76,0 4 1,0 1-125,0-2 0,-5 1-89,0-6 1,1 2-130,4 4 0,-5-4 12,0 4 0,0-9-99,5-1 164,-6-7 121,-3 10 0,0-12-28,-1 4 0,7-10 67,-2-4 0,3-6 136,2-4 1,0 1-47,0-6 1,7 1 181,3-1 0,2-4 27,3 4 0,0 1-92,-1-1 0,1 6-43,-1-1 1,6-2 142,-1 1 0,1 5-25,-6 6 1,2 6-23,4-2 0,-4 3 74,4 2 0,-9 7-198,-1 2 0,-6 4 26,6 2 1,-5 1-398,5 3 1,-7-2 183,2 2 0,-2 2-697,2-1 1,-3-1 386,2-4 1,3-1-807,-2 1 1,4-1 1258,-4 1 0,7-1 0,-4 1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42.0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88 7837,'-15'-21'0,"6"5"1482,-1-4-967,7 11 0,-2 0-1039,10 5 0,-2 2-35,7-3 1019,-1 3 1,1 2 649,0 0-282,-1 0 1,6 0-612,0 0 0,4 2-318,0 3 1,6-3-407,-6 2 1,7 3 355,-2-2 0,4 4-41,1-4 0,5 0 74,0-5 0,0 5-815,-5 0 0,-1 0 141,-4-5 1,2 0-379,-7 0 1170,-6 0 0,0-7 0,-5-1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9:19:21.10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36 249,'-16'-25,"3"6,13 19,-7-7,25-1,-20 0,35 2,-17 6,13 0,7 0,1 0,7 0,6 0,-5 0,12 0,-12 6,12-4,-11 4,4 1,0-6,-5 6,12-1,-5-4,0 4,4-6,-4 0,6 0,1 0,-1 0,0 7,1-6,5 12,-4-11,12 5,-6-7,7 0,0 0,-3 0,-7 0,-7-7,1 5,3-4,13 6,0 0,0 0,0 0,-9-5,-5 0,-8 0,3 5,-1 0,-4-4,-10-1,0 0,4 5,-4-5,0 0,0 0,15 5,-1 0,-4-5,-11 1,-4-1,5 5,0 0,10 0,-1 0,-4 0,-5 0,-5 0,5 0,-7 0,17 0,3 0,8 0,-2 0,5 0,-16 0,16 0,-4 6,-6-4,9 4,-14-6,-6 0,7 0,-10 0,9 0,-15 7,12-6,-6 4,0-3,16-2,-10 0,14 0,-12 0,-9 0,1 0,18-7,0 1,6-4,-13 4,5 6,-10-5,14 0,-12 0,-8 5,-5 0,5 0,-5 0,4 0,-4 0,5 0,-5-2,5-2,-3 2,8-3,-9 2,9-2,-8 3,2-2,-4 2,5 2,-6 0,14 0,-4 0,-2 0,7 0,-2 0,6-2,-4-3,-12 4,-2-4,-7 3,20 2,-3 0,-3 0,7-6,4 4,8-11,5 12,-13-6,4 7,-10 0,10 0,-4 0,7 0,-1 0,0 0,-1 0,-4 0,-9 0,5 0,-4 0,13 0,-6 0,-2 0,7 0,-10 0,6 0,-12 0,14 0,-5-1,13-4,-6 3,-13-3,0 2,-1-2,1 4,0-4,-1 3,1 2,0-5,0 0,-5 0,-1 5,1 0,24 0,-1 0,14 0,-13 0,-1 0,-14 0,1-1,-5-4,4 3,1-2,4 2,-4 2,0-5,-6 0,1 0,0 5,6-6,8 4,9-4,12 6,-13 1,-2 4,-16-3,-9 3,0-4,14-1,1 0,-1 0,-9 0,0 0,0 0,-1 0,1 0,0 0,9 0,1 0,-7 0,1 0,4 0,1 0,17 7,-10-6,5 6,-7-7,-12 0,5 0,-2 0,-4 0,4 0,-4 0,7 0,5 6,-12-4,5 11,1-11,0 4,1-6,5 0,-12 7,12-6,-12 6,5-1,-6-4,0 4,0 1,-1-6,1 6,0-1,6-4,2 4,5-6,-4 0,-9 7,11-6,-2 6,12-7,-7 0,-11 2,-8 2,-5-2,5 3,-5-3,5-2,-5 1,5 4,0-3,17 4,1-6,6 0,-12 0,-4 5,-4 0,-1 5,-3-6,-6 1,22 2,-5-4,13 7,-13-7,-1 3,-4 1,14-6,-8 6,0-7,-1 0,-5 0,5 0,1 0,-6 0,5 0,0 0,-4 0,10 0,-4 0,7 0,-1 0,-6 0,-2 19,-6 6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42.2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307 88 7837,'-8'-15'0,"-3"1"540,6-1 1,-5 1 838,5-1-1040,0 7 0,12 2-79,2 6 1,9 0 173,2 0 1,4 4-77,-5 1 0,7 7 45,-1-3 1,-3 4-160,3 2 0,-3-1-118,3 1 1,0 0 60,-5-1 1,-1 6-1,-4-1 0,-1 0 12,1-4 0,0 0-26,-1-1 0,-6 1-245,-3-1 0,-6 3 95,-9 2 0,-10-1-609,-18 6 0,-11 0 336,-19 6 0,-20 0 250,36-13 0,-2 0 0,-12 4 0,-1 2 0,-4 3 0,1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43.8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395 161 7386,'-15'-21'-1265,"0"5"2368,1-5 0,1 6-319,3 0 1,-1 6 296,6-1-210,0 0 177,-1-4-171,4-1-341,-11 7-420,5 1 1,-7 7 53,1 0 1,-1 2-8,1 3 1,-1 3 55,0 7 0,1-1-27,-1 1 0,1 1-48,-1 3 0,1-2-29,-1 2 1,0 2-86,1-1 0,-1 1 70,1-2 1,4-1-182,0 6 0,5-1 57,-4 1 0,5 4-200,0-4 0,2-1 7,2 1 0,0-6-84,0 1 1,2-3 52,2-1 0,5-5-24,5-1 0,2-5-3,4 1 1,-2-10 70,6-5 0,0-5-164,5-4 1,-1 1 46,-4-6 0,2 4-7,-6-4 0,-1 5 171,-4-6 0,-1 8 146,1-3 0,-7-1 22,-3 2 0,-2-1 470,2 6 108,-4-1-448,-1 0 0,-8 7 1105,-6 3-471,6-3-100,-5 7-386,11 1 0,-4 8-93,6 6 0,0 1-11,0 0 1,0 4-105,0 0 1,0 7-39,0-1 0,0 2 99,0 2 0,1 2 106,4 3 0,-3 3-110,2 7 1,-4 1-24,-4 4 0,0 3-23,-5 6 1,-1-1-150,-5-4 1,1 2 75,-1-6 1,1-2-204,-1-8 1,0-4-80,1-5 0,4-8 114,0-2 0,1-6-411,-6-4 330,1-3 0,-1-7-53,0 0 0,6-2 24,-1-3 0,2-3 89,-2-7 1,4 1 61,6-1 1,0-4 97,0-1 0,0-4 296,0 5 0,6-7-169,4 1 0,4 3 63,6-3 1,-2 1-45,6-5 0,2 0-509,8 0 0,-2 0-125,7-1 0,0 1-224,5 0 0,0 2 226,-1 2 1,4-2-205,-3 2 1,-2 3-439,-8-3 0,-8 8 510,3-3 0,-9 4 628,-1 1 0,-9-6 0,-4-1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45.2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88 554 7846,'-14'-6'0,"-1"3"365,1-7 1,4 7-30,0-2 0,2 2 696,-2-2-1,4 3-510,6-11 1,1 10-145,4-7 1,3 1-130,7-6 0,6 0-330,3 1 0,4-1 143,1 1 1,2-6-29,3 1 1,-3-5 70,3 4 0,-4-4-421,-1 4 1,4-6-10,-4 2 0,2 1-70,-12-1 0,-1 5 150,-8-6 1,1 6 136,-6-5 0,-2 6 166,-8-2 1,-3 6-92,-6 4 1,-1-3 346,1 4 0,-3 2-140,-2 2 1,3 4 355,-4 1-197,4 0 1,1 0 88,1 0 1,4 6-47,0 4 0,7 3 38,-2 1 0,4 7-15,1 4 1,0 4-162,0 5 1,0-2-129,0 7 0,5 0 68,-1 5 1,1-1-118,-5 1 1,5 5-35,0-1 1,0-1-28,-5-8 0,0 2 10,0-7 0,0 5-208,0-5 0,-2-7-348,-3-7 255,4-4 78,-12-2 1,6-7 100,-2-7 1,2-7-143,7-7 1,0-1 28,0 1 1,0-7 115,0-4 1,2 3 40,3-3 0,-2 3 108,7-3 1,-1-1-26,6 7 1,-5-5-101,-1 4 1,1 1 261,5 4 1,4 2-62,1 4 0,1-3 55,-2 7 1,-1 0-103,6 5 1,-6 2-64,1 3 0,-1 5-120,2 9 0,-6-1-227,1 6 0,-6-1-378,-4 1 0,-3 4 319,3-4 1,-4 2-252,-1-2 1,0 4 165,0-4 1,0-3-427,0-1 0,0-4-388,0-2 817,0 1 0,2-7 483,3-3 0,-2-4 0,7-1 0,-2-1 0,2-4 0,1 2 0,-6-7 0,0 0 0,-5 1 0,0-1 1182,0 0-577,0-4 1,0 4 125,0 0 0,-5 5-174,0-4 1,0 4 42,5-5 0,5 5-177,0-5 0,6 1-147,-1-6 0,3 5-304,2 1 0,1-1 108,3-5 1,-1-1-170,6-3 1,-6 3 19,2-4 1,-3 4 35,3 1 0,-9 2-114,4 4 1,-9-4-90,4 3 1,-7 2 94,2-2 0,-5 5 49,-5-4 340,-3 5 0,-7-2-84,1 6 0,-1 0 191,1 0 0,-1 0-18,1 0 0,-1 1 103,0 4 1,6-1-137,-1 5 1,5-1-43,-5 2 0,7 3 30,-2-3 1,-1 4-82,1 6 0,0-4-132,5 3 0,0-2 114,0-3 0,5 2-269,0 4 0,6-4-129,-1 4 0,3-4-97,1-2 1,3-1-64,2-3 1,-1 1-385,6-6 1,-4 0 44,4-5 0,-1 0 269,1 0 0,2-2-438,-7-2 0,5-5 317,-4-5 0,4-1 9,-4 1 0,-3-6 220,-7 1 0,2-2 137,-8 1 0,6 4 148,-5-3 0,0 3 210,-5 1 1,0 0 555,0 1 0,-5 4-400,0 0 1,-6 7 912,1-2-362,4 4-69,-7 7 0,11 7-292,-3 6 0,4 3-63,1-3 1,0 4-145,0 6 1,0 0-44,0 0 0,0 7-213,0 3 0,1 8 98,4 1 1,-3 7-147,2-1 1,-8 2 100,-6 3 1,2 2-141,-2-2 0,0 1-287,-4-12 0,-1-4-314,1-5 0,1-9-407,3 0-693,-3-8 716,5-14 0,0-3 497,3-10 1,3-9-236,2-10 0,0-4 265,0-1 0,0-5 153,0 0 1,2-7 340,3 2 0,-4-3 0,4-1 0,2-1 0,-2 0 0,4-4 0,-4-1 0,5-1-23,-5 1 0,6-1-18,-1-4 1,3 9 920,1 6 0,6 7-343,-1-2 1,7 5 473,-2 4 0,2 6-280,-1 9 0,2 4-72,-3 6 1,4 0-246,1 0 0,-1 6-132,-4 4 0,-3 3-124,-6 2 0,-1 4 53,1 0 1,-7 2-258,-3-1 1,-4-2 108,-1 6 0,-1-5-381,-4 6 1,-3-7-171,-7 1 1,-1-3-340,-3-1 0,2-1 166,-2 1 0,-2-2-409,1-3 1,-1-4-64,2-6 1,3 0 745,-4 0 1,-1-2 386,2-2 0,-1-5 0,6-5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45.5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176 117 7846,'-8'-15'-1302,"-5"1"976,3-1 1,3 1 1623,3-1 1,2 5 989,2 1 130,0 5-1230,0-9 26,0 12-1109,0-6 0,0 14 57,0 3 0,-5 9-734,0 5 0,-4 5 419,4 5 0,-7 4-1566,3 5 1,-4 3 90,-2 2 1628,1 4 0,-8 6 0,0 1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46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277 74 7792,'0'-15'867,"0"0"0,0 6-341,0-1 1,0 5 569,0-5-347,0 7 182,0-3-508,0 6 1,0 6-49,0 4 0,-6 3-356,-4 1 0,-3 3 80,-1 2 0,-6 2-56,1 3 0,-2 4 121,1-4 1,2-1-156,-6 1 1,6-4-76,-1 4 0,3-6-90,1 1 0,5-3 117,1-1 0,1 0 148,-2-1-64,3 1 1,7-6 20,0 1 1,7-5-81,3 5 1,3-7 73,1 2 0,7-4-142,3-1 1,-1 0-68,1 0 1,1 0-165,4 0 1,-5 0-26,0 0 1,-1 0-196,1 0 0,2 0-29,-6 0 0,1-4-190,-2-1 0,-7 0-978,2 5 693,-2-7-167,-4 6 1204,5-12 0,-12 5 0,6-13 0,-7-2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46.3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29 132 7792,'-5'-23'41,"1"4"1,-3 3 122,2 1 0,4 6 222,-4-1 47,3 0 1,2 0 970,0 1 487,0 5-836,0-2-459,7 6 1,-4 6-155,7 4 1,-7 3 23,2 2 1,-4 1-257,-1 3 0,0 2-63,0 4 0,0 2 17,0-3 1,0 4-110,0 1 1,0 0-469,0 1 1,0 4 299,0 0 1,0 0-1109,0-5 0,0 0 5,0 0 0,0 0-303,0 0 0,0 0 753,0 1 1,0-8 765,0-2 0,7 2 0,1 1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46.7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88 7792,'-6'-8'0,"4"-5"950,-3 3 1368,-3 4-1075,7-7 1,-4 7-631,10-4 0,-2 3 108,7 7 0,1-1-255,9-4 1,-3 3-340,8-3 0,-6 4 36,5 1 1,-4 0 67,4 0 1,-1 0-368,1 0 0,2 0-427,-7 0 0,6 0-835,-6 0 0,5 0 614,-4 0 0,-1 1-522,-4 4 0,-5-3 606,-1 3 0,-4-4-1184,5-1 1213,-7 7 671,4-6 0,-14 6 0,-1-7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47.0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59 7792,'-8'-6'0,"0"-1"256,3-2 0,2-3 1103,-7 7 268,7-6-364,-3 9-695,6-4 1,1 6-169,4 0 1,-2 0 229,7 0 0,0 0-163,4 0 0,2 5-51,4 0 0,-4 1-181,4-1 0,-3-3-27,3 3 1,-4 1-78,3-1 0,-2 1-144,-3-1 0,1-3-75,-1 3 0,1 1 97,0-1-345,-1 6 208,1-3 1,-7 7 28,-3 0 1,-5-6-33,-5 1 0,-5 5-190,-9 4 0,-4 2-510,-6-1 0,-5 2 389,0 7 1,-5 1-1033,5-1 0,-5 0 702,5 0 1,2 0-1450,7 0 2221,4-6 0,7 5 0,-1-6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47.8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146 204 7792,'-6'-14'404,"4"4"7,-3 0-311,-3 0 0,5-4 269,-7-1 1,5 2 147,-4 4 0,5-4-119,0 3 1,2 2 508,2-2-445,-7 0-256,6-4 0,-6 4-121,7 0 0,2 7 72,3-2 0,1 2-61,4-2 1,3 4 44,-3-4 1,3 3-111,1 2-75,1 0 1,-1 5-68,1 0 1,-2 6 17,-3-1 0,1-2 100,-6 2 1,1-1 57,-1 6 0,-3 0-36,3-1 0,-5 2 16,-5 4 0,2-4-51,-7 3 1,0-2-8,-4-3-13,-1 1 1,0-1-120,1 1 1,1-5-160,3-1 180,-3-5-291,5 2 149,-7-6-112,7 0 253,2 0 0,8-5 132,2 0 0,0-1-42,5 1 0,-4 3 219,5-3-68,0 4 0,4 1-38,1 0 66,-1 0 1,1 0-14,0 0 0,-6 5 65,1 0 1,-5 6-79,5-1 0,-6-2 6,6 1 1,-7 1-23,2 5 0,-3 1 4,-2 3 0,0-2 3,0 2 0,0-3-18,0-1 1,-5-1-118,0 1 0,-6 0 107,1-1 1,-3 1-98,-1-1 1,-1-4 30,0 0-152,1-1 0,-1 0 93,1-5 0,-1-2-323,0-2 255,1 0 0,-1-2-113,1-2 1,4 0 94,0-5 1,5-1 51,-4-5 1,5 1 95,0-1 1,-3-4-57,2-1 1,0 1 12,5 4 0,0 6-94,0-1 38,0 0-727,0-4 307,0 5-423,0 3 0,5 14 379,0 7 1,0-1-355,-5 6 0,5 2 899,0 3 0,0-4 0,1 6 0,2-4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48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73 7792,'0'-19'3325,"0"-1"0,5 6-60,-1 4-5743,1 7 1484,2-4 994,-6 7 0,6 0 0,-7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08:48.702"/>
    </inkml:context>
    <inkml:brush xml:id="br0">
      <inkml:brushProperty name="width" value="0.34286" units="cm"/>
      <inkml:brushProperty name="height" value="0.34286" units="cm"/>
      <inkml:brushProperty name="color" value="#66CC00"/>
    </inkml:brush>
  </inkml:definitions>
  <inkml:trace contextRef="#ctx0" brushRef="#br0">30 0 5779,'-16'0'0,"3"0"0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1:31:54.93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30 103,'-16'-23,"3"9,13 7,26 7,-14 0,29 7,-12-6,8 6,7-7,5-7,-1-2,-6 2,13-12,-14 15,22-15,-11 17,6-4,1 12,2-4,-3 3,-2-4,-3 4,0 0,1 0,-10-5,-1 0,14 6,3-4,6 11,-1 2,0 7,-7 11,1-4,-12 2,-9-12,1 5,5-4,0 4,0-4,-1-1,1-4,0 4,-1 0,1 1,10-6,-1 1,1 6,-4 2,2 12,6 3,0 5,-6 0,-3-5,-11-2,-4-7,-3-5,-2 1,1-1,-1 5,0-4,0-1,0 0,13 12,-3 7,5 3,-2 11,-11-6,11 8,-11-4,3-7,-10-6,10 1,-10-1,10 6,-9-12,2 4,2-14,2 23,5-12,-7 0,0 5,0-4,0 5,1 1,-8-7,6 6,-6-13,1 6,-2 0,0-6,-5 6,5-7,-6 7,0-5,-1 4,7-6,-5 1,5-8,-6 6,0-12,-1 5,1-6,-1-1,-6 1,5-1,-4 1,-1-7,5 5,-12-5,12 7,-11-1,11 1,-12-1,6 7,-1-4,-4 4,4-7,1 1,-5-1,4-5,-6 3,6-3,-4 5,5-6,-7 5,0-5,13 7,3-1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00.18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1 8157,'0'0'0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00.33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73 30 8156,'-8'-7'-491,"2"5"0,4-4 1036,-3 6-244,3 0 0,-4-2 266,6-3 174,0 4 167,-6-6-293,4 7 40,-11 0-45,11 0-30,-4 0-248,6 0 1,-2 0 333,-3 0-44,4 0 308,-6 0-235,7 0-358,0 0 0,0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00.42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1 8156,'0'0'0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01.53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0 25691,'0'8'975,"6"-1"-744,-4-1-246,11 3 0,-10 4 155,7-4-7,-7 4 81,10-5-7,-5 7-55,7-1 0,-5-1 167,-1-3-125,-5 3-74,9-5 0,-10 5-67,6-3-53,-5 3 0,4-7 0,-3 4 0,-2 1 0,7-6 0,-7 7 0,2-3 0,-2-2 0,2-2 0,-4 3 0,4 1 0,2 0 0,-2 0 0,-1-4 0,-4 5 0,5-5 0,0 4 0,2-4 0,-2 5 0,-4-5 0,4 5 0,3-1 0,-6 6 0,3-1 0,3 1 0,-2 0 0,4-1 0,-2-1 0,-3-3 0,-4 3 0,4-4 0,2 4 0,-2 2 0,1-5 0,-1-1 0,-3 1 0,9 5 0,-6-1 0,1-1 0,-1-3 0,-3 3 0,3-3 0,1-2 0,-1 2 0,1-2 0,-1 1 0,-3 4 0,3-3 0,1-2 0,-1 2 0,5-5 0,-5 4 0,0-4 0,-5 5 0,4-5 0,1 5 0,2-6 0,-2 6 0,-4-5 0,4 5 0,-2-2 0,2 2 0,-3 2 0,4-3 0,-6 5 0,5-4 0,0 0 0,0-6 0,-5 6 0,2-5 0,2 5 0,-2-5 0,3 4 0,-4-4 0,-1 5 0,0-5 0,0 4 0,7-5 0,-5 9 0,4-5 0,-6 6 0,5-4 0,0 0 0,0-5 0,-5 4 0,0-4 0,0 5 0,1-2 0,4 2 0,-3-2 0,3-3 0,-4-2 0,-1 7 0,2-5 0,3 4 0,-4-5 0,6 8 0,-7-10 0,0 11 0,6-5 0,-4 2 0,3 0 0,-4-7 0,6 10 0,-6-10 0,4 7 0,-3-7 0,-2 5 0,0-3 0,6-3 0,-4 6 0,3-3 0,-3-4-7,-2 6 0,0-6-9,0 4 0,1-3-39,4 3 5,-3-4-49,4 6 44,-6-6 0,0 7-149,0-3 122,0-3 80,0 4 0,0-4-68,0 3 0,0-4 1,0 6 8,0-7 105,0 0-90,7 0-118,-6 6 105,6-4-100,-7 4 0,0-6-154,0 0 217,0 7 22,0-5 213,0 4-208,0-6-623,0 0 137,0 7-622,0-6-2957,0 6 2270,0-7 1864,0 0 0,0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04.74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44 59 7940,'-8'0'-1612,"-5"-6"1724,11 4-45,-11-4-11,12 6-26,-6 0 0,7 1 61,0 4 144,0-3 8,0 4 13,0-6 1,2 0 86,3 0 339,-4 0-217,12 0 165,-11 0 217,4 0-101,1 0-296,-6 0 46,6 0-100,-7 0 151,0 0 158,6 0-173,-4 0 212,4 0-209,-6 0 915,0 0-1101,7 0-37,-5 0 65,4 0 7,-6 0 258,7 0-451,-6 0 0,7 0 283,-3 0-28,-3 0-274,4 0 43,1 0-82,-6 0 0,7 0 115,-3 0-255,-3-6 2,11 4 0,-10-4 67,7 6 1,-5 0 24,4 0 149,-5-7-131,9 6 1,-10-6 17,7 7 0,-7-2 136,2-2-3,3 2-110,0-4 0,2 6-105,-1 0 0,-4 0 73,5 0 1,-7-2-168,2-3 0,3 3 91,2-2 0,-2 2-111,2 2 0,-6 0 51,6 0 45,0 0 0,4 0 13,1 0 0,-5 0 11,-1 0 1,1 2 1,5 2 0,-6-2 20,1 3-40,0-3 1,5-1-23,-1 4 0,-4-3-13,0 2-13,-1-2 1,6 3-12,-1 0 1,-4 0 26,0-5 0,0 5-10,4-1-42,1 1 0,-1-3 40,1 3-108,-1-4 1,1 6 49,0-7 0,-6 0-294,1 0 188,0 0 11,4 0 0,-4 0-88,0 0-314,-7 0-4,10 0 75,-11 0-953,4 0 362,-6 0-6059,0 0 5404,-6 0 1227,4 0 0,-6 0 518,3 0 0,3 0 0,-4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04.86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15 0 7872,'-15'0'0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05.00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0 7964,'0'0'0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05.38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74 0 7938,'-10'0'-119,"0"0"1,5 0 78,-4 0 0,4 0 1124,-5 0-512,7 0-578,-10 0 347,11 0-20,-4 0 121,6 0 2202,0 0-2172,6 0-1,-4 0-273,4 0 1,-4 0 26,3 0-62,-4 7 0,7-6-164,-3 4 0,-3-2-18,3 2 200,-4-3-93,6 11 0,-4-10 21,7 7 1,-7-5-36,2 4 1,-2-4-18,2 5 1,-3-5 3,3 5 1,-2-6 22,2 6-17,-4 0-135,6 4 1,-2 1 81,-1 0 0,1-6 310,-5 1-231,0 0 0,5 4 19,0 1 1,0 0-63,-5-1 1,0 1 1,0-1 1,0 1-85,0-1 1,2 1-3,2 0 1,0 1-185,5 3 1,-4-3 75,5 4 1,-5 1-384,4-2 1,1 7-50,5-1 1,1 2-224,3 2 0,-2 5 101,2 0 1,-1 5-869,1-5 1564,4 0 0,-7-11 0,-3-2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56.5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88 7844,'-15'-7'-444,"7"5"0,0-4 97,3 6 235,3-6-36,-4 4 238,6-5-5,0 7 46,0-6-62,0 4 1,2-4 4,2 6 0,-2-2 57,3-3 205,-3 4-185,-2-6 272,0 7 282,0 0-275,0-6 216,0 4-200,0-4 16,0 6 214,0-7-136,0 6 80,0-6-147,0 7 4447,0 0-4811,0 7 163,0-6-199,0 12 0,0-10 47,0 7 0,0-5-31,0 5 10,0-7 17,0 10-75,0-5 0,0 7 20,0-1-115,0-6 0,1 4 111,4-8 1,-3 8-235,3-3 216,-4-2 1,1 4-91,3-6 80,-4 7 1,7-6-2,-3 4 1,-3-2-26,3-3 0,-2-4 5,2 4-26,-4 3 1,7-5 47,-3 7-45,-3-7 1,6 9 28,-3-7 0,-3 1-53,2-1 33,-2-3-8,4 11 0,-4-12 8,5 12 0,-6-11-81,4 3 76,-3 3-66,4-7 50,-6 6 45,0-1-19,0-4 2,0 4 1,5-4-14,0 3 4,0-4-203,-5 6 192,0-7-267,0 0 289,6 0 17,-4 0-8,4 0 1,-4 0-27,3 0 61,-4 0-44,12 0 1,-9 0 2,5 0 0,-4-2-4,5-3 1,-5 4-2,5-4 1,-6-1-2,6 1 0,-5 0 0,5 5 0,-5-5-65,4 0 1,-4-1 57,5 1-165,-7 3 156,10-11 1,-7 10-203,4-7 0,-2 7 29,-3-2 1,-2-1-351,7 1 280,-7 0 0,9 3-161,-7-3 0,1 4-1145,-1-4 555,-3 3 103,10 2 1,-8 0-170,5 0 169,-5 0 1,4 5-272,-3 0 395,-4 6 783,12-3 0,-5 7 0,7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57.2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58 7915,'-14'0'0,"4"0"188,0 0 0,5-1-3,-4-4 1,4 3-108,-5-3 96,7 4 1,-5 1 39,3 0 373,3 0-182,-4 0-241,6 0 596,0 0-647,0 6 0,5-2-16,-1 5 1,1-4-14,-5 5 1,0-5-119,0 4 159,7 1-97,-6 5 0,8-1 6,-5 1 1,-2-5-11,3-1 0,-2-1 56,2 2-41,-3 3-55,11-5 1,-10 5-7,6-3-48,-5 3 0,7-10 92,-6 7 1,1-7-121,-1 2 99,-3 3 0,9-5-24,-6 7 0,2-7 17,-3 2 3,-2-3 0,6-2 1,-3 0-2,-3 0 4,4 0 0,-1-2 0,0-3 0,0 2-20,-5-7 1,5 5-66,-1-4 37,1-1 0,-3-5 6,3 1 18,-4-1 0,6 1 22,-7-1 1,0 0-5,0 1 0,0 4 11,0 0-22,0 1 1,0-6 114,0 1 0,0 4-93,0 0 0,0 5 88,0-4 0,-5 4-50,0-5 0,-1 5 5,1-5 0,2 7 37,-7-2 14,7-3-142,-10 7 104,5-6-219,-7 7-195,0 0-97,1 0 0,4 5-662,0 0-450,7 6 1562,-3-3 0,6 7 0,0-1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0:59.2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934 161 7707,'-7'-8'0,"4"-4"58,-7 7 1,5-6 391,-4 1 0,5 2 1792,-1-1-1663,-3-1 1,0-5-7,-6 1 0,4 4 206,0 0 1,1 5-307,-6-4 1,0 4 172,1-5 0,-1 7-122,1-2 1,-6 3 37,1 2 0,-7 0-176,2 0 0,1 5 2,-1 0 0,-1 5 4,-4-5 0,0 4 135,0-4 1,5 2 28,-1-2 0,1-2-192,-5 7 1,6-2-153,4 1 1,2 4-61,3-3 0,-2 3 0,-4 2 0,4-1-7,-3 1 0,7-1 12,3 1 0,-1 4 64,-5 1 0,1 6-25,-1-2 0,1-1-49,-1 1 0,-4 2 12,-1 8 1,1-3-24,4 3 0,0-4 4,1 0 1,4 0-71,0 4 0,2-3 70,-1 3 0,-3-3-68,7-2 0,1 0-72,4 0 0,0 1 0,0-1 0,0 0 0,0 0 0,4 2 0,1 3 0,7-5 0,-3 0 0,4 0 0,2-4 0,-1 2 0,1 2 0,0-4 0,-1-1 0,2-6 0,4 1 0,-4 2 0,3-1 0,3-1 0,-3-4 0,7-1 0,-2 1 0,9-2 0,1-4 0,0 3 0,-5-7 0,5 0 0,0-5 0,6 0 0,-1 0 0,-3 0 0,-2 0 0,1 0 0,-1 0 0,0 0-75,-4 0 1,-6-2-143,0-3 0,1 2-121,4-7 0,-2 2 62,-2-2 1,2-3-89,-3 4 0,-1-4 2,1-2 1,-1 0 54,1 1 1,-1-1 107,-4 1 0,-2-1-25,2 1 1,2-1 72,-1 0 0,-1 1-1,-4-1 1,-1 1 46,1-1 0,-1-4-91,1-1 0,-1 1 125,1 4 0,0-1-80,-1-3 1,-1 2 20,-3-2 0,3-2-38,-3 1 0,1-4-27,-1 5 1,1-6 10,-6 6 0,4-5 24,-4 4 0,0-4-44,-5 5 1,0-6 36,0 6 0,0-5 106,0 4 0,0-4-51,0 4 1,0-4 139,0 5 0,-5-2-61,0 1 0,-4 4 74,4-4 1,-6-1 39,1 2 1,-1 0-84,1 4 1,-3 0 42,3 1 1,-3-6-58,-1 1 0,-1 0 76,0 4 0,1 0-104,-1 1 1,-1-6-94,-3 1 1,2-1 110,-2 6 1,3-6-13,1 1 1,-4 0-17,-1 4 1,1 5-1,4 1 1,1 4-236,-1-5 0,-4 7 82,-1-2 1,1 3-170,4 2 1,-4 0-156,-1 0 0,-1 0-173,2 0 1,1 0-19,-6 0 0,0 2-229,-6 3 1,3 1-472,3 4 0,-4 3 1422,4-3 0,-4 9 0,-1 4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3:42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73 7871,'0'-15'-1033,"0"6"500,0-1 404,0 7 169,0-10 1,0 10 236,0-7 502,6 7-211,-4-4 19,5 7 15,-7 0 1337,0 0 1,-2 7-1682,-3 2 1,3 4-32,-2 2 1,2 4-42,2 1 0,0 6 41,0-2 0,0 3-51,0 3 1,0-1-40,0 0 1,0 0-117,0 0 1,-5 2-60,0 3 1,0-3-160,5 3 1,0-8-423,0-2 0,0-6-5,0 1-1222,0-3 722,0-1-756,0-7 1014,0-1 866,0-7 0,-6-7 0,-2-1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3:42.9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73 204 7871,'-19'-37'872,"-1"3"1,2 5-88,9 5-506,2 3 1,14 13-319,2 3 1,9 1-330,2 0 0,4 0 341,-5-5 1,3 5 217,-3 0 0,-1-3-298,6 2 1,-5 0-154,6 5 1,-1 2-612,5 3 1,0-2 429,1 7 1,-3 1-407,-3 9 847,4-4 0,-5 11 0,6-4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3:43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43 467 7880,'-17'-7'-61,"-2"-1"-177,17-6 1,-3 5-96,10 5 1,5 0 165,9-1 1,-1-3 69,7-6 1,-3-1 156,3 1 1,0-1 346,-5 0 0,6 1-78,-2-1 0,4-4-213,1-1 1,-5-4-258,0 5 1,-1-6 176,1 6 0,2-7-41,-6 2 0,-2 3 108,-9 1 1,3 4 13,-8 2-142,1-1 107,-11 0 0,-2 7 191,-7 3 1,1-1-83,-1 1 1,0 0 164,1 5 1,-1 2-75,1 3 0,4-2-10,0 7 0,5-6-119,-4 6 0,5 0 12,0 5 0,2 1-40,2 3 0,0-1-9,0 6 1,0 1-37,0 4 0,0 0 47,0 0 0,5 2-180,0 3 0,1-2-3,-1 7 0,-3-2-32,3 2 1,-4-3 95,-1-7 1,0 0-138,0 0 0,0-1 48,0-4 1,0-8-440,0-6 177,0-7 287,0 4 1,0-9-147,0-3 0,5-4 155,0-11 1,0 2-6,-5-6 1,1 6 19,4-1 0,-2-2 129,7 1 0,-5-4-100,5 5 0,-2-1 125,2 6 1,3-1-13,-4 0 1,-1 2-108,2 4 82,0-4 1,4 9 52,1-5-84,0 6 1,-1 1-8,1 7 0,-6 6 5,1-1 1,-5 8-33,5 1 0,-5 5 3,4-4 0,-4 4 10,5-4 0,-7 4-1,2-5 0,1 1-75,-1-6 1,2 1 39,-2-1 1,1 1-22,4 0-12,3-7 0,-5-2-5,6-6 0,3 0 2,2 0 1,-3-11-11,4-4 1,-2-4-12,1-1 1,-8-1 29,4-3 1,-4-3 139,4 2 0,-5 4-74,-1 2 1,-6-2 129,2 1 0,-3 6-100,-2 4 0,-2 5 17,-3-5 1,2 7-55,-6-2 1,-1 5 4,-5 5 0,1 3 51,-1 7 1,2 4-34,3 1 1,-3 1 10,4-2 0,2-1-16,2 6 0,4-6-3,1 2 1,0-4-26,0-2 0,0 1 14,0-1-67,6 1 1,7-7 75,7-3 0,1-3-95,-2-2 0,-1-2 71,6-3 0,-4-3-33,4-7 1,-6-4 18,1 0 0,-4-2-2,-5 1 1,1 4 65,-6-4 1,0 4 6,-5 2 1,-2-1-55,-3 1 0,-3 4 7,-7 0 0,-6 7-192,-3-2 0,1 3 65,-1 2 1,5 0-365,-6 0 1,6 0 66,-5 0 0,6 5-83,-2 0 1,9 0-59,1-5 537,7 6 0,-10-4 0,5 5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3:44.0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73 132 7875,'-22'-38'0,"2"4"0,6 10 766,4 5-626,4 9 0,7 4-29,4 6 1,-2 0 238,7 0 839,-7 0-586,10 0-443,-11 0 0,9 6-291,-6 4 1,1 4 86,-1 6 1,-3-2-675,3 6 1,1 0 91,-1 5 1,0 0-808,-5 1 1433,0-1 0,0 6 0,0 3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3:44.5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292 146 7854,'0'-10'-98,"0"0"-173,0 1 463,0-6-67,0 1 831,-6-1-625,4 0 0,-11 1 173,3-1 1,2 5-182,-2 1 0,1 6-146,-6-2 1,5 3 11,1 2 1,-1 0-85,-5 0 1,1 0 2,-1 0 1,-4 7-42,-1 2 0,1 4-134,4 2 0,2-1 61,4 1 0,-4 1-109,3 4 0,4-4 105,1 3 1,-2-1 76,2 1 0,0-2-31,5 2 1,0 2 0,0-1 0,5-1-43,0-4 0,7-1 56,-3 1 1,4-6-120,2 1 0,-1-7 72,1 2 0,0-3-188,-1-2 1,2-2-25,4-3 1,-4-8-21,3-6 1,-1-2 94,2 2 1,-9 1 20,4-7 0,-6 6 161,1-5 0,1 4-69,-6-4 0,0 6 97,-5-1 1,0 7-76,0 3 1,-2 4 447,-2-5 40,-5 7-226,-5-4 1,1 9-74,3 3 1,-1 3 87,6 7 0,-5-1-170,5 1 0,1-1 25,4 1 1,0-1-224,0 1 1,0 0 79,0-1 0,1 1-117,4-1 1,-2-4-217,7 0 1,0-2-276,4 2 1,6-2-5,-1-3 0,9-4-1198,1 4 1820,0-3 0,13-9 0,-5-1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3:45.4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118 482 7862,'-28'0'784,"4"0"1,-2 0-319,6 0-506,7 0 377,7 0-124,6 0 0,2-2 51,2-3 0,5-3-25,5-7 1,2-4-247,4-1 1,2-5-148,8 0 1,-1-2-168,0-2 0,5-1 96,0 1 0,-2 5-48,-7 0 0,1-1 46,-7-4 0,0 2 87,-4 2 0,-5 3 84,-1 2 1,-7 6-80,-2-1 0,-2 2 242,-7 8 1,-6 0 94,-4 5 0,-2 0 82,1 0 1,2 2-44,-6 3 0,6 3 84,-1 7 1,3-1 39,1 1 1,2 4-102,3 1 1,2 6 17,3-2 1,4 3-71,-4 3 0,3-1-92,2 0 1,0 5 9,0 0 0,5 2-125,0-2 0,5 1 30,-5 4 1,-1 2-123,-4-7 0,5 4-112,0-4 1,0-1 92,-5-9 0,0 2-181,0-7 0,0-4-130,0-5 65,7-7 268,-6 4 0,6-14 3,-7-3 0,0-3 2,0-1 1,0-2 114,0-4 1,0 2 81,0-6 0,0 1-32,0-1 0,6-2-2,4 7 1,-2-6-60,2 6 0,-2-2-10,1 1 1,4 4 33,-3-3 0,3 7 2,2 3 1,-1 1 0,1-2 1,-1 3-1,1 7 1,0 0 93,-1 0 0,1 9-111,-1 5 1,-4 2 128,0 9 1,-2-6-52,2 5 0,-2 1-21,-3 4 0,-4-5-57,4 0 1,-2-6-11,2 2 0,-3-4-42,3-2 0,-2 1-146,2 0 0,-2-6 31,7 1 0,-6-7 89,6 2 0,-2-5-187,2-5 1,3-3 22,-3-6 0,3-1 3,1 0 0,1-4 139,-1 0 1,1-6 80,0 6 0,-2-5-2,-4 4 1,-1 1 184,-3 4 0,-3 1 311,3-1-354,-4 7 0,-2-3-25,-4 6 1,2 0-37,-7 5 0,2 6 133,-2 4 1,-3 5-56,3 4 1,2-3-30,-1 4 0,5 1-109,-1-2 0,4 1-128,1-6 1,0 6-286,0-1 0,1-1 201,4-8 0,3 3-423,7-4 1,1-2 275,4-2 1,-3-4-542,8-1 1,-1-1 215,5-4 1,-1-5 138,-4-9 0,2 2 72,-7-2 438,7-4 0,-16 14 0,3-4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3:45.5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278 263 7796,'0'-23'0,"0"4"0,-5 1-630,0-2 1,-7 4 314,3-3 1,-9 2 273,-2 3 0,-5-1 445,0 1 1,-2 1 588,-2 3 1,6-1-559,3 6 1,4-5-40,2 5 0,4-1-390,0 1 162,7 3-332,-3-4 1,12 1 172,4 0 0,3 0-802,1 5 1,6 2 792,-1 3 0,7 3 0,-3 6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3:46.3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59 306 7796,'-15'0'0,"1"2"326,-1 3 0,7-2 169,3 7-719,3-1 214,2 6 0,7-7 317,3-3 0,-2-3 12,1-2 0,1-2-1,5-3 1,-1 2-256,1-7 1,4 0-194,1-4 1,1-1-54,-2 1 1,-2-2 126,2-4 0,-3 4-21,-1-4 1,4 3 50,1-3 1,-6 4-51,-4-3 1,-2 1 75,2-2 1,-4 4 98,-6-3 0,-1 4-31,-4 5 0,-3-3 154,-7 4 1,0 2 50,1 2 0,-1 4-77,1 1 1,-6 0 26,1 0 1,-1 0-55,6 0 0,4 6 41,0 4 0,6-2-70,-6 2 1,7-1-14,-2 6 1,3 1-18,2 4 0,0-2-12,0 6 1,2-5-168,3 6 0,-2-6 114,7 5 0,-1-6-282,6 2 1,-1 1 116,1-2 1,1 0-423,4-4 1,-3-5-3,8-1 0,-6-5-211,5 1 0,-4-4 262,4-1 1,0-1-43,6-4 1,-1-5 107,0-9 1,-5 2 426,1-2 0,-6-2 0,5 1 0,-11-1 0,2 2 0,-9 3-184,4-4 0,-7 4 657,2 2 25,-3-1 0,-4 7 497,-3 3-116,-3 3 0,-6 2-327,-1 0 0,5 7-187,1 3 1,5 3-47,-1 1 0,4 7-79,1 3 0,0-1 26,0 1 1,0 2-31,0 8 1,0 4-13,0 5 0,0 1-207,0 0 0,0 6 81,0 3 0,0-1-378,0 2 1,0-7 211,0 1 0,0-2-539,0-3 1,0-7 304,0-7 1,-2-6-836,-3-9 506,4-5 1,-6-5-219,7-8 1,0-5 329,0-5 1,0-7 75,0-3 1,0-9 442,0-1 0,0-6 0,0 1 0,0-3 0,0-2 0,0 0 0,0 0 0,0-4 0,0-1 0,-5-6-22,1 2 1,-1 3 98,5 1 0,-5 4 270,0 1 1,0 2 389,5 3 1,2 3-315,3 7 1,1 6-64,4 4 0,3 4-182,-4 6 1,4 2 27,2 7 0,4 0-126,1 0 1,4 7 7,-4 2 0,4 4-103,-5 2 0,6 1 96,-6 4 0,5-3-18,-4 8 0,-1-6 0,-4 5 1,-2-4 48,-4 4 1,3-4-151,-7 4 0,0-6 114,-5 1-352,0-3 0,-7-1-106,-3-1 0,-4-4-264,-6 0 1,-1-7 120,-3 2 0,-4-3-254,4-2 1,1-2 778,-1-3 0,0-3 0,-5-7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3:46.5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44 161 7796,'-15'-29'0,"2"1"2349,4 4-1672,2 3 0,9 8-614,3 3 0,8-1-223,6 6 1,5-2-176,-4 3 0,4 2 103,-5-3 1,6 3-675,-6 2 906,1 7 0,-6 8 0,1 7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3:46.6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124 0 7825,'-34'0'779,"0"0"1,6 3 810,9 7 1,11 0-1345,8 9 0,8-3-529,11-1 1,4-7-161,6-3 1,-6-4-539,-4-1 1,-1 0-676,2 0 1656,-4 0 0,11 0 0,-4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1:16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59 160 7657,'-6'-14'0,"3"1"0,-7 3 0,7-3 428,-2 4 0,-2 0 640,2 0 114,1 5-719,-3-9 1,5 10 508,-2-6-88,2 5-557,2-9 1,2 10-315,2-7 0,3 6 84,3-6 0,3 7-760,-4-2 0,-1 3-107,2 2 1,0 0-654,4 0 1,-4 0 499,0 0 923,0 7 0,4 1 0,1 6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3:47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73 7844,'-15'-14'721,"1"-1"1,-1 0-222,0 1 1,6 6 146,-1 3-290,7 3 53,-4 2-105,7 7 0,-5 1 141,1 6 0,-6 1 13,5 0 0,-5 1-190,5 3 0,-6 2-118,1 4 1,4 2 83,1-3 0,-2 4-38,3 1 0,-6 0-29,5 0 0,0 1 26,5-1 0,0 0-26,0 0 1,0 0-122,0 0 1,7-1-156,2-4 0,4 2 88,2-6 0,-5 4-343,-1-5 1,1 1-60,5-6 1,4 1-282,1-1 0,-6-4 81,-4 0 0,0-5-1430,4 4 1315,1-5 1,-1 2-957,1-6 1693,-1 0 0,1 0 0,0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3:47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300 44 7783,'-8'-6'439,"0"3"729,3-7-821,3 7 0,-4-6 62,6 5 178,0 2-39,0-4-211,0 6 0,0 1-182,0 4 1,-2-2-125,-3 7 0,2-5 57,-7 5 0,1-1-152,-6 6 1,0 1-170,1 3 1,-2-2 135,-4 2 1,2-1 10,-6 1 0,5-2 54,-6 2 1,8-3 49,-3-1 0,9-2-22,1-4 0,5 3 32,-5-7 17,7 6 1,3-9 7,10 2 1,5-2 49,4-2 1,4 0-67,6 0 0,2 0-54,3 0 1,-4-5 1,4 0 1,-3 0-97,-2 5 0,0-4 3,1-1 1,-6 0-200,0 5 1,-1 0-34,1 0 1,-3 0 126,-6 0 1,-5 0-1412,-1 0 602,1 0-235,-2 0 1257,-1 0 0,-20-7 0,-4-1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3:47.8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73 7783,'-14'-15'406,"-1"1"141,0-1 0,6 2 36,-1 4-229,7 2-5,-4 7 24,7 0 463,0 0-511,0 7 0,0 1-155,0 6 1,0 1 47,0-1 0,0 3-133,0 2 0,0-1 68,0 6 1,5-4-97,0 4 0,1-1-36,-1 1 0,-1 2-210,5-7 0,-4 7-496,5-2 0,-5-1 376,4 1 1,0-6-722,0 2 1,4-4 229,-3-2 0,1-4-520,-1 0 1320,3-7 0,2 4 0,7-7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3:48.0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30 103 7783,'-15'-29'0,"7"6"309,2 2 1,18 13-275,8 3 1,6-1 214,3 1 0,0 0 252,0 5 1,0 0 375,1 0 1,-6 6-385,0 4 1,1 3 98,4 2 0,0 1-319,0 3 1,-5-1-222,1 6 0,-8-1 53,3 1 0,-9 4 98,-1-4 1,-7 5-176,2 5 1,-5-1-294,-5 6 0,-9-5-393,-11 4 0,-4-3-113,-5 3 0,2 1 770,-7 5 0,0 0 0,-5-1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3:48.2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59 7811,'-36'-26'0,"7"6"0,6 7 0,9 13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4:18.4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30 278 7975,'-7'-8'0,"6"1"234,-6 1 0,5 4 367,-2-3-28,2 4-57,-5-6 0,7 6-54,0-6 14,0 7 1941,0 0-2060,0-6-304,0 4 1,2-4-26,3 6 1,-2 0 250,7 0-181,-7 0 1,10 0 45,-3 0 0,-2 0-18,2 0 1,-5 0 70,4 0 1,-4 0 186,5 0-186,0 0 1,4 0 125,1 0 1,-1 0-318,1 0 0,-5 0 134,-1 0 1,1 0-303,5 0 141,-1 0 0,1 0 132,-1 0 1,1 0 38,-1 0-98,1 0 0,0 0-11,-1 0 0,1 0 28,-1 0 0,6 0 135,-1 0 0,2 0-89,-1 0 1,1 0-22,3 0 0,4 0-41,-4 0 0,3 0-110,3 0 0,-1-2 95,0-3 1,0 3-10,0-2 0,0 2 23,1 2 1,2 0-17,-3 0 1,3 0-17,-7 0 0,2 0 22,2 0 0,1 0 52,-1 0 0,-5 0-190,0 0 0,-6 0-227,2 0 1,1 0 181,-2 0 1,1 0-78,-6 0 0,2 0 120,4 0 1,-4 0 27,3 0 1,2 0 196,-1 0 1,1-2-108,-2-2 1,-1 2 51,6-3 0,-1 3-19,1 2 1,4 0-16,-4 0 1,4-4 0,1-1 1,0 0-27,0 5 0,-4 0 23,-1 0 1,3 0-10,3 0 0,2 0 15,-8 0 1,4 0-33,1 0 0,0 0 13,0 0 0,0 0-4,1 0 1,-1 0 3,0 0 0,0 0-16,0 0 0,0 0-4,1 0 1,0 0-8,4 0 0,-3 0-8,3 0 0,-2-5-7,2 0 1,-3 0 24,3 5 0,-3 0-18,-2 0 0,0 0 12,1 0 0,-1 0-3,0 0 0,5 0-1,0 0 1,0 0 0,-5 0 0,5 0 11,0 0 0,2 0 1,-2 0 1,-4 0-10,4 0 0,-1 0 1,1 0 1,-3 0-5,3 0 0,-4 0 2,0 0 0,-1 0 0,0 0 0,0 0 1,0 0 0,-4 0-1,-1 0 1,0 0-3,5 0 0,-1 0-1,-4 0 0,4 0 3,-4 0 0,3 0 0,3 0 0,-3 0 0,-3 0 0,4 0 2,-4 0 0,4-1 0,1-4 1,0 3-3,0-3 0,-4 2 0,-1-2 0,0 4 0,5-4 1,1 3-1,-1 2 1,-5 0-2,0 0 0,1-5 1,4 0 1,-5 1 25,0 4 1,1 0-26,4 0 1,0 0 0,0 0 0,-5 0 18,1 0 0,-1-2 3,5-3 0,-3 3-21,3-2 1,-8 2-2,8 2 1,-3-5 23,3 0 1,1 0-17,-1 5 0,0-1 20,0-4 1,0 3-15,0-3 1,1 2 1,-1-2 0,5 4 18,0-4 0,0 3 5,-5 2 0,7-1-31,2-4 1,-2 3 9,-2-3 1,-2 4 41,2 1 0,-3-5-37,3 0 0,2 0-10,-2 5 1,2-2-31,-2-2 1,-2 2-89,7-3 0,-8-1-270,-2 1 0,-2 0-540,-7 5 1,-6 0 367,-4 0 546,-13 0 0,1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57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7733,'6'-16'0,"2"3"0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57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7733,'0'0'0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02.5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7740,'0'0'0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00.18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1 8157,'0'0'0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1:29.7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73 5974,'8'0'-81,"-1"0"126,-7 0 122,0 0-37,6 0-118,-4 0 36,4 0-226,-6 0-181,0 0 364,0-6-1,0 4-4,0-5 1,0 1 0,0 4-1,0-11 0,0 12 0,0-6 0,0 6 0,0-4-1,0 3 0,0-4 1,0 6-2,0 0 2,0-7 0,0 6 0,0-6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00.33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73 30 8156,'-8'-7'-491,"2"5"0,4-4 1036,-3 6-244,3 0 0,-4-2 266,6-3 174,0 4 167,-6-6-293,4 7 40,-11 0-45,11 0-30,-4 0-248,6 0 1,-2 0 333,-3 0-44,4 0 308,-6 0-235,7 0-358,0 0 0,0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00.42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1 8156,'0'0'0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01.53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0 25691,'0'8'975,"6"-1"-744,-4-1-246,11 3 0,-10 4 155,7-4-7,-7 4 81,10-5-7,-5 7-55,7-1 0,-5-1 167,-1-3-125,-5 3-74,9-5 0,-10 5-67,6-3-53,-5 3 0,4-7 0,-3 4 0,-2 1 0,7-6 0,-7 7 0,2-3 0,-2-2 0,2-2 0,-4 3 0,4 1 0,2 0 0,-2 0 0,-1-4 0,-4 5 0,5-5 0,0 4 0,2-4 0,-2 5 0,-4-5 0,4 5 0,3-1 0,-6 6 0,3-1 0,3 1 0,-2 0 0,4-1 0,-2-1 0,-3-3 0,-4 3 0,4-4 0,2 4 0,-2 2 0,1-5 0,-1-1 0,-3 1 0,9 5 0,-6-1 0,1-1 0,-1-3 0,-3 3 0,3-3 0,1-2 0,-1 2 0,1-2 0,-1 1 0,-3 4 0,3-3 0,1-2 0,-1 2 0,5-5 0,-5 4 0,0-4 0,-5 5 0,4-5 0,1 5 0,2-6 0,-2 6 0,-4-5 0,4 5 0,-2-2 0,2 2 0,-3 2 0,4-3 0,-6 5 0,5-4 0,0 0 0,0-6 0,-5 6 0,2-5 0,2 5 0,-2-5 0,3 4 0,-4-4 0,-1 5 0,0-5 0,0 4 0,7-5 0,-5 9 0,4-5 0,-6 6 0,5-4 0,0 0 0,0-5 0,-5 4 0,0-4 0,0 5 0,1-2 0,4 2 0,-3-2 0,3-3 0,-4-2 0,-1 7 0,2-5 0,3 4 0,-4-5 0,6 8 0,-7-10 0,0 11 0,6-5 0,-4 2 0,3 0 0,-4-7 0,6 10 0,-6-10 0,4 7 0,-3-7 0,-2 5 0,0-3 0,6-3 0,-4 6 0,3-3 0,-3-4-7,-2 6 0,0-6-9,0 4 0,1-3-39,4 3 5,-3-4-49,4 6 44,-6-6 0,0 7-149,0-3 122,0-3 80,0 4 0,0-4-68,0 3 0,0-4 1,0 6 8,0-7 105,0 0-90,7 0-118,-6 6 105,6-4-100,-7 4 0,0-6-154,0 0 217,0 7 22,0-5 213,0 4-208,0-6-623,0 0 137,0 7-622,0-6-2957,0 6 2270,0-7 1864,0 0 0,0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04.74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44 59 7940,'-8'0'-1612,"-5"-6"1724,11 4-45,-11-4-11,12 6-26,-6 0 0,7 1 61,0 4 144,0-3 8,0 4 13,0-6 1,2 0 86,3 0 339,-4 0-217,12 0 165,-11 0 217,4 0-101,1 0-296,-6 0 46,6 0-100,-7 0 151,0 0 158,6 0-173,-4 0 212,4 0-209,-6 0 915,0 0-1101,7 0-37,-5 0 65,4 0 7,-6 0 258,7 0-451,-6 0 0,7 0 283,-3 0-28,-3 0-274,4 0 43,1 0-82,-6 0 0,7 0 115,-3 0-255,-3-6 2,11 4 0,-10-4 67,7 6 1,-5 0 24,4 0 149,-5-7-131,9 6 1,-10-6 17,7 7 0,-7-2 136,2-2-3,3 2-110,0-4 0,2 6-105,-1 0 0,-4 0 73,5 0 1,-7-2-168,2-3 0,3 3 91,2-2 0,-2 2-111,2 2 0,-6 0 51,6 0 45,0 0 0,4 0 13,1 0 0,-5 0 11,-1 0 1,1 2 1,5 2 0,-6-2 20,1 3-40,0-3 1,5-1-23,-1 4 0,-4-3-13,0 2-13,-1-2 1,6 3-12,-1 0 1,-4 0 26,0-5 0,0 5-10,4-1-42,1 1 0,-1-3 40,1 3-108,-1-4 1,1 6 49,0-7 0,-6 0-294,1 0 188,0 0 11,4 0 0,-4 0-88,0 0-314,-7 0-4,10 0 75,-11 0-953,4 0 362,-6 0-6059,0 0 5404,-6 0 1227,4 0 0,-6 0 518,3 0 0,3 0 0,-4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04.86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15 0 7872,'-15'0'0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05.00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0 7964,'0'0'0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05.38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74 0 7938,'-10'0'-119,"0"0"1,5 0 78,-4 0 0,4 0 1124,-5 0-512,7 0-578,-10 0 347,11 0-20,-4 0 121,6 0 2202,0 0-2172,6 0-1,-4 0-273,4 0 1,-4 0 26,3 0-62,-4 7 0,7-6-164,-3 4 0,-3-2-18,3 2 200,-4-3-93,6 11 0,-4-10 21,7 7 1,-7-5-36,2 4 1,-2-4-18,2 5 1,-3-5 3,3 5 1,-2-6 22,2 6-17,-4 0-135,6 4 1,-2 1 81,-1 0 0,1-6 310,-5 1-231,0 0 0,5 4 19,0 1 1,0 0-63,-5-1 1,0 1 1,0-1 1,0 1-85,0-1 1,2 1-3,2 0 1,0 1-185,5 3 1,-4-3 75,5 4 1,-5 1-384,4-2 1,1 7-50,5-1 1,1 2-224,3 2 0,-2 5 101,2 0 1,-1 5-869,1-5 1564,4 0 0,-7-11 0,-3-2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56.5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88 7844,'-15'-7'-444,"7"5"0,0-4 97,3 6 235,3-6-36,-4 4 238,6-5-5,0 7 46,0-6-62,0 4 1,2-4 4,2 6 0,-2-2 57,3-3 205,-3 4-185,-2-6 272,0 7 282,0 0-275,0-6 216,0 4-200,0-4 16,0 6 214,0-7-136,0 6 80,0-6-147,0 7 4447,0 0-4811,0 7 163,0-6-199,0 12 0,0-10 47,0 7 0,0-5-31,0 5 10,0-7 17,0 10-75,0-5 0,0 7 20,0-1-115,0-6 0,1 4 111,4-8 1,-3 8-235,3-3 216,-4-2 1,1 4-91,3-6 80,-4 7 1,7-6-2,-3 4 1,-3-2-26,3-3 0,-2-4 5,2 4-26,-4 3 1,7-5 47,-3 7-45,-3-7 1,6 9 28,-3-7 0,-3 1-53,2-1 33,-2-3-8,4 11 0,-4-12 8,5 12 0,-6-11-81,4 3 76,-3 3-66,4-7 50,-6 6 45,0-1-19,0-4 2,0 4 1,5-4-14,0 3 4,0-4-203,-5 6 192,0-7-267,0 0 289,6 0 17,-4 0-8,4 0 1,-4 0-27,3 0 61,-4 0-44,12 0 1,-9 0 2,5 0 0,-4-2-4,5-3 1,-5 4-2,5-4 1,-6-1-2,6 1 0,-5 0 0,5 5 0,-5-5-65,4 0 1,-4-1 57,5 1-165,-7 3 156,10-11 1,-7 10-203,4-7 0,-2 7 29,-3-2 1,-2-1-351,7 1 280,-7 0 0,9 3-161,-7-3 0,1 4-1145,-1-4 555,-3 3 103,10 2 1,-8 0-170,5 0 169,-5 0 1,4 5-272,-3 0 395,-4 6 783,12-3 0,-5 7 0,7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57.2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58 7915,'-14'0'0,"4"0"188,0 0 0,5-1-3,-4-4 1,4 3-108,-5-3 96,7 4 1,-5 1 39,3 0 373,3 0-182,-4 0-241,6 0 596,0 0-647,0 6 0,5-2-16,-1 5 1,1-4-14,-5 5 1,0-5-119,0 4 159,7 1-97,-6 5 0,8-1 6,-5 1 1,-2-5-11,3-1 0,-2-1 56,2 2-41,-3 3-55,11-5 1,-10 5-7,6-3-48,-5 3 0,7-10 92,-6 7 1,1-7-121,-1 2 99,-3 3 0,9-5-24,-6 7 0,2-7 17,-3 2 3,-2-3 0,6-2 1,-3 0-2,-3 0 4,4 0 0,-1-2 0,0-3 0,0 2-20,-5-7 1,5 5-66,-1-4 37,1-1 0,-3-5 6,3 1 18,-4-1 0,6 1 22,-7-1 1,0 0-5,0 1 0,0 4 11,0 0-22,0 1 1,0-6 114,0 1 0,0 4-93,0 0 0,0 5 88,0-4 0,-5 4-50,0-5 0,-1 5 5,1-5 0,2 7 37,-7-2 14,7-3-142,-10 7 104,5-6-219,-7 7-195,0 0-97,1 0 0,4 5-662,0 0-450,7 6 1562,-3-3 0,6 7 0,0-1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1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249 146 7779,'-12'0'465,"-2"0"1,7 0-124,-7 0 0,7-5-206,-3 0 457,7 1 212,-3 4-220,6 0 762,0 0-816,0 6 41,0-4-356,0 4 0,0-4 13,0 3 0,1-4 112,4 4-278,-3-3 1,6-1 34,-3 4-11,-4-3 1,7 4-27,-3-6 104,-3 0-243,11 0 1,-10 0-29,7 0 1,-7-1 35,2-4 1,-3 2 94,-2-7 1,4 5 7,1-5 57,0 1 1,-5-6-59,0 0 0,0 6 138,0-1 0,-1 2-71,-4-2 1,1-1 44,-5 6 1,4-5-27,-5 5 1,0-4 107,-4 4 1,-1-2-29,1 2 0,-1 4 498,1-4-460,-1 3 1,0 4 47,1 3 1,-1-2 8,1 7 0,1 0-34,3 4 1,-3 6 86,3-1 0,4 5-53,1-4 1,-2 6-20,3-2 0,-1 3-8,5 3 0,0-1 124,0 0 0,0 0-103,0 0 1,6-1-84,4-4 1,-2 4-165,2-4 1,-1-3 91,6-2 0,-2 2-180,-3-1 0,3-2-111,-4-9 1,0 3-222,0-7 0,1 4 155,5-4 1,-1 0-148,1-5 1,-1-6-839,1-4 0,6-3 509,3-2 0,-1-6-1012,1-3 1,0-4 830,6-1 1,-1-3-2155,0 3 3036,0-4 0,-6 24 0,-2-4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1:58.9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292 146 7691,'-8'-15'0,"-5"1"0,4-1 681,-4 0-352,5 1 0,-5 6 333,3 3 1,2-2-240,-2 3 1,5-6 846,-4 5-480,5-6 533,-9 9-287,12-11 84,-6 11-365,7-4-149,0 6-51,0 6 0,0 3-155,0 5 0,5 1 195,0-1 1,1 1-219,-1-1 1,-3 1 220,3 0 1,1 1-186,-1 3 0,5-3-15,-5 4 1,4 1-88,-4-2 1,5 7-66,-5-1 1,5-3-58,-6 3 1,6-3 30,-5 3 1,5 2-40,-5-3 1,1 4 10,-1 1 1,-2-5 24,7 1 1,-7-1-69,2 5 0,-3 0-96,-2 0 0,0 1 59,0-1 0,0 5-146,0 0 0,0 0-71,0-5 0,-2 0 101,-3 0 0,-3 4-26,-7-4 1,3 3 34,2-8 1,-3 2-219,3-1 1,-1 1-174,1-7 0,-3 0-206,3-4 0,2-7-601,-1-3 215,-1-3 1,-5-2-420,1 0 0,-6-7 675,1-3 1,-1-9-514,6-5 1,-1 1 482,1-1 1,4 1 166,0-1 0,5-2-7,-4 6 0,5-4-234,0 5 0,2-1-384,2 6 0,6-1 594,4 1 1,-3-1-110,-3 0 725,5 1 0,-1-7 0,6-2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1.3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7779,'13'-22'0,"3"0"0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2.3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467 176 7779,'-23'-15'296,"4"0"0,2 1 1266,3-1-846,-1 1-366,7-1-85,-5 1 0,5-1-61,-7 0 1,6 6 881,-1-1-687,0 7 1,-4-9-2,-1 7 0,1 1-128,-1 4 1,0 0-29,1 0 1,-1 0-94,1 0 0,-1 6 13,1 4 1,-3 3 1,-2 1 1,3 3 39,-4 2 1,4-1-99,1 6 0,1-4 21,-1 4 0,6-1-178,-1 1 1,7 2-47,-2-7 1,3 5-92,2-4 1,0-1 128,0-4 1,12-1-66,2 1 1,6-7-246,-1-3 1,4-3 138,6-2 0,0-2-388,0-3 0,2-3 201,3-7 0,-8 1-92,3-1 1,-5-4 177,1-1 1,0-4 155,-5 5 0,-2-6 85,-9 6 0,3-5 159,-7 4 1,0-1 33,-5 2 0,-2 4-128,-3 1 0,2 1 538,-7 8 1,-1-2-242,-9 2 0,9 4 250,-4-4 1,4 5-164,-4 5 0,3-2-66,2 7 0,-2 0-165,8 4 0,-1 1-165,5-1 1,0 6-266,0-1 1,0 2 198,0-1 0,5-4-125,-1 3 0,8-1 33,-2 2 0,2-4-327,3 3 1,0-3-41,-1-1 0,6-5-201,-1-1 1,5-5 220,-4 0 1,1-2-125,-2-2 1,-3-6 147,4-4 0,-1-8 163,-4-1 0,3-2 414,-9 1 0,0 2-164,0-6 0,-5 6 170,0-1 0,-2 3-65,-2 1 0,0 0 471,0 1 1,-2 4 734,-2 0 867,2 7-335,-11-10-790,11 12-505,-4-6 0,6 14-123,0 2 1,0 4 33,0 2 1,0 6-43,0 3 1,0 4-76,0 1 0,0 0-64,0 0 0,0 7 25,0 3 1,0 8-107,0 1 1,0 2 74,0-1 0,-2-4-313,-3 4 1,2 0 94,-7-6 1,2 3-557,-1-12 0,-3-5 16,7-5 1,-4-6-1105,4 1 1173,0-9 0,5-5-105,0-10 0,0-5-236,0-9 1,0 0 351,0-11 1,2 4-91,2-8 1,-2-3 210,3-2 0,-2-3 390,2-2 0,-3 6 0,3-1 0,-4 0 0,-1-5 0,0 0 113,0 1 1,2 4 11,3 0 1,-4 2 283,4-2 1,2 3-156,-3 7 1,8 1 655,-3 4 1,4 3-319,2 7 0,0 5 55,-1 5 0,2 2-190,4 2 1,-2 0-78,6 0 0,-5 2-105,6 2 0,-8 5-10,3 5 0,-1 6-161,-4-1 0,3 0 100,-9-4 1,-2 4-166,-2 1 0,-4 1 102,-1-2 0,-1-2-96,-4 2 0,-3-1-254,-7 1 0,-4-3-343,-1 4 0,-6-9 18,2-1 0,-2-7-479,2 2 0,-2-3-224,7-2 0,-6 0 1237,6 0 0,6-7 0,6-1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2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175 292 7779,'-37'-7'0,"2"-1"0,5-6 1039,1-1-599,7 0 0,7 1 711,10-1-767,4 1 1,2-6 25,4 1 0,3-2-140,7 1 1,6 4-143,3-3 1,4 2 88,1 3 1,0-1-606,0 1 1,0 6 289,0 3 0,1 3 98,-1 2 0,-13 0 0,-3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2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7779,'-7'27'0,"-1"4"0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2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1 7779,'-29'21'0,"0"-5"356,0 4 1,8-2 519,6 1 1,2-3-394,8 4 0,1-9-143,4-1 1,1-7-371,4 2 1,-2-4 85,7-1 0,0 0-1000,4 0 944,1-6 0,-1 4 0,1-4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3.2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103 161 7779,'-22'-15'237,"6"1"0,-3-1 48,9 1 328,-3-1-122,12 7 488,-6 1 79,1 1-506,4-2 1,-5-2-128,7 0 1,0 5 380,0-4-698,0 6 1,0-6 76,0 5 0,2 2-4,3-3 1,-2 3 22,7 2 1,-5 5 2,4 0 0,1 8-74,5 2 1,-5 1-140,-1 8 1,-6 1 33,2 4 1,2 0-160,-2 0 0,0 0-85,-5 0 0,0 0 133,0 1 0,0-3-43,0-3 0,-5 2-89,0-6 64,-7-1 0,4-6 6,-6-3 1,1-5-169,3-10 0,-1-3 118,6-7 1,-5-6-64,5-3 1,0-4 243,5-1 0,2 0-92,3 0 1,3 0 265,7 0 0,-1-1-90,1 1 1,6 5 187,3 0 0,2 6-58,-2-2 1,4 6-40,-4 4 0,4 4 26,1 6 1,0 1 50,0 4 0,-6 0-104,-4 10 0,-3-2-7,-1 11 0,-7-5-290,-3 6 0,-3-6 88,-2 5 0,0 1-525,0 4 1,-2-7-112,-3-2 1,2 1-375,-7-2 1,7-4-758,-2-5 1842,3-1 0,2-1 0,0-1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3.3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7768,'7'-15'0,"1"0"0,7 1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3.7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45 481 7768,'-7'-23'-827,"-1"2"1,-2 7 2114,1-1 0,5 6-538,-1-1 1,4 5-266,1-5 1,1 5-137,4-4 1,0-1-75,10-5 0,-2 1-132,11-1 1,-5 1-108,6-1 1,-1-4 35,5-1 1,-1-1-192,-4 2 0,2 2-207,-7-2 0,6-2 178,-6 2 1,-4-1-82,-6 6 0,-5-1 37,0 0 0,-4 1 131,-4-1 0,-4 6 159,-7-1 0,-5 7 272,1-2 0,-2 3-49,2 2 1,2 0 169,-2 0 0,3 2 28,1 3 1,5 3-164,1 6 0,5 2-17,0 4 1,2 3-124,2 6 0,0 0-210,0 0 0,2 5 14,2 0 1,-2 5 1,3-5 1,1 6-70,-1-1 0,0-1-213,-5 0 0,0-5 42,0 1 0,0-3 67,0-2 0,0-2-16,0-2 1,-5-9 42,0-6 74,-6-7 1,5 2-37,-4-10 1,2-3-7,3-7 1,3-4 96,-3-1 1,9-6-51,1 2 1,6-4 187,-1-1 0,9 0-59,5 0 1,-1 1 147,1 4 1,-1 3-56,1 7 0,9-4-8,-4 3 0,2-1 29,-7 11 1,3 0-26,-2 5 1,1 2-91,-2 3 0,-3 3-98,-6 6 0,-7 3 7,-3 2 0,-4 2 79,-1 3 0,-6 4-550,-4-4 0,-3 4 231,-2 1 1,1-5-924,-1 0 1,1-4-1032,-1 4 2202,7-6 0,-5 3 0,5-6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3.8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7768,'21'-6'0,"2"-3"0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4.2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365 248 7768,'0'-27'213,"0"3"0,0-2 975,0 6-838,0-6 1,0 10-123,0-3 1,-2 3 233,-3 1 0,2 2-119,-7 3 1,1-1-15,-6 6 1,0-5-59,1 5 0,-2 1-218,-4 4 1,2 0 19,-6 0 1,5 6-45,-6 4 1,6 3 55,-5 1 0,6 1 69,-2 0 1,4 4-103,2 0 1,-1 2 18,0-1 0,6-4 31,-1 4 1,7-3 8,-2 3 0,3-4-141,2 3 0,5-2-6,0-3 0,6 1-137,-1-1 1,8-4 46,1 0 1,7-7-142,-1 2 0,2-4 32,2-1 1,-1-1 33,-4-4 1,2-3-38,-7-7 0,3 1 120,-3-1 0,-4 1 177,-1-1 0,-1 0-48,-8 1 0,0-1 209,-5 1 0,0-1 642,0 1-642,0-1 0,-2 2 204,-3 3 1,2 2-121,-7 3 0,5 4-88,-4-4 1,4 8 5,-5 2 1,5 8-95,-4 2 1,5-1-28,0 6 0,2-3-189,2 3 1,0-4-359,0 3 1,0-2 283,0-3 1,6 6-783,4-1 0,3-4 429,2-6 1,-1-1-651,1 2 0,1-3 540,3-7 0,2 0-387,4 0 1012,-4-7 0,-7 6 0,1-6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1:59.1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59 205 7691,'-14'-20'0,"-1"1"0,5-2 336,1 1 1,5 4 246,-1-3 0,4 3 546,1 1 1,1 0-383,4 1 1,-1 4-334,5 0 0,-4 7-514,5-2 1,-5 4 131,4 1 0,-4 0-239,5 0 0,-5 6-293,5 4 1,-6 3-630,6 1 1,-7 7 1128,2 4 0,3 2 0,0 2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4.3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7768,'15'-15'0,"-1"0"0,1-12 0,0-4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4.5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132 147 7768,'0'-15'691,"0"1"1,0-1-207,0 0 1,0 1 221,0-1 1,0 1-286,0-1 0,0 5 1476,0 1-650,0 5-248,0-2-632,0 6 1,0 6-42,0 4 1,0 10-286,0 4 1,0 5 132,0 5 0,-5-2-265,0 7 1,-5 0 116,5 5 1,-6 0-361,1-1 1,2 1 135,-2 0 0,6-2-805,-6-3 0,5 1 62,-5-6 1,7 4-144,-2-9 1,-1-3-1108,1-12 1018,0 1 1172,5-7 0,-6-2 0,-3-6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4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44 7768,'0'-15'0</inkml:trace>
  <inkml:trace contextRef="#ctx0" brushRef="#br0" timeOffset="1">0 15 7768,'0'-8'0,"0"1"0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4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15 175 7768,'-1'-13'734,"-4"4"1,3-4 305,-3 3-233,4-3 1,7-1-332,4-1 1,4 2-324,6 3 1,-2-3-98,6 4 0,0 1-113,5-2 0,0 7-119,1-2 1,-1-2-414,0 2 0,-6 1-2200,-4 4 2789,-3 0 0,-1 6 0,-1 2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4.7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30 7768,'-22'-7'0,"0"-1"0,-7-6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4.8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132 159 7768,'-29'-21'1526,"0"-3"1,3 3 244,6 1-722,1 4-348,17 1-483,-4 1 1,7 6-171,4 3 1,5 2 128,9-2 0,4 3-829,6-3 1,0 9 482,1 0 1,-1 13 168,0-3 0,-13 4 0,-3-3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4.9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7768,'6'35'0,"2"3"0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5.0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0 7768,'-20'15'475,"1"-1"0,-5 1 732,4 0 1,6 1-671,4 3 0,2-3-79,-2 4 1,4-9-1162,6-1 0,0-5 384,0 5 1,1-7 318,4 2 0,-3 3 0,4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5.4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219 101 7768,'0'-28'62,"0"4"0,0 3 98,0 6 784,0 7 1,0 3-443,0 10 1,0-2 8,0 7 0,-2 5-112,-2 4 1,0 7 267,-5-2 0,-1 4-154,-5 1 1,1 2 26,-1 3 0,1 3-323,-1 7 1,0 0-159,1-1 0,-1-1-122,1-3 1,-1 3 90,1-3 1,1-5-594,3-4 1,3-3 335,7-8 1,0 1-487,0-6 1,2-5-144,3-5 0,3-2-413,7-2 0,-1-6 1271,1-4 0,-7-3 0,-2-2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5.4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73 7768,'0'-21'0,"-6"-1"0,-2-8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2:33.3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30 6022,'-8'-8'-229,"2"2"217,6 6 12,0 0 0,-7-7 0,-1-1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5.5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125 30 7768,'-29'0'0,"1"0"355,4 0 0,4-2 1421,11-2-723,-4 2-379,11-4-693,2 6 1,15 0 113,9 0 1,4 0-652,1 0 1,5 0 252,0 0 303,6-7 0,-15 5 0,2-4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5.6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7768,'15'0'0,"-1"-7"0,1-1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6.4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52 365 7768,'-2'8'-735,"-3"-3"0,2-3 1724,-7-2 0,6 0 199,-6 0-330,7 0-181,-10 0-435,11 0 1,2 0-149,10 0 1,9-7-183,6-3 0,2-3-15,2-1 1,7-6-258,3 1 1,-2-5-160,2 4 1,-2-4 224,2 4 1,-3-4 58,-7 5 1,-7-6 87,-2 6 1,-10 0 77,-6 4 0,-4 0-75,-4 1 1,-11-1 2,-9 1 1,1 6 478,-1 3 1,-1-2 649,-4 2 0,5 1-270,0 4 0,6 0-313,-2 0 0,6 1 23,4 4 0,-1-2-153,6 7 1,0 5 36,5 4 1,0 7-79,0-2 1,0 5-38,0 5 1,2-1-51,3 6 0,-4-5 13,4 5 0,-3-1-124,-2 6 1,0-2 91,0-3 1,-7 2-139,-2-7 1,0-5 21,0-5 0,1-6-165,-2 1 38,-3-9 1,10-3 5,-7-7 1,7-2 15,-2-3 1,3-5-103,2-9 0,0 1-125,0-6 1,2-1 121,3-4 1,3 2-28,6 3 0,1-4 46,0 4 1,4 1 167,0-1 0,1 6-58,-6-2 0,6 4 134,-1 2 1,6 1-26,-6 3 1,7 4 105,-2 6 1,-3 0 16,-1 0 0,-1 6-97,-4 4 1,3 8 94,-9 1 1,-2 7-55,-2-2 0,-4 4 143,-1 1 1,0-5 33,0 0 0,-5-1 3,1 1 1,-6-3-193,5-6 1,0 0-38,5-1-643,0 1 466,0-7 1,2-2-148,3-6 1,4-1 65,11-4 0,-2-8-444,6-6 1,-5-3 175,6 3 0,-8 1 55,3-6 0,1 6 213,-2-1 1,-1 1 136,-8-2 1,1 4 243,-6-3 1,2 7-166,-3 3 1,-2 4 632,3-5-506,-10 7 0,-3-4 65,-7 7 0,6 7 13,-1 3 1,0-1 15,-4 6 1,6-4-148,3 9 1,1-4 10,0-2 0,2 3-161,-3 2 0,3-3 107,2 4-117,7-4 0,1-2 58,7 1 1,-1-5-77,1 0 0,-1-7-7,1 2 1,4-4-82,1-1 0,-1-6 138,-4-4 1,-1-5-14,1-4 1,-2 3 72,-3-4 0,-2-1-66,-3 2 1,-4-5 86,4 4 0,-5 1-77,-5 4 1,-1 1-267,-4-1 1,-8 2-137,4 3 0,-6 4-169,1 6 1,1 0-10,-6 0 0,6 0 614,-2 0 0,11 0 0,2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6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7768,'0'-21'0,"0"-2"0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6.6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1 161 7762,'0'-20'0,"0"1"0,0 0 1024,0 4 1,5 0-205,-1 1 0,8-1-32,-3 1 1,4 6-387,2 3 1,4-2-130,1 2 0,4 0-386,-4 5 1,4 2 138,-5 3 1,1 3-879,-6 7 1,-4 1 549,0 3 0,-7 4-1050,2 6 1352,-10 7 0,-3-18 0,-7 1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6.6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 7768,'-14'21'0,"-1"2"0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7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234 203 7768,'14'0'0,"-6"-6"423,-3-4 1,-2-1-45,2 1 0,-3-3-447,3 3 1,-4 2 100,-1-1 0,0-1 242,0-5 0,-1 6-10,-4-1 0,2 0 84,-7-4 0,2 4-180,-2 0 1,-3 5-95,4-4 1,-6 5-63,-4-1 1,2 2 122,-2-2 0,3 4-8,1-4 0,1 5 34,-1 5 1,0-2-58,1 7 0,-1-1 66,1 6 1,4 0 85,0-1 0,7 1-94,-2-1 1,3 6 5,2-1 1,0 1-180,0-6 1,0 6 80,0-1 1,2 0-146,3-4 1,-2-2 51,7-3 0,0 1-4,4-6 1,1 5-54,-1-5 0,1-1-118,0-4 1,-1 0 22,1 0 1,-1-6-70,1-4 1,-1-3 11,1-1 0,0-6 97,-1 1 0,1-6 140,-1 6 1,-4 0-105,0 4 1,-5 0 146,4 1 1,-5-1-19,0 1 0,-2 4 203,-2 0-7,0 7 376,0-3-263,0 19 0,0-2-98,0 13 1,0-6-295,0 1 0,0 2 67,0-1 0,0-1-797,0-4 0,0-1-173,0 1 0,2 0 955,3-1 0,-4 1 0,6-1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7.2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7768,'0'0'0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8.5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145 467 7768,'-15'0'0,"1"-2"590,-1-3 1,1 2 826,-1-7 1,1 7 133,-1-2 1,5-1-814,1 1 0,4-2-234,-5 2 1,7 2-131,-2-7 0,10 1-567,4-6 1,11 1 96,4-1 1,9-4 7,1-1 1,6-4-94,-1 4 0,3-4-355,2 5 0,-2-6-272,-3 6 1,0-5 287,-10 4 1,-3 1 168,-12 4 0,-1 1 85,-3-1 0,-5-3 320,-10 4 0,-5-3 77,-9 13 0,-4-6 80,-6 5 1,0 0-2,0 5 0,0 0-97,-1 0 0,1 5 296,0 0 0,6 6-136,4-1 0,3 5 220,1 4 1,1-1-139,-1 6 1,7 5 257,3 5 0,3 5-181,2-5 1,0 7-13,0-2 1,0 3-224,0 1 1,0-1-129,0-3 0,0 2-71,0-7 1,0 5 66,0-5 1,0-2-4,0-8 1,-4-3-243,-1-6-470,-7 0 134,11-7 206,-12-2 1,11-7-272,-3-4 228,-3-3 0,7-12-49,-4 1 1,3-2 88,2 1 1,5 4 106,0-3 1,6 1-23,-1-2 0,3 4 128,1-3 0,-1 3-34,-3 1 0,3 0 127,-3 1 0,3 1-47,1 3 0,1-1 108,-1 6 0,3 0 69,2 5 1,-3 0-72,4 0 0,-9 0 162,-1 0 0,0 7-90,4 2 1,-4 4 78,0 2 0,-6-1-99,6 1 0,-7 4-6,2 1 0,-3-1 83,-2-4 0,0-1-47,0 1 0,0 0-150,0-1 1,0 1 182,0-1-339,0 1 0,0-5 65,0-1 1,1-5-252,4 0 0,3-2 11,7-2 1,0-6-108,-1-4 1,6-3 130,-1-2 1,0 1 55,-4-1 0,1-1 97,4-3 0,-6 1-55,1-7 0,-1 8 248,-4-3 1,-3-1-136,-3 2 863,-2-1-414,-2 6 0,-2 1 106,-2 3 1,0 4-23,-5 6 0,1 6-12,-2 4 1,-3 3-39,3 1 0,2 2-23,-2 4 0,5-2-77,-4 6 1,6-1-82,-2 1 1,3 2-150,2-7 0,0 6-55,0-6 1,0 0-210,0-4 0,7 0-632,2-1 1,4-6 446,2-3 1,-1-3-779,1-2 0,1 0 513,4 0 0,-4-8-50,3-7 1,-3-1 78,-1-8 1,0 4-124,-1-4 1,-6 0 766,-3-6 0,3 14 0,0 3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8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7768,'0'0'0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2:35.5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2289 117 6381,'-8'0'-163,"1"0"76,7 0 106,-6 0 1,4-2 286,-3-2-170,4 2 319,1-5-165,0 1-105,0 4-29,0-4 19,6 6-89,-4-7 4,4 6 1,-4-6 171,3 7-200,-4 0 0,6-1 114,-7-4 0,2 3 156,2-3 22,-2 4-260,5 1 0,-6 0 138,4 0-332,-3-7 195,4 6-177,-6-6 102,0 7 0,2 0-102,3 0 81,-4-6-224,6 4 175,-7-4-11,0 6-56,0-7-233,0 5 32,0-4 138,0 6 135,0 0-12,0-7 39,0 6 219,0-6 115,0 7-158,-7 0 76,6 0-148,-12 0 107,11 0 24,-11 0 4,11 0-26,-11 7-91,12-6 0,-7 6 48,3-7 15,3 0-143,-4 0 135,6 0-14,-7 0-110,6 0 1,-6 2 15,7 2 69,0-2-1,0 5 97,0-7-149,0 0 0,-5 1 44,0 4 11,1-3 1,4 11 1,0-10-21,0 7 1,0-6 4,0 6 0,-2-5-47,-3 5 1,4-5 52,-4 4-119,3 1 0,2 5 79,0-1 1,-5-4 46,0 0-50,0-1 0,1 6 65,-1-1-79,0 1 1,0 0-2,0-1 1,0 1-15,5-1 0,-5-4 0,1 0 0,-3-1-96,2 6 0,4 0 105,-4-1 1,2-4-90,-2 0 1,3-1 59,-3 6 1,4-5-6,1-1 1,-5 1 15,0 5 0,0-6 25,5 1-4,-6 0 1,4 4 11,-3 1 1,-1-5-63,1-1 36,0 1 0,5 5-77,0-1 0,-5 1 93,0-1-78,0 1 0,0 0 61,1-1 1,-1 1 0,5-1 0,0-4-25,0 0 1,-5 0 2,0 4 1,0 1 14,5-1 0,-5 1-7,0-1 1,-1 1-9,1 0 0,3-1 4,-2 1 1,-3-1-1,2 1 0,-1 4 5,1 1 0,2-1-2,-7-4 0,7-1-22,-2 1 1,-2-1 0,3 1 0,-3 0-1,2-1 1,4 1 16,-4-1 0,-2 6-18,2-1 1,0 1 13,5-6 1,-1 1 14,-4-1 0,3 3-30,-2 2 1,-3-3 1,2 4 0,0-4-4,5-2 1,-5 6-2,1-1 1,-3 1 72,2-6 1,4 1-56,-4 0 0,2 4 39,-2 0 1,3 1-23,-3-6 1,4 6 7,1-1 1,0 1-40,0-6 0,0 1 2,0-1 1,0 6 5,0-1 0,0 1-9,0-6 0,0 1 33,0-1 1,-2 1-19,-3 0 0,4 4 6,-4 1 1,1 1-8,0-2 0,0-3 5,-5 4 0,4-3 11,-5 3 0,5-4 3,-5 4 0,6 1-9,-6-2 1,5 2-5,-5-1 1,5-4-21,-4 3 1,5 2 21,0-1 0,-3 4-18,2-5 0,-1 6-3,1-6 1,2 5-5,-7-4 1,5 4 38,-5-4 0,6 4 2,-6-5 0,0 7-3,-4-1 1,4-3 2,0 2 1,0-4-12,-4 4 0,4-4-2,0 4 1,2-6-11,-1 1 1,-4 2 14,3-1 0,2 6-15,-2-2 1,2-1-20,-2 1 0,-1-1-6,6 1 1,-5 3-9,5-2 0,-4-3-4,4 3 0,-5-8 9,5 3 1,-1 1 10,1-2 0,2 6-10,-7-6 1,2 2 21,-2-1 1,-3-3 56,3 8 0,-1-6-38,1 5 1,-3-1 11,4 1 0,-4 4-33,-2-4 0,2 4 3,4 1 0,-4-5-46,3 1 0,-3-1 49,-2 5 0,6-5-22,-1 1 1,2-6 6,-2 5 1,-3-4-7,3 4 1,2-6 11,-1 1 0,0 2 3,0-1 1,-4 6-12,3-2 1,2-1 1,-2 1 0,2-1-10,-2 1 0,-1 4 14,6-4 1,-4-2-19,4 3 0,-2-3 9,2 3 0,2 2-3,-7-2 0,6 0 1,-6 0 0,5 1 0,-5-7 0,5 2-7,-4-1 1,4-3-1,-5 8 0,0-7 4,-4 1 1,4 2 3,0-2 1,1 6-3,-6-6 0,0 6 1,1-6 1,4 7-1,0-2 1,1-1-15,-6 1 1,5-4-3,1 4 1,1-1-12,-2 1 0,-1-1-6,6-4 1,-5-3 20,5 4 1,-5 1-3,6-2 0,-6 2-39,5-1 1,-1-4 28,1 3 0,1 2 0,-5-1 0,4-1 25,-5-4 0,5 4 1,-4 1 1,4 1-8,-5-2 1,7-3 0,-2 4 0,-2 1 26,3-2 1,-6 6-31,5-6 1,-2 5 28,3-4 0,0 4-21,-5-5 0,4 6-5,-5-6 1,5 5 0,-5-4 0,6 4-2,-6-4 1,5 4 5,-5-5 0,7 1-1,-2-6 1,-1 6 4,1-1 1,-2 2-7,3-1 0,0-4 5,-5 3 0,5-1 0,0 2 0,-3-4 2,2 3 1,-5-3 10,6-1 0,-6 4 1,5 1 0,-5-1-5,5-4 1,-4 4 1,4 1 1,-6-1-15,1-4 0,2-1 9,-2 1 0,5 0-10,-5-1 0,6 1 23,-6-1 1,5 1-1,-5-1 1,7 1-21,-2 0 1,-1-6 0,1 1 0,-5 0 16,5 4-5,-6 1 1,8-1 7,-7 1 0,2 0-10,-2-1 1,-1 1-19,6-1 0,-5 1 9,5 0 0,-4-1-3,4 1 1,-5-1-3,5 1 0,-5-5-1,6-1 0,-6 1-13,5 5 1,-1-1-7,1 1 1,3-6 23,-3 1-5,-3 0 1,2 4 13,-4 1 1,-1-5-12,6-1 0,-2 1 2,2 5 0,2-2-10,-7-4 1,7 4-1,-2-3 0,-1-2 1,1 2 1,-1-2-23,1 2 33,3 3 1,-6-7-22,3 4 34,3 3 0,-4-10 28,6 7 12,-7-7-44,6 10-1,-6-11 0,3 6-42,-1-3-5,0-4 30,5 6 0,0-6 8,0 4-7,0-3 1,0 6 3,0-3 2,0-4 0,0 7 49,0-3 0,-2-3 61,-3 3-165,4 3 7,-6 0-383,7 7 0,0-1-69,0 1-215,0-7 1,0 5 45,0-3 674,0-4 0,7 13 0,1-2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8.7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117 103 7768,'-14'-20'0,"-1"1"566,1-1 1,-1 8-26,1 2 1,4 2 686,0 3-661,7 3 1,-5-4 748,3 6-674,3 0-413,-4 0 0,7 0-697,4 0 1,3 1 368,7 4 0,0-2-2382,-1 7 2481,7 0 0,-11-2 0,3-2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8.7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7768,'6'15'0,"2"-1"0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9.2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1 263 7768,'0'10'-1258,"0"0"1788,0-7 1973,0 3-177,0-6-132,0 0-1845,0-6 1,1 3-136,4-7 1,-2 2-12,7-2 0,0-3-304,4 4 0,1-3-36,0 3 0,-1-4-71,1 3 1,-1-3-211,1-2 0,-1 1 172,1-1 1,-2 1-58,-3-1 1,1 0-191,-6 1 448,0-1 1,-5 1-91,0-1 0,0 5 312,0 1 1,-7 5 72,-2 0 1,-4 2 82,-2 2 0,0 0-81,1 0 1,1 6 53,3 4 1,-3 1-18,4-1 1,2 3-43,2-3 1,-1 4-259,1 6 1,0-4 38,5 4 0,0-4-57,0-2 1,2 1-87,2-1 0,5 1-346,5 0 0,1-1-424,-1 1 0,3-6 402,2 1 0,-1-7-460,6 2 1,0-3 412,6-2 0,-6 0-135,0 0 0,-1-7 268,1-2 1,2-4 152,-7-2 1,1 1 92,-6-1 0,-1 0 141,-3 1 594,3-1 1,-11 1-482,3-1 1,-4 5 1125,-1 1 1,-1 5-508,-4 0 0,1 2 257,-5 2 1,4 0-330,-5 0 0,5 6-76,-4 4 0,4 10-155,-5 4 0,5 0-8,-5 5 1,7-1-99,-2 11 0,-1 0-97,1 4 0,-5 3-182,5 2 1,-4 4 125,4 6 0,-6-4-313,1-1 0,-3-1 50,-2 2 1,1-6-582,-1-9 1,1 2 37,-1-7 0,5-8-325,1-12 1,4-1-142,-5-8 1,7-2 527,-2-8 0,3-3-3,2-6 0,0-7 199,0-4 1,0-4-809,0-5 1196,0-3 0,7 13 0,1 4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9.3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7768,'0'0'0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9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0 161 7768,'7'-22'807,"1"-6"-440,7 4 0,1 3-131,3 1 1,-3 4 22,4 1 1,-2 7 124,1 3 0,-1 4-25,6 1 1,-6 0 166,1 0 0,-2 1-116,-3 4 1,-4 3-142,0 7 0,-2-4-140,1 4 0,0-4 99,-5 9 1,-2-4-331,3-2 0,-5 1-205,-5 0 0,-3-1-278,-7 1 0,1-1 229,-1 1 0,1-2-166,-1-3 1,0-2-790,1-3 1,-6-4 1310,1 4 0,0-3 0,4-2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9.5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102 146 7768,'-14'-19'-631,"-1"-1"1,0-6 630,1 2 0,-7-3 0,-2-3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9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73 190 7768,'-14'-14'0,"-1"-6"707,0 1 1,6-1-202,-1 6 1,7-1 219,-2 1 1,3-1-120,2 0 1,7 6 108,2-1 0,9 5-421,2-5 0,6 7-270,-2-2 1,3 4-931,3 1 1,4 1 613,0 4 1,0 5 290,-5 9 0,-13-9 0,-3 3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9.7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7768,'0'29'0,"0"1"0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29.7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145 0 7768,'-21'0'0,"3"0"787,-6 0 0,6 5 2984,-2 0-2818,4 0 0,6 0 1169,1 0-2892,5 0 1,0-5 480,8 0 0,0 0 289,5 0 0,1 0 0,5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23.914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73 74 7871,'-5'-15'-1289,"1"0"1408,-8 7 11,11-5-48,-12 12 0,9-11 134,-5 8 37,5-1 104,-2 5-222,6 0 1575,0 0-1214,0 6-6,-6-4-140,4 11 16,-5-12 56,7 6-19,0-1 83,0-4-310,7 4 0,1-6-17,7 0 1,-6 0-6,1 0 0,0 0-135,4 0 0,1 0 107,-1 0 0,1 2-88,0 3 1,-1-3 53,1 2 1,1 3 16,3-2 0,-2 5 66,2-6 0,4 6-66,1-5 0,-1 1 75,1-1 0,-1-3-41,1 3 0,7 1 8,-7-1 0,7 5-53,-7-5 0,-1 4-77,1-4 1,-1 5 61,1-5 0,2 6-106,-7-1 1,2 1 84,-1-1 0,-2 5 14,6-1 1,-5 1-52,6 4 1,-6-3-3,5-1 0,-1 4-14,1 1 1,4-1 16,-4-4 0,2 1 1,-2 3 0,4-2-45,-4 2 1,4 2-12,1-1 1,-5-1 0,1-4 0,-3 4 36,3 0 1,0 2 39,-5-1 1,6-4-38,-2 4 1,2 1 0,-2-2 1,4 2 34,-4-1 1,-1-3 8,1 8 1,0-6-60,6 5 0,-6-4-12,0 4 0,0-1-35,6 1 1,-3 2 58,-3-7 1,2 6-37,-6-6 0,4 7 22,-4-2 0,4-3-2,-5-1 1,6 1 0,-6-2 1,7 2 5,-2-1 0,-1-4 13,1 3 1,-4-2 3,4-3 0,-5 6-4,6-1 0,-8 5-8,3-4 0,-2 1-6,1-2 0,-3-1-11,4 6 1,-2-1-2,1 1 0,-3 2 21,4-6 0,-4 6-3,-2-2 1,-1 2 35,-3-2 0,3 4 3,-3-4 1,3 4-23,1 1 0,-4-5-10,0 0 1,-2 1 23,2 4 1,3-5-7,-4 0 1,4 1 3,2 4 0,-1-5-32,1 0 0,-5-4-5,-1 4 0,1-1-7,5 1 1,-1 2-6,1-7 1,-1 7-16,1-1 1,0-3 33,-1 3 0,1-6-16,-1 5 1,1 1 8,-1 4 1,-1-5-3,-3 0 0,3-4-5,-3 4 0,-2-4-1,2 4 1,-5-5 6,4 6 0,-4-6 0,5 5 1,-5 1 10,4 4 1,-4-5-13,5 0 0,-5-4 2,5 4 1,-2-4-2,1 4 0,4-6 1,-3 1 0,1 2 15,-1-1 0,3 1 1,-3-2 0,-2-3 101,2 4 1,-2-4-103,1-1 1,3 1 72,-7 3 1,4-1-60,-4 6 0,7-6-2,-3 2 0,-1 2-22,2 3 0,-5-3-9,5 2 1,-6-4 3,6 4 1,0 1-15,5 4 1,-1-5 14,1 0 0,-1-1 4,1 1 1,-1 4 38,1-4 0,0 2-41,-1-2 0,-4 4 80,0-4 1,-1-1-54,6 1 0,-5-1 2,-1 1 1,-1 2-29,2-7 0,3 7-8,-3-1 0,3-3-20,1 3 0,-1-6-9,-3 5 1,3-4 14,-3 4 0,3-5 13,1 6 0,-4-6-14,0 6 0,-2-6 59,1 5 1,0-4 5,-5 4 1,-2-1-32,3 1 1,1 7 8,-1-7 1,0 7-45,-5-7 1,2-1 12,3 1 0,-4 0-76,4 6 0,2-6 85,-3 0 0,3-1-15,-2 1 1,-4 4 4,4-4 1,-2-1-7,2 1 0,-3-1 28,3 1 1,-2 3 9,2-2 0,-3 2 6,2 2 0,-2-1 17,-2-4 1,0 7-45,0-7 1,0 7 9,0-7 1,2-1-55,2 1 0,-2-1 18,3 1 0,-2 2-7,2-6 0,-3 4 25,3-5 0,-2 6-7,2-6 0,-4 5 15,4-4 1,-3 1-17,-2-2 1,1 2 27,4 4 1,-3-3-22,3-2 1,-4-2 19,-1 6 0,0-5-17,0 6 1,0-8-1,0 3 0,0-4-8,0-1 0,0 4-1,0 1 1,0-1-18,0-4 1,5-1 22,0 1 1,0-1 8,-5 1 0,0-1-12,0 1 1,1 0 19,4-1 1,-3 1-5,3-1 0,-4 1 3,-1 0 1,0-1-7,0 1 0,0 4 4,0 1 0,0-1-18,0-4 0,-4-1 13,-1 1 0,0-1-18,5 1 1,-5-1 12,0 1 0,-1 0 5,1-1 0,3 1-16,-3-1 1,-1 1-1,1-1 0,-1 1-65,1 0 38,3-1 0,-9 1 47,6-1 1,-5 1-20,5 0 0,-4-1-8,4 1 1,-5-6 4,5 1 0,-6 0-205,1 4 81,4 1-34,-7 0 1,9-2-220,-5-4-15,5-2 0,-4-2-582,3-1 0,2 1 410,-6-5 1,4 5 581,-5 0 0,-6 6 0,-7-3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0:47.7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526 117 7538,'0'-8'147,"0"0"-19,0 3 86,0 4 1,-2-7 210,-3 3 315,3 3-220,-4-4 516,6-1 35,-7 6-38,6-12-608,-12 11 0,6-6 48,-2 3 0,1 3 310,3-2-516,-3 2 0,-7 2 180,0 0 1,1 0 241,-1 0-291,1 0 0,-1 0-95,1 0 0,-1 0-72,0 0 0,1 0-22,-1 0 1,1 5-1,-1 0 0,1 6-49,-1-1 1,0-2 62,1 2 1,-1-1 19,1 6 1,-1 4-35,1 1 0,-1 4 45,0-5 0,1 7-48,-1-1 0,1 2 5,-1 2 0,2 0-35,3 1 1,-1 4-136,6 0 0,-5 0-49,6-5 0,-1 5 128,5 0 1,0 0-83,0-5 0,0 0 47,0 0 1,0 1-42,0-1 0,5 0 30,-1 0 0,8-5 6,-2 1 1,-2-6 25,1 5 1,1-4 1,5 4 0,-1-6-118,1 1 0,-1-3 64,1-1 0,0 0-77,-1-1 0,6 1 69,-1-1 0,0 1-103,-4 0 1,0-6 45,-1 1 0,1-2-80,-1 2 0,6 1 67,-1-6 0,1 5-11,-6-5 0,6 1-119,-1-1 0,2-3 75,-1 2 0,-3 0-142,8 0 0,-8-2 98,3 3 1,1-3-92,-2-2 0,7 0 53,-1 0 0,-3 0 45,3 0 1,-6 0-44,5 0 1,1-5-71,4 0 1,-5-6 9,0 1 0,1-2 34,4 3 1,-5-4-112,0 3 0,-6-3 77,2-1 0,1-1 199,-2 0 0,1 1-25,-6-1 1,1 6 77,-1-1 1,1 0-134,-1-5 0,-1 1 46,-3-1 0,3-4-44,-3-1 1,1-1 9,-1 2 1,3 1 127,-3-6 1,1 0-81,-1-6 1,1 1 31,-6 0 1,5 0-17,-6 0 1,6-2 19,-5-3 0,0 3-69,-5-3 0,0 3 17,0 2 1,0-1-66,0-5 0,0 5 74,0-4 1,-5 3 61,0 2 0,-5 0-77,6-1 0,-8 6 223,2 0 1,-2 1-8,-3-1 0,-1 3-7,-4 6 0,2 1-29,-6-1 1,5 2 101,-6 3 0,1-1-104,-5 6 0,0-1-19,0 1 0,0 3-131,-1-3 1,3 4 88,3 1 1,-4 0-355,4 0 1,-2 0-74,2 0 1,-4 0-219,4 0 0,-4 0 227,-1 0 0,0 0-107,0 0 1,0 0-337,-1 0 0,1 6 307,0 4 1,0 3-729,0 2 1,8 1 1226,6 3 0,-6 4 0,5 6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27.9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59 131 7941,'-8'-6'-749,"-5"3"772,3-7 252,4 7-288,-7-10 0,11 10 103,-2-7 1,2 5 104,2-5 58,0 7 31,0-10 1,0 10 293,0-7 188,0 7-83,0-10 302,0 11-319,0-11-85,0 12-31,0-6-108,0 7 3446,0 0-3572,0 7-219,0-6 0,2 7 97,2-3-24,-2-3-228,5 11 1,-7-10 39,0 7 1,0-5 57,0 4 1,1-4-17,4 5 0,-3-5 42,2 5 1,-2-6 56,-2 6-105,0 0 1,0 4-5,0 1 1,5-5-30,0-1 0,0 1-3,-5 5 1,0-1-64,0 1 0,0-1 102,0 1 1,5 0-143,-1-1 0,1 1 84,-5-1 0,0 1-16,0-1 1,0 1-1,0 0 0,0-1-3,0 1 1,0-1-21,0 1 0,0-5-42,0-1-22,0 1 53,0 5 112,0-1 1,0-4-66,0 0 1,2-7 4,3 2 0,-4-2-83,4 2 13,-3-3-7,-2 10-27,6-10 101,-4 11 1,4-10-56,-6 7 10,0-7 83,7 4 22,-5-7 35,4 0 26,-6 0-79,6 0 9,-4 0 9,11 0 0,-10 0-14,7 0 0,-5 0-20,5 0 0,-6 0 18,6 0 1,-5 0-6,5 0 1,-5 0 34,4 0 1,1 0 3,5 0 0,-6-5-30,1 0 0,0 0 10,4 5 0,1-5-70,0 0 0,-1 1 65,1 4 1,-1-5-171,1 0 1,-1 0 42,1 5 1,0 0-66,-1 0 1,-4 0 67,0 0 1,-1 0-131,6 0 0,-5 0-18,-1 0 0,-1 2-266,2 2-499,3-2 274,-11 5-40,11-1 0,-12-3-380,4 7-4,-3-7 87,-9 10-214,-1-5 990,-6 0 1,1 0 308,3-3 0,3-3 0,7 4 0,0-6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28.5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88 219 8018,'-14'0'599,"-1"0"-98,0 0-56,1 0 3,6 0-29,-5 0 135,11 0 0,-4 0-457,12-7 0,2 1 77,7-4 1,-5-3-148,-1 3 1,1-3 9,5-1 0,-6 1-145,1 3 0,-2-3 129,2 3-142,3-3 0,-12-1 176,4-1 0,2 6-22,-2-1 0,0 5 294,-5-5-108,0 7 209,0-10-219,0 11 42,0-4-119,0 6 407,0 0-459,0 6 0,0-2 320,0 5-94,0-5-167,0 9 0,0-5-19,0 6 0,4-4 121,1 0-238,0-1 1,-5 6 58,0 0 1,0-6-148,0 1 0,0 0 100,0 4 1,0-4-192,0 0 0,0 0-70,0 4 0,0-4-66,0 0 1,2-1 18,3 6 1,-4-5-170,4-1 1,-3-4-69,-2 5 0,1-5 172,4 4 0,-3-4-1061,3 5 447,-4-7-197,-1 10 169,0-11 1000,0 11 0,0-12 0,0 12 0,0-5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28.9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88 102 8018,'-23'0'-1340,"4"0"1457,2 0 1,8 0 1335,-1 0-1138,7 0 76,-4 0-258,7-6 35,7 4 0,-4-6 514,7 3-386,-7 4 0,8-7 53,-6 3 0,2 3-176,-2-3 0,-2 4 79,6 1 1,-4-5 39,5 0 1,0-1-21,4 1 1,1 3-231,0-3 0,-1-1 117,1 1 1,4-2-381,1 3 0,4 2-105,-5-3 0,7 3-290,-2 2 1,2 0 30,-1 0 0,2 0-484,-2 0 0,4 0 1069,5 0 0,-4 0 0,6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35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5738,'8'0'0,"-1"0"0,-6 0 0,4 0 0,-3 0 0,4 0 126,-6 0-140,0 0 1,0 7 0,0 1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36.1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16 8006,'-9'0'-1805,"3"0"1793,6 0 1,-2 0 105,-2 0 216,2 0-158,-5 0 11,7 0 1119,0 0-1094,0-7-68,0 5-175,0-4 116,0 6-448,0 0 1,0 6 0,0 3-1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38.89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30 190 8083,'-8'-15'0,"0"3"-219,3 2 0,3-3 142,-3 3 0,4 2 46,1-2 0,0 5 92,0-4 1,0 4 170,0-5 0,0 5 225,0-4-134,6-1 1,-4 0-105,3 0 0,-4 6 356,-1-6-116,0 7 0,-1-9 314,-4 7 67,3 1-277,-4 4-308,6 0-28,0 0 1,0 6-15,0 4 0,5-2-20,-1 2 0,8 1-132,-2 8 1,-2-2-21,1 2 1,1 2 51,5-2 0,-6 7-118,1-1 1,-2 2 94,2 2 0,3 2-41,-3 3 1,-2 0 16,1 10 1,-4-4-16,5 9 0,-5-4 8,5-1 1,-2 3-114,1-3 0,3 3 5,-7-8 0,4 1 77,-4-1 0,5 1-181,-5-5 1,0-1 107,-5-5 1,0 0-78,0 0 1,0 0 48,0 0 0,-2-4-143,-3-1 1,-3-1 87,-7 1 0,6 2-166,-1-7 1,5-1-5,-5-8 0,6 3 28,-6-4 0,5 3-625,-5-3 157,7-2-234,-3-1 154,-1-4 96,5 5 132,-4-7-115,6 0 469,0 0 256,6 0 0,-4 0 0,5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39.27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74 72 8030,'-15'-10'-88,"0"0"1,6 5-131,-1-4 0,5 4 649,-5-5-137,7 7 216,-3-4 0,6 6-66,0-4 1,1 3-66,4-3 1,-2 5-152,7 5 0,-2-2-27,2 7 0,3-5-136,-3 5 0,-2 0 140,2 4 1,-2 2-95,1 4 0,-1-4 89,-3 3 0,-1-1-163,5 2 1,-6-3-12,2 8 0,2-6-102,-2 5 1,0-4 56,-5 4 1,1-4-125,4 4 1,-3-6-22,2 1 1,-2-3 80,-2-1 1,5-5-129,0-1 159,0-5 51,-5 2 1,5-8-6,-1-2 0,8-4 7,-3-7 1,4-1-27,2-4 1,0-2 11,-1-8 0,7 3-266,4 3 1,-3-6 86,2 1 0,1 5-430,4-5 0,0 5 244,0-1 0,2 3 378,3 2 0,-3 4 0,4-5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40.02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175 82 7931,'-14'-7'0,"-1"-2"-142,1-4 1,4 3-85,0 0 0,7 5 2669,-2-4-890,-3 6-490,6-4-375,-4 1-114,6 4-257,0 2 1,0 8-98,0 7 0,0-1-93,0 1 1,0-1 119,0 1 0,0 0-205,0-1 1,0 2 51,0 4 0,0-4-53,0 3 1,-2 2 21,-3-1 0,2-1 29,-7-4 1,6-1-117,-6 1 0,5 4 53,-5 1 1,5-2-115,-4-9 0,5 4 116,0-3-322,-5 3 98,8 2-128,-6-7 266,7 5 2,0-12 106,0 6-127,0-1 405,0-4-192,0 4 227,0-6-79,0 0 140,7 0-273,1 0 13,6 0-209,1 0 1,0 0 68,-1 0 1,1 0-85,-1 0 0,-4 0 62,0 0 0,0 0-268,4 0 0,1 0-46,-1 0 0,1 0-22,-1 0 1,1 5-413,0 0 195,-1 0 1,1-5-333,-1 0 1,-1 2-172,-3 2 134,3-2 0,-10 6-173,7-3 1090,-7-3 0,10 11 0,-5-5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40.68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190 190 7894,'-14'-6'0,"-1"-2"169,1-7 0,1 5 315,3 1 1,-1 4 197,6-5-267,0 7 1,3-10 372,-3 3-270,4 4-419,-6-7 1,9 6 272,3-2-282,-4-4-55,12 4 0,-4 0-66,5-1 1,-4 7 57,0-2 1,-6 2-95,6-2 0,-5 3-102,5-3 204,-7 4 49,10 1-22,-5 6 1,0 2-4,-3 7 0,-3-1 14,-2 1 0,0 0-2,0-1 0,0 1-68,0-1 0,0 1 6,0-1 1,0 1-99,0 0 0,-7-1 126,-3 1 1,-3-5-209,-1-1 1,-1 1 58,1 5 0,-1-7-76,1-4 0,-1 3-234,0-2 222,-6 0 1,5-5-100,-3 0-202,9 0 117,-3-7 98,11-1 222,-4-6-119,6-1 330,6 0-12,3 7 0,3 0 360,-2 3-317,3 4-42,-5-6 0,7 9 133,-1 3 1,-4-2-32,0 7 0,0-5 82,4 4 1,1-4 23,-1 5 0,-4-2-121,0 2 0,-1 3-79,6-4 1,4-1-145,1 2 1,-1-7-52,-4 2 0,6-3-302,3-2 0,4 0-200,1 0 1,5-2 287,0-3 1,8 2 264,2-7 0,6 1 0,8-6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42.90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30 102 7973,'-7'-21'958,"6"5"0,-11-5-1343,8 6-18,-1 7 2215,5-5-1103,0 12 0,6-6-44,4 7 0,-2 0-313,2 0 1,-1 5-147,6 0 0,0 1 115,-1-1-133,1-3 1,-1 6-185,1-3 0,0-3 84,-1 2 1,1 0-207,-1 0 1,1-2-268,-1 3 0,3-3-442,2-2 1,-3 0 105,4 0 1,-4 0-502,-2 0 0,1 0-776,0 0 1998,-1 0 0,1 6 0,-1 2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0:51.5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45 102 7406,'-8'-6'-753,"-4"-2"1074,7-7 1140,-6 1-706,9-1-529,-4 0 0,6 6 316,0-1 0,0 7 59,0-4 261,0 7 1265,0 0-1490,6 7-399,2 1 1,2 5-1,0-3 1,-5 2 113,5-2-171,-7 3-31,3 2 1,-1-1-129,0 1 39,0 6 44,1-5 1,-4 10-317,3-6 1,1 4 145,-1-5 0,0 6-342,-5-6 1,5 0-36,0-4 0,1 0-216,-1-1 0,-2-1 225,7-3 0,-5-2-105,5-3 0,-6-5-329,6 0 1,-2-7 327,2-7 1,3-2-224,-3-4 0,3-3 61,1-6 701,-6 7 0,5-12 0,-5 3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43.114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74 45 7991,'-23'-7'664,"4"-3"1027,2 4-568,9-7-166,2 11-155,6-4 1,6 6-286,4 0 0,5 0-157,4 0 0,4 0-134,6 0 0,0 0-527,0 0 0,2 0-157,3 0 0,-3 0-463,3 0 0,-2 1 540,2 4 381,-3 3 0,11 7 0,-5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14.8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28 7828,'-16'-5'0,"-4"0"-49,4-6 1,-5 9-71,7-2 0,1 8 47,3 6 0,-1 3 365,6 2 461,0-1 1,5-4 24,0 0 0,6-5-318,4 4 0,0-5-70,4 0 0,-2 3-141,7-2 1,-1 4-130,1-4 1,3 2 11,2-2 1,3 1-144,-2 4 1,2 3 87,2-4 0,0 3-169,1-2 1,-1 3 40,0-4 0,5 3 115,0-3 1,6 4-64,-1-3 1,3-4 40,2-1 0,0 2-44,0-2 0,-1-1-4,1-4 0,-5-1 1,0-4 1,-5-1 45,5-4 1,-7-3-13,2 3 0,-5-3 32,-4-1 1,2-6-39,-3 1 1,4-1-28,1 6 1,-5-1 29,1 1 0,-6-1-128,5 0 1,-6 2 94,2 4 1,-4-3-23,-2 8 71,1-1 1,0 5 31,-1 0 12,1 0 0,-1 5-72,1-1 0,0 6 38,-1-5 0,-4 5-20,0-5 1,1 4-18,8-4 0,-2 2 1,2-3 0,-1 0-5,1 5 0,-1-5 3,6 1 0,-4 1-14,4-1 1,-5 6 132,6-1 1,-3-2-67,3 2 0,2-2-31,-2 2 1,2 3 2,2-4 0,2-1-25,3 2 1,-2-2-41,7 2 0,-5-4-4,5-6 0,-5 0 31,5 0 0,-5-1-99,5-4 1,-7-2 79,2-2 1,-1-4-6,1 3 1,-8-3 129,3-2 0,-8 1-78,3-1 0,-4 2 81,4 4 0,-1-4-166,1 3 1,2-3-132,-7-2 0,6 6 55,-6-1 0,5 2-156,-4-2 0,1-1-684,-2 6 0,-3 0-134,4 5 1105,-10 0 0,3 7 0,-5 1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15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29 7774,'-14'-8'115,"-1"-5"-85,1 12-24,5-6 432,3 7 301,6 0 1,2 5-57,2 0 0,5 5-307,5-5 1,1 1-322,-1-1 1,2-2 59,4 7 1,1-7-154,3 2 0,4-2 75,-4 2 1,4-3-136,1 3 0,-2-4 47,-2-1 0,2 0 16,-3 0 1,4 0-39,1 0 0,-1 0 31,-4 0 1,-3 0 14,-6 0 1,-1-1 28,1-4 346,-7 3-146,-2-4 0,-7 6 61,-4 0 0,-3 0-74,-7 0 1,1 0 102,-1 0 1,-1 1-30,-4 4 0,3-2-105,-8 7 1,7-2-28,-1 2 1,-2 3 61,2-3 1,-6 3-199,6 1 1,-2 6-70,1-1 0,4 7-68,-3-2 1,-2 4-127,1 1 1,1 5-385,4 0 0,-3 6-877,4-1 0,-7 8 167,11 2 1362,-6 6 0,8-3 0,-7 6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45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365 146 8137,'0'-10'97,"0"1"444,0 5-504,0-2 0,-2 6 441,-3 0 196,4 0-36,-12 6-200,5 2 1,-2 5-143,0-3 0,5 1-84,-4-6 0,5 2-43,0-2 0,2-2 371,2 7-370,0-7-56,0 10 1,0-10-86,0 7 161,0-7-346,0 3 66,0-6 171,6 0-204,3 0 1,0-1 122,1-4 1,-5 2-87,5-7 0,-7 0 22,2-4 0,1-1-228,-1 1 257,0-1 1,-5 0-13,0 1 1,0-1 55,0 1 1,-2-1 110,-3 0 1,-3 3 133,-6 2 0,-1-2-68,1 8 0,-6-6 99,1 5 1,-2 0-1,1 5 1,2 0-101,-6 0 1,6 2 1,-1 3 0,3 3 127,1 6 0,0 3 4,1 2 0,-1-3-85,1 4 1,1 1 125,3-2 1,-1 7-82,6-2 0,-5 2 135,5-1 0,0 2-53,5-3 0,0-1-72,0 1 1,2 1-76,3 4 1,-2-7 14,7-2 1,0 1-186,4-2 1,1 1 126,-1-6 0,1 1-216,-1 0 0,1-1 54,0 1 1,-1-6-201,1 1 0,1-7-122,3 2 1,-2 2-251,2-2 1,2-1-2,-1-4 0,4-1-446,-5-4 1,7-2 333,-2-2 0,4-4-106,1 3 0,-5 2-496,1-2 0,-7 2-99,1-2-736,-3 4 1139,-1 6 975,-1 0 0,1-6 0,0-3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45.8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117 144 8137,'0'-14'0,"0"-1"387,0 1 0,-1 4-88,-4 0 1,3 1 178,-3-6 0,4 5-23,1 1 0,0 4 276,0-5-84,0 7 309,-7-4-652,6 1 1,-8 4-65,5-3 0,0 10 167,-5 5 0,4-2-167,-5 2 1,5 1 110,-5 9 0,6-4-51,-6 3 1,5 4-31,-5 1 1,7-1-101,-2 1 1,4-1 30,1 1 0,0 4-63,0-4 0,0 3 102,0 3 0,0-1-193,0 0 1,0 0 64,0 0 0,4-4-227,1-1 0,7-6-94,-3 1 0,4 2-75,2-1 1,-1-1-184,1-4 0,6-6-382,3 1 0,9-7-205,1 2 0,8-3 1,2-2 1053,-1 0 0,21 0 0,-4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51.2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132 263 8158,'0'-8'261,"0"-5"-85,0 5-115,0-7 1,-2 2 273,-3 4 41,3-4 0,-4 4-120,6-5 0,0 4 6,0 0 0,0 6-51,0-6 1,0 5-29,0-5 0,0 5-82,0-4 0,0 4 334,0-5-216,0 0 205,0-4-476,0-1 1,2 2-37,2 4 0,0 2-18,5 7 0,0-1 143,0-4 0,4 3-169,-3-3 1,-2 4 32,2 1 0,-2 6 122,2 4 0,1-2-73,-6 2 1,0-1 53,-5 6 1,4-1 21,1 1 1,0 0 1,-5-1 1,-1 1 4,-4-1 0,-2 1-20,-2-1 1,-4 1 4,3 0 0,-3-2-23,-2-4 1,1 4 23,-1-3 0,1 1-66,-1-1 1,0 1 56,1-6 1,4 2-237,0-2 192,1-4-16,1 6 4,-5-7 14,11 0 57,-4 0 1,12-2-48,4-3 0,-2 4 50,2-4 0,-1 3-34,6 2 1,-1 0-177,1 0 167,0 0 0,-1 0-6,1 0 0,-6 2 8,1 3 1,-2-2-1,2 7 0,1-1 34,-6 6 1,0-5-44,-5-1 1,5 6 67,0 4 1,0 1-54,-5-6 1,0 1 66,0-1 1,-2 1-55,-3 0 1,2-1-2,-7 1 1,0-1-19,-4 1 1,1-5-4,3-1 1,-3-5 2,4 0 1,-4 3 13,-2-2 1,0 0-16,1-5 1,-1 0-10,1 0 26,-1 0 0,2-2-110,3-3-9,-3 4 4,12-12-36,-6 5 1,7-2-590,0 0 195,0 7-36,0-4 21,7 7-68,1 0 0,7 5 136,-1 0 1,1 6 488,-1-1 0,1 3 0,-1 2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51.5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58 8158,'0'-14'-337,"0"-1"709,0 1 587,0 6 293,7 1-349,-6 7-785,12 0 0,-11 2 139,3 3 1,-4-2-190,-1 7 1,0-1-15,0 6 1,0-5-91,0-1 0,0 1-21,0 5 1,-6-1-224,-4 1 1,2 4-116,-2 1 1,2-1 163,-2-4 1,-1-1-720,6 1 1,-4-1 949,4 1 0,-7 6 0,4 2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51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234 103 8065,'0'-15'59,"-2"-4"-59,-3 0 0,-1-1-997,-4 5 962,-3 7 1,5 2 825,-6 6 1,-1 0-324,0 0 1,1 6 171,-1 4 1,6 1-167,-1-1 0,0 8-182,-4-3 0,4 2-232,0-2 0,2 1 147,-2 4 1,2-3-158,3 8 1,4-6 83,-4 5 1,-2-6-67,3 2 0,-1 2-13,5 3 0,0-3-123,0 3 1,0-8-39,0 3 1,5 1 117,-1-2 1,8 1-93,-3-6 0,3-4 80,-3 0 1,4-2-110,-3 2 1,3-4 14,2-6 1,-1-1-65,1-4 0,4 1 65,1-5 0,-1-3-14,-4-7 1,-1 3-85,1-4 0,-1-1 66,1 2 1,-7-5 55,-3 4 1,-2-4-31,2 4 0,-3-4 115,3 5 0,-9-1-55,-1 6 1,-7-6 14,-3 1 0,0-1-87,-4 6 0,1 1-7,-1 3 0,2-1-147,-2 6 0,3-5 125,1 5 0,6 0-1113,-1 5 838,0 0 0,0 7 415,1 3 0,5 3 0,-2 1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52.5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233 59 8108,'-8'-16'517,"2"-4"855,6 10-282,0 4 156,0-1-797,0 7 1,1 0-155,4 0 0,-3 7-330,3 3 1,-2 3 90,2 1 0,-5 7-220,0 4 1,-8 10-453,-12 9 0,-11 8 616,-12 11 0,12-24 0,-1 1 0,-6 5 0,1-1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55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132 335 8032,'-23'-1'0,"4"-4"61,3 3 344,1-4-52,1 6 0,4 0 136,0 0 97,7 0-69,-10 0 294,11 0-208,-4 0-59,6 0-340,0 0 1,0-7-1,0-2 1,5-4-7,0-2 0,6 0 32,-1 1 0,-2-6-145,2 1 0,-2 0 146,1 4 0,4-4-115,-3-1 0,-4 1-3,-1 4 0,-1 0 137,0 1-78,-2-1 1,5 1 157,-7-1 27,0 7-42,0-5 57,0 11 0,0-4-332,0 6 1,-2 0 54,-3 0 87,3 0-114,-4 0 1,6 2-129,0 2 1,0 0 301,0 5 0,0-4-75,0 5-144,0 0 1,0 4 77,0 1 0,0-1-129,0 1 0,0 0 30,0-1 0,0 1-77,0-1 0,0 1 80,0 0 1,0-6-163,0 1 0,0 0-342,0 4 1,0 1-131,0-1-147,0 1 0,0 0-203,0-1 160,0 1 1,0-1 132,0 1 0,0-5-917,0-1 281,0-5 530,6 9 0,3-12 792,5 4 0,7-3 0,2-2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08:52.987"/>
    </inkml:context>
    <inkml:brush xml:id="br0">
      <inkml:brushProperty name="width" value="0.34286" units="cm"/>
      <inkml:brushProperty name="height" value="0.34286" units="cm"/>
      <inkml:brushProperty name="color" value="#66CC00"/>
    </inkml:brush>
  </inkml:definitions>
  <inkml:trace contextRef="#ctx0" brushRef="#br0">24 4578 5799,'-8'-8'232,"1"1"138,7 7 51,0-6-383,-6 4 1101,4-4-1058,15 6 1,-7-2-11,14-3 1,-7 2-11,1-7 0,-4 5 2,0-4 0,4 4 13,6-5 0,4 0-62,-4-4 0,5-6 23,0 1 1,2-1-1,2 6 0,1-6 1,-1 1 0,0-5-5,0 4 0,0-1 29,0 2 0,-1 2-6,-4-2 0,2-2 69,-6 2 1,4-2-66,-5 1 0,6 2 34,-6-6 0,2 6-35,-1-1 0,-4 3 12,3 1 1,-1-5-45,1 1 1,-2 0-5,2 4 0,-3 0-18,-1 1 0,4-1 44,1 1 0,4-1-33,-5 1 0,6-1 26,-6 0 0,7 1-9,-2-1 1,2 1 4,-1-1 1,1 1 6,-7-1 0,5-4 24,-4-1 0,6 1 5,-2 4 0,-1-4-61,1-1 1,-1-1-12,1 2 0,2 3-41,-7-4 1,7 4 72,-2 1 0,-1 1-85,1-1 0,1-1 49,4-3 1,0 2-5,0-2 1,0-2 11,0 1 1,1-1 0,-1 2 1,2 1 64,3-6 1,-9 6-63,5-1 0,-6-3 43,0 3 1,4-2-31,-4 2 0,-1 2-40,1-2 0,-5 3 19,6 1 0,-6 1-6,5-1 0,1 0 0,4 1 1,-5-6-6,1 1 1,0 0 1,9 4 1,-3-5-2,3 1 0,-3-2 2,-2 2 0,0 1 5,0-7 0,-1 6 75,-4-5 0,4 6-35,-4-2 1,-1 3 7,1-3 1,-1 4-45,1-3 1,-1 2 3,-4 3 0,-1-2-27,6-4 1,1 4 36,4-3 1,-5-3-40,0 3 0,6-2 31,4 2 0,1 1-20,-1-7 1,-3 8 4,3-3 0,-3-1-1,-2 2 1,0-6 14,0 6 1,-1 0 0,-4 4 1,4 0-6,-4 1 0,-3-1 1,-2 1 1,2-1-8,-1 0 1,6 1 4,-2-1 1,-1 1-8,1-1 1,-1-4 4,1-1 1,5 1-1,0 4 0,0 1-3,6-1 1,-5-4-2,-1-1 1,1-1 0,-1 2 0,0 1 2,0-6 0,-5 6-1,1-2 1,-3-1 0,3 2 0,1-2 0,-7 1 0,2 4 0,-2-3 0,-1 1 0,7-1 0,-8 2-16,3-2 0,3 1-2,1-1 0,2 2-31,-2-2 0,4 3 40,-4 1 1,-1-4-55,1-1 1,0 1 44,5 4 0,-4 1-21,-1-1 1,-6 1 33,1-1 0,-3 0 6,-1 1 0,-1-1 0,1 1 1,-5 4 4,-1 0 1,1 1-1,5-6 1,-1 0-17,1 1 29,0-1 0,4-4-17,0-1 0,1-4-50,-6 5 1,1-1 9,0 6 0,4-1-6,0 0 1,1 1 41,-6-1 0,6 1-8,-1-1 1,1 1 8,-6-1 1,1 0 2,-1 1 19,1-1 0,5 1-37,-1-1 79,0 1 0,1-1-57,-1 0 1,1 1 3,-6-1 0,1 5-22,-1 1 1,1-1-4,0-5 0,-1 1-6,1-1 0,-1 6 20,1-1 0,-1 0-33,1-4 29,0-1 0,-1 0-1,1 1 1,-1-1 4,1 1 1,0-1 2,-1 1 0,1-1 0,-1 0 0,1 1 3,-1-1 0,3 1 0,2-1 0,-3 1-6,4-1 1,1 0 2,-2 1 0,1-1-2,-6 1 0,1-1 0,-1 0 0,1 6 32,-1-1 4,1 0 69,0-4-42,-1-1 0,1 1-20,-1-1-21,1 7 0,0-5 0,-1 3-15,1-3-27,-1-1 0,1-1 37,-1 1 1,1 4 6,0 0-1,-7 0 1,9-4 5,-2-1 1,-2 6 4,-3-1 0,-1 0-47,13-5 0,-6 1 45,3-1-46,-3 1 0,4-1 64,-1 1-6,1-1-29,1 0 0,-5 1 4,3-1 0,-2 1-12,-3-1 0,-4 5 7,0 1 1,-1-1-14,6-5 1,-1 6 31,1-1-220,-7 0 1,12-4-345,-1-1 51,0 1 1,9 4-84,-4 0 0,-1 7 563,1-2 0,7 3 0,6 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0:51.7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88 7741,'-6'-15'0,"-1"1"0,-3-1 311,-3 7-182,12-5 1,-7 12 1283,3-4-408,3-3-194,-4 6-331,6-4-857,0 6 1,1 0 310,4 0 1,-2 4-2062,7 1 2127,-7 7 0,10-4 0,-5 6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56.2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423 117 8032,'0'-21'479,"-6"3"597,-4-6 294,4 6-466,-1-3-433,7 13 0,2 1-166,3 7 0,3 2 167,6 3 1,1-2 6,0 7 1,4-1-11,0 6 0,7-5-126,-1 0 0,-3-1 108,3 6 0,-1-1-86,5 1 1,0 0-96,0-1 1,-4 1-176,-1-1 0,-5 6 99,6-1 1,-8 5-208,3-4 0,-10 6-117,-6-2 0,-2 5-196,-2 5 0,-14-1 73,-11 6 0,-15 6-85,-14 8 0,17-20 0,-2 1-908,-4 4 0,-1 1 0,-8 2 1,-2 1 1245,-3 6 0,-2 1 0,-1 0 0,0 1 0,-6 4 0,-3 2 0,-3 4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30.7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103 176 7768,'-7'-15'0,"4"2"-443,-7 3 387,7-3 0,-3 10-30,6-7 0,0 6 90,0-6 1,0 5 509,0-5-192,0 1 621,0-6-450,6 0 1,-4 6 444,3-1 84,-4 7 586,-1-10 464,0 11-973,0-4-240,0 6 1,-1 8-361,-4 6 1,3 3 223,-3 7 1,-1 0-203,1 5 0,0 2-49,5 3 1,-5-2-208,0 7 0,1-5-55,4 5 1,-5 0-188,0 5 1,0-5 84,5 0 1,0-5-537,0 4 0,-2-5 315,-2 1 0,2-10-1193,-3-4 0,3-4-1202,2-2-453,0-6 2026,0-1 1,0-9-260,0-3 1,0-4 277,0-11 1,0 3 915,0-8 0,-6 7 0,-2-3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30.8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44 117 7768,'-14'-29'0,"-1"-13"0,1-4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30.9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82 161 7768,'-23'-15'0,"2"1"1186,7-1-338,-1 0-125,7 1 0,8-1-160,10 1 0,9 4 4,5 0 1,5 7-297,6-2 0,2-1-221,7 1 0,1-2-743,3 2 0,-1 4 520,7-4 1,-6 3-1194,6 2 1,-7 7 1365,1 3 0,-22-4 0,-6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31.7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132 336 7768,'-29'8'-497,"6"3"-62,3-6 1,4 0 1136,2-5 1707,-1 0-502,7 0-765,1 0-760,20-7 0,4-1-55,12-6 1,0-1-307,0 0 0,2-4-35,3-1 0,-3 1-128,3 4 0,-2-4 153,2 0 1,-3-1-112,3 6 0,-8-1-187,-2 0 0,-6 1-217,1-1 555,-9-6 1,-3 5-77,-7-3 0,-9 4 251,-5 5 0,-2-1 175,-9 6 1,6 0 177,-5 5 1,4 0-161,-4 0 1,6 0 561,-1 0-528,2 0 0,4 7-69,4 2 0,2 4-33,7 2 1,0 6 7,0 3 1,0 4-135,0 1 0,5 5 13,0 0 0,1 2-156,-1-2 0,-3 1 114,3 4 1,-4 2-85,-1-7 0,0 5-71,0-5 1,0 0 114,0-5 1,-4-7-135,-1-2 0,-2-6 87,2-4 1,2-3-238,-7-7 79,7 0 1,-8-4-149,6-5 1,0-1 55,5-9 1,0-3-51,0 3 0,2-7 94,3 2 0,3 1 43,6-1 1,1 1 157,-1-1 1,6-2-86,-1 7 0,1-1 150,-6 6 1,6-1 2,-1 0 1,2 7-6,-1 3 1,-4 4 25,3 1 0,-2 1 193,-3 4 0,1 3 85,-1 7 0,-6 4-118,-3 1 1,2 6 47,-2-2 0,-1 4-95,-4 1 1,0-5-65,0 0 1,0-6 52,0 2-227,0 2 1,0-6 206,0 4-202,0-4 0,2-8-234,3-3 1,3-3 122,7-2 0,-1-7-286,1-3 0,-1-7 160,1-3 1,-1-6-17,1 2 1,0 1 124,-1-1 0,-4 6 138,0-1 1,-6-2 72,6 1 1,-7 1 154,2 4-57,-3 1 0,-4 4-56,-3 0 0,2 7 350,-7-2 1,1 5-134,-6 5 1,5 3 92,1 7 1,4-1-100,-5 1 0,7 4 39,-2 1 0,3 4-182,2-5 0,0 2-18,0-1 0,2-4-117,3 4 1,3 1 40,7-2 1,-1-1-33,1-8 0,-1 1 85,1-6 1,1 0-184,4-5 0,-4 0 42,3 0 1,-4-2-73,-6-3 0,4-5 90,-3-9 1,-3 3-127,-2-4 0,-4-1 34,-1 2 0,0-5 95,0 4 1,-1 1-191,-4 4 0,1 1-3,-5-1 0,-6 0-127,-4 1 1,-2 6 120,1 3 0,4 3-104,-3 2 0,1 0-274,-2 0 1,9 0 595,-4 0 0,11 0 0,-3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31.8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7768,'13'-15'0,"3"1"0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32.0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57 204 7768,'-15'-29'0,"2"0"1018,4 0 1,-3 6-258,7 4 0,2 2-58,8 3 1,-2 1-141,7 3 0,0-1 93,4 6 0,6 0-223,-1 5 1,1 0-179,-6 0 0,1 0-219,-1 0 1,1 7 92,-1 2 0,-4 9-565,0 2 1,-7 6-131,2-2 0,-5 3-492,-5 3 0,2-1 319,-7 0 739,0 0 0,2-6 0,2-2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32.0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7768,'0'29'0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32.5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322 117 7768,'-5'-14'633,"0"-1"971,-6 1-1087,2-1 0,-5 0-181,-1 1 1,6 4 405,-1 0-458,0 7 1,-4-3 22,-1 6 1,0 0-72,1 0 0,-6 1-10,1 4 1,0 3-15,4 7 1,-1 1 12,-4 3 1,7-1-112,-6 7 1,11-3 54,-7 3 1,10 0-207,1-5 1,2 1 72,2-2 1,0-2-200,0 2 1,6-3-3,4-1 0,5-2-127,4-4 1,-1-2 14,6-7 1,-1 0-76,1 0 1,4-2-8,-4-3 0,-3-3 83,-1-6 1,1-1 137,-2 1 1,-1-6-66,-8 1 1,1-2 243,-6 1 1,0 4 104,-5-3 1,0 2 131,0 3 1,0-1 324,0 1 0,-5 4-292,0 0 0,-6 7 7,1-2 1,2 4 89,-2 1 1,2 6-28,-2 4 1,-1 3-68,6 1 0,0 6-238,5-1 1,0 5-77,0-4 0,0 4-195,0-4 0,7 4-192,2-5 0,4 1-443,2-6 1,1 1 26,4 0 0,-3-7-594,8-4 0,-3-2-108,3-2 1,2-2 1504,-3-2 0,10-4 0,4-7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33.8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161 481 7768,'-29'0'591,"4"0"-314,1 0 0,6 0-290,-1 0 0,3 0 160,1 0 228,7 0 0,1-1 129,7-4-140,0 3 0,7-11-55,3 4 1,3-4-80,1-2 1,2 0-109,4 1 0,-2-1-97,6 1 1,0-1-311,5 1 0,0-6 216,1 1 1,-6-2-58,0 1 0,-1 2 11,1-6 1,-3 6-124,-6-1 1,-2 1 32,-3-1 0,1 2 116,-6-2 1,0 3 161,-5 1 1,-2 1-85,-3-1 1,-3 2 312,-7 3 0,1-1-118,-1 6 0,1 0 55,-1 5 1,5 0-43,1 0 1,1 2 79,-2 3 0,-1 3-4,6 6 0,-2 1 21,2 0 0,4 1-59,-4 3 0,3 4 145,2 6 0,0 5-66,0 0 0,-5 7-111,0-3 1,1 0-75,4 1 0,0-1 74,0 6 1,0-7-220,0-3 1,-2-3-2,-3-2 1,4-1-40,-4-4 0,3-8-86,2-6 208,-6-7-303,4 4 0,-6-7 94,3 0 0,3-2-122,-2-3 0,-3 2 22,2-7 1,0 6-83,5-6 257,0 0 0,0-5 13,0 1 1,0 4 153,0 0-139,0 1 1,5-6 68,0 1 1,5 4-78,-5 0 1,1 5 95,-1-4 1,-3 4-57,2-5 0,3 5 42,-2-5 1,1 6-24,-1-6-7,-3 7 1,6-5 91,-3 3 11,-4 3 141,6-4-189,-7 6 1,1 0 108,4 0-71,-3 0 21,4 0-107,-6 0 1,2 0-1,3 0-133,-4 0 115,12 0 0,-6-2-173,3-3 180,3 3 1,-5-9-21,6 6 1,-4-1 24,0 1 0,-5 3-3,4-3 1,-4 2 82,5-2-33,-7 4 1,5-6 178,-3 7-91,-3 0 23,4 0 0,-4 0 28,3 0 181,-4 0-127,6 0-139,-1 0 1,-4 2 77,3 3-16,3-4-74,-7 12 1,11-9 1,-7 5 0,1-4 47,-1 5 0,-3-5-51,2 4 0,0-4 77,1 5 0,-4 0-53,4 4 1,-3-4 12,-2 0 1,0 1-65,0 9 0,0-4-15,0 3 1,0-3 0,0-1 1,0-1-14,0 1 1,0-5-372,0 0 126,0-1-113,0 6 1,6-2-47,4-4 1,-2-2-167,2-7 0,4-5 117,6 0 1,1-6-172,-2 1 1,-1-8 135,6-1 0,-4-5 76,4 4 0,-6-4 169,1 4 1,-3-4-25,-1 5 0,-2-2 180,-3 1 1,1 4-104,-6-3 1,0 7 557,-5 3-99,0-1 1,-2 2 287,-3 3 0,2 3 153,-7 2 371,7 0-555,-10 0 0,7 7-151,-4 2 1,-1 4-142,6 2 1,-2 0-91,2-1 0,4 1 25,-4-1 1,3 2-82,2 4 0,0-4-116,0 4 0,0-4-902,0-2 734,0 1 1,2-1-852,3 1 1,-2-5 469,7 0 0,-1-7-890,6 2 1,0-4 309,-1-1 0,1 0-52,-1 0 0,1-6 680,-1-4 0,-1-3 491,-3-2 0,-3-6 0,-1-1 0,2-7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2:14.1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59 7540,'0'-15'-1453,"0"1"1196,0-1 257,0 7 0,-2 2 900,-3 6-658,4 0 1,-7 6-67,3 4-101,3 3-52,-4 1 1,4-1 369,-3-3-252,4-4 178,-6 1-145,7-6-42,0 6 0,0-9-17,0-3-41,0 4 1,2-6 100,3 7-96,-4 0 1,6-1 9,-7-4-42,0 3 38,0-4-19,0 6 1,1 0 12,4 0-67,-3 0 0,6-2 21,-3-3-24,-4 4 1,6-7-9,-7 3 147,6 3-115,-4-4 0,5 4 105,-7-3 1,1 4-59,4-4 204,-3 3-202,4 2-33,-6 0 1,0-2 50,0-2-17,0 2 137,0-4-16,0 6 822,0 0-867,0 6 5,0-4 52,0 4-16,0 1 73,0-6-175,0 12 1,0-10 39,0 7 1,-1-7-33,-4 2 0,3 3 4,-3 2 1,4-2-25,1 2 0,0 0 6,0 4 0,0-4-114,0 0 0,0-1 54,0 6 0,0-5-83,0-1 1,0-4 68,0 5 1,0-5-95,0 4 109,0-5-28,0 9 30,6-5 0,-4 1-4,3 1 0,-4-5 4,-1 5 1,0-5 53,0 4-107,7-5 1,-6 9 79,4-4-154,-3-2 67,-2 6 1,1-10-39,4 7-29,-3-7-15,4 3-15,-6 1-187,0-6-712,0 6 360,0-7-1041,0 0 1,0-7 842,0-2 1,0-6 437,0-4 1,-1-2 126,-4-4 1,2-2 294,-7 3 0,5-2-48,-5 1 0,5-1 55,-4 7 1,4 0-9,-5 4 0,5 0 0,-4 1 0,4 4 0,-5 0 0,-6 1 0,-7-6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33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88 7768,'-14'-7'341,"-1"-2"0,1 0 516,-1 0 0,2 4 974,3-5-810,-2 0 604,10 2-620,-11-5-1379,11 12 355,2-6 0,8 7-1186,7 0 1,4 2 398,1 3 806,-1-4 0,2 12 0,2-5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34.8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15 365 7768,'-8'-6'1381,"1"4"1,7-6-455,0 3-355,0 4-258,0-12 0,7 5-198,3-7 0,4 2 87,6 3 0,-3-3-243,8 4 1,-6-6 101,5-4 1,-6 3-197,2-4 0,1 4 64,-2 1 1,1 1-51,-6-1 1,-1 1 112,-3-1 1,-4 0 46,-6 1-1,0-1 277,0 1-239,0-1 1,-6 5 194,-4 1 1,-3 5 187,-1 0-158,-1 2 0,0 2 28,1 0 0,-1 6-23,1 4 0,1 3-130,3 2 1,-1-1 6,6 1 0,0 6-237,5 3 1,0-1 71,0 1 1,0-4-83,0 4 0,2-5 36,2 6 1,5-8-506,5 3 1,1-4-58,-1-1 1,6-1-280,-1 1 0,2-5 230,-1-1 0,-3-6-220,8 2 1,-6-3 159,5-2 0,-6-7 282,2-2 1,-4-6 211,-1-4 0,-1 3 0,1-4 1,-6 4 186,1 1 0,-7 1 215,2-1 1,-3 1 309,-2-1 0,0 5-12,0 1 0,-2 5 670,-3-1 0,2 4-226,-7 1 0,6 0-430,-6 0 1,7 6-48,-2 4 1,1 8-157,0 1 1,2 7 59,-3-1 1,4 7-3,1 2 1,0 11-125,0-1 0,0 5-87,0-1 1,-5 4 25,0 6 0,-7 6-404,3-1 0,1 0 213,-2-5 1,0-1-593,-4-4 1,4 1 302,0-11 1,5-4-1591,-4-14 248,5-11 828,-2-7 0,6-14 370,0-2 0,0-11-48,0-4 1,0-9-240,0-1 1,5-6 289,0 1 0,-1-5 86,-4-4 1,5-4 354,0-6 0,2 4 0,-2 1 0,-2-1 0,6-4 0,1-4 0,5 4 0,-5-2 0,-1 12 0,-1 1 0,2 8 0,3 0 536,-3 10 1,-2-2-180,2 11 0,-1 6 447,6 4 0,-1 7-283,1-2 0,1 3 270,4 2 0,-4 0-194,3 0 0,2 7-59,-1 3 0,-1 3-188,-4 1 0,-1 2-15,1 4 0,0-2-323,-1 6 0,-6-1 76,-3 1 1,-3 2-412,-2-7 1,0 6 268,0-6 0,-7 5-339,-3-4 0,-7-1-286,-3-4 1,-1-2-552,2-4 0,-2-2 320,-4-7 0,-2 0-234,3 0 0,-4-2 1144,-1-3 0,6-3 0,4-6 0,-4-14 0,0-3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35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15 188 7768,'-8'-23'940,"3"4"0,4-2-370,1 1 1,0 1-197,0 4 1,5 1-132,0-1 0,8 2 86,1 4 0,2 0-274,9 5 0,-3 2-299,3-3 1,2 5 41,-3 5 1,4 8-187,1 6 0,-6 7-2342,-4-1 2730,-3 2 0,-1 9 0,0 1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35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1 7768,'-21'22'0,"0"4"0,-3-6 2080,-4-1-1430,19-4 0,-11-5-130,11-1 730,2 1-240,1-2-2394,6 5 334,0-11 289,0 4 1,1-6-504,4 0 0,-2 0 1264,7 0 0,0-13 0,4-3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35.9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321 44 7768,'-10'-5'685,"1"0"-23,6 0 0,-6 0 369,5 1-528,2-1 1,-5 3 358,7-3-171,-6 4 6,4-6-445,-11 7 0,5 2-219,-6 3 0,1-2-50,3 7 0,-8-1-38,4 6 0,-4-1 116,3 1 1,-4 1-189,-1 4 1,1-4 4,4 3 1,1-3-93,-1-1 147,1 0 67,-1-1-146,7 1 142,2-1 1,12-1-3,4-3 0,3-3 9,1-7 1,6 1-5,-1 4 1,7-3-183,-2 2 0,2-2 55,-1-2 0,2 0-317,-3 0 1,2 0 157,-1 0 0,2 0-148,-3 0 0,-3 0-126,-1 0 1,1 0-169,-2 0 1,-4 0-335,-5 0 12,-1 0 1051,0-6 0,-3-2 0,-8-7 0,-2 0 0,-3 6 0,-3-1 0,-3 0 0,4-4 0,-4 1 0,-2 3 0,2-3 0,3 3 0,-3 2 64,4-2 0,-4 1 215,-2-6 0,5 5 287,1 1 0,4 4 186,-5-5 688,7 7-577,-10-10 631,11 11-965,-4-4 1,6 7-15,0 4 1,0 3-139,0 7 1,0 1-113,0 4 1,0-3 54,0 8 1,0-6-105,0 5 1,0 1-201,0 4 1,0 2 87,0 3 1,0-2-601,0 7 0,0-7-177,0 2 1,2-3-456,2-2 1,0-4 223,5-1 0,-4-6-378,5 1 1,0-9 399,4-5 0,1-5 882,-1-5 0,7-3 0,2-7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36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190 145 7768,'0'-15'0,"-5"-4"934,0 0 0,-1-1 267,1 6-163,3-1-188,-10 0-278,3 1 1,-5 6 107,-1 3 0,6 10-271,-1 4 0,0 9-29,-4 2 0,4 7-106,0 2 0,2 2-74,-2 8 0,-1-5-32,6 5 1,-5-5 25,6 5 0,-1 0-23,5 4 1,0 0-64,0-5 0,0 3-339,0-7 1,5 5 125,-1-5 1,8 0-620,-3-5 0,4-6 371,2-4 1,0-3-856,-1-1 0,1-7 105,-1-3 1,6-4-122,-1-1 0,1 0 491,-6 0 1,2-1-76,4-4 1,-4-3 807,3-7 0,4-6 0,0-1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36.6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15 286 7259,'0'8'1652,"-7"-2"302,6-6-1460,-6 0 0,7-1-24,0-4 1,0 2-102,0-7 1,0 0-299,0-4 1,5-1-8,0 1 1,5-1-118,-6 0 1,6 1 86,-5-1 1,5-4-100,-5-1 0,6 1-92,-1 4 0,-4 1 3,-1-1 0,1 5 338,-1 1 1,2 1-46,-2-2 572,-4-3-140,6 11-220,-7-11-105,0 12 1,0 1 76,0 10 0,0 2-113,0 3 0,0 1-12,0 4 1,-2-4-161,-3 3 0,4 2 90,-4-1 1,3 4-416,2-4 0,0 1-173,0-2 0,0-1-393,0 6 0,0-6 84,0 1 1,0-2-532,0-3 1,0-4-594,0 0 877,7-7 69,1 3 947,0-6 0,5-6 0,-5-2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36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88 7768,'0'-15'0,"5"5"226,0 1 1,2 0 989,-2 0 120,-4-4-768,12 5 0,-5 0 250,7 3 1,-1 3-334,1 2 0,1 0-4,4 0 0,-3 2-140,8 3 0,-7 3-65,1 6 1,-3 1-10,-1-1 0,-1 3-1,1 2 1,-2-1-22,-3 6 0,-4-1 109,-6 1 0,5 4-277,0-4 0,-2 4 84,-8 1 1,-3 0-386,-7 0 0,-1 0 203,-3 0 1,1 0-1147,-6 1 1,-1-1 215,-4 0 0,0 0-143,0 0 1,5 0 5,-1 1 1,8-3 1087,-3-3 0,4-3 0,1-6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37.2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7768,'14'0'1283,"1"0"0,-5 0-571,-1 0 0,1 0-357,5 0-152,-1 0 1,1 0 681,-1 0 1,1-5-374,0 0 0,-1 0-299,1 5 1,-1 0-264,1 0 0,0 0-632,-1 0-1357,1 0 1126,-1 0-2307,-6 0 2384,5 7 1,-13-1-79,0 4 914,-6-3 0,-9-1 0,1 2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37.4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7768,'0'8'2771,"0"0"-333,0-3-1182,0-3-198,0 4 0,2-6-478,3 0 0,3 0-287,6 0 0,1 0-90,-1 0 0,3-2-1332,2-2 1,-1 2-405,6-3 0,-4-1 1533,4 1 0,-6-7 0,3 4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2:16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59 7882,'-7'-15'137,"6"6"37,-4-1 1,1 5-227,0-5 81,2 7-47,-4-3 28,12 6-343,2 0 369,7 0 78,-1 0 458,-6 6-416,5-4 481,-11 4 12,4-6-263,1 0-118,-6 7 11,6-6-72,-7 6-51,0-7 1,2 0-99,2 0 1,-2 1 111,3 4-163,-3-3 222,-2 4-120,0-6 0,1 0 186,4 0 36,-3 7-189,4-6 1,-6 8 90,0-5 66,0-2-47,0 11-169,0-5 0,5 7 11,0-1 1,0-4-28,-5 0 0,0-1 80,0 6-73,0 0 1,5-1 37,-1 1 1,1-1-1,-5 1 1,5-5 8,0-1 1,0 1-26,-5 5 0,5-1-14,0 1 1,-1-1-36,-4 1 0,2 1-11,3 4 1,-3-4 15,2 3 1,-2-3-101,-2-1 0,5 0-7,0-1 0,0 1 99,-5-1 0,4 1-42,1-1 0,0-4 23,-5 0 1,2-2 98,3 2 0,-4 3-79,4-4 1,2-1 3,-3 2 0,1 0-14,-5 4 1,5 6 6,0-1 0,2 2-69,-3-1 1,-2-2 72,3 6 1,1-5-95,-1 6 0,5-1 71,-5 5 0,4-6 38,-4-4 1,5-1-15,-5 1 1,5-2 6,-5 2 0,6-3-18,-1-1 1,-2-4 5,1 4 0,-4-9 17,5 9 0,-2-4-12,2 4 1,3 1-74,-4 3 0,3-2 65,-2 2 0,2-3-94,-2-1 0,2 1 67,-3 3 0,4-2-5,-3 2 0,3 2 12,1-1 0,-4-1 3,0-4 1,0 1-10,4 3 0,1-6 1,-1 7 0,1-11-16,0 11 1,-1-7 19,1 6 0,-1-3-26,1-1 1,-2 0 21,-4-1 0,4 2-5,-3 4 0,3-4-6,2 3 1,-6-2-1,1-3 0,-2 2-23,2 4 0,3-4 20,-3 3 1,-2-2 19,1-3 1,-4 1-21,5-1 1,-2 1-9,2 0 0,3-1-2,-3 1 1,-2-1-3,1 1 0,-4-2-9,5-4 0,0 4-3,4-3 1,-4 3-26,0 2 0,-5-2 39,4-4 0,-1 4 7,2-3 1,-2 3-13,-3 2 0,-2-6 96,7 1 1,-5 5-49,5 4 0,-2 0 8,1-4 0,3 1-18,-7 4 1,6-4 9,-1 3 1,1-1-13,-1 2 0,1-4 12,-6 3 0,6 2-12,-1-1 0,-2 4 3,2-5 0,-2 3-15,2-3 0,1 2-3,-6 3 0,4-1 2,-4-4 1,5-1 11,-5 7 1,5-8 0,-6 3 0,3 1-51,-2-2 1,-2 1 44,7-6 0,-5 6-43,4-1 1,-4 2 31,5-1 0,-5-4-32,5 3 1,-6-3 16,6-1 1,-5 4-2,5 1 1,-5-1 0,4-4 1,-1 1 0,2 4 0,1-4 2,-6 3 1,7 2 0,-3-1 1,3 6 61,-3-2 1,4-1-60,-3 1 1,-2-5 80,2 6 0,0-1-54,4 5 1,-4-5 5,0 1 1,-1-1-18,6 5 0,-5 0-5,-1 0 1,1-4-35,5-1 1,-6 0 42,1 5 1,0 1-4,4-1 0,1-5-11,0 0 1,-3-1 84,-2 1 1,6 7-58,-6-7 1,6 7 6,-6-7 1,3 2-42,2-1 1,-1 5-2,1-5 0,-6 4-18,1-10 1,-5 7 41,5-1 1,-2-3-63,2 3 1,1-6 46,-6 5 0,4-4-20,-4 4 1,5-6 33,-5 1 1,5 2 3,-6-1 0,8 1 2,-2-2 0,-2-1 6,1 6 1,-4-4-22,5 4 1,-5-4 5,5 4 1,-2-5-40,1 6 1,3-8 36,-7 3 0,6 2 4,-1 3 1,-2-3-29,1 3 1,-4-6-1,5 5 0,-5-4 6,5 4 1,-2-6-3,1 1 1,-1-1 5,-3 2 0,-1-7 3,5 6 0,-4-11-15,5 7 0,-5-4 11,4 4 0,-4-1-14,5 1 0,-7-1 8,2 1 0,2 0 1,-3-1 1,3 2 7,-2 4 0,-4-4 0,4 3 0,2 3 20,-2-3 0,1 5-22,-1-4 0,-2 1 27,7-2 0,-7-3-21,2 4 1,1-4 6,-1-1 1,2-2-12,-2-4 0,-2 4 0,7-3 1,-7 3 11,2 1 0,1-4-1,-1 0 0,5 0-7,-5 4 0,4 1 1,-4-1 0,2 1-10,-2 0 1,-2-1 11,7 1 1,-6-1 6,6 1 1,-5 3 10,5-4 1,-5 4 2,4-8 0,-4 3-24,5 1 1,-7-4-1,2 0 0,1-5 43,-1 4 1,2-1-33,-2 2 1,-4 3-4,4-3 1,-2-2 4,2 2 1,-3-1-22,3 6 1,1-1 8,-1 1 1,1 0-1,-1-1 0,-3 1 2,3-1 0,1-4 4,-1 0-50,6 0 49,-9 4 3,11 1 0,-11-6-7,3 1 0,1-5 0,-1 5 0,1-5 3,-1 4 0,-3-4 0,3 5 1,-2-2 2,2 2 0,-4 3 1,4-4 1,-1 4-5,0 2 1,-2-5-1,3-1 1,-4-4-17,-1 5 17,7 0 0,-5-1 5,2 1-2,-2-7 2,5 10-21,-6-11 1,6 11 1,-6-10-123,4 7 0,-3-5 78,3 4 1,-2-5 161,2 0-131,-4 5 1,7-3 142,-3 4-106,-3 3 17,4-5-34,1 6 1,-6-4 4,4 0 0,-1-7-20,0 2 0,-2-2 29,3 2 4,-3-3-23,-2 11 0,4-10-12,1 7 1,0-6 26,-5 6 1,2-5 3,3 5 1,-4-5-19,4 4 3,-3-5-145,-2 8 142,6-10 0,-4 6-314,3-3 173,-4-3-287,-1 4-205,0-6 0,2 0-573,3 0 0,-2-1 1207,7-4 0,6-10 0,7-8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33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424 103 7898,'-15'-15'0,"1"2"160,-1 4 1,5-3 334,1 8 1,4-6-163,-5 5 0,5 0 100,-5 5-362,7 0 1,-10 0 105,3 0 0,2 0 234,-1 0 1,4 0-119,-5 0 1,5 0 163,-4 0-292,-1 7 1,0 1-62,0 6 1,6 1 22,-6-1 0,7-4 43,-2 0 0,3 0-90,2 4 1,0-4 136,0 0-353,0-1 1,0 6-9,0-1 1,2-4-25,3 0 1,-2-7 81,7 2 0,-6-2-115,6 2 0,-5-3 4,5 3 1,-5-4 11,4-1 27,1 0 0,3-6 85,-3-4 0,1 2 44,-6-2 0,0 0-9,-5-4 1,0-1 5,0 1 1,0-1 46,0 1 1,0-1 128,0 0 0,-7 1 180,-3-1 1,-2 6-149,-3-1 1,0 2 207,1-2 0,-1 2-103,1 3 0,-6 3 96,1-2 0,-1 2-46,6 2 0,-1 2-118,1 2 0,-1 0 14,0 5 0,1-1 22,-1 2 0,2 3-155,4-3 0,-3 3 99,7 1 1,-4 6-32,4-1 0,0 2 13,5-1 1,0-2 129,0 6 0,0-5-106,0 6 0,0-3-12,0 3 0,0 2-52,0-3 0,2-1-118,2 1 1,0-4 29,5 4 0,-5-6 117,1 1 0,3-2-265,1-3 0,-1-1 36,2-3 0,-5 1-263,5-6 1,-1 0-95,6-5 0,0 5-247,-1 0 0,1-1 16,-1-4 0,6-4-456,-1-1 0,2-5-98,-1 5 0,-4-5 589,3 6 1,2-6-96,-1 5 1,-1 0 283,-4 5 1,-1 0 428,1 0 0,0 0 0,-1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34.2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117 102 7873,'-6'-14'0,"-1"-1"208,-2 1 1,-3-1-9,8 0 1,-6 6 791,5-1-320,0 7 261,5-4 352,-6 7-867,4 7 1,-6 1-93,3 6 1,3 1 70,-2 0 1,-3 1-73,2 3 1,0-1-43,5 6 0,-4-1 97,-1 1 0,0 4-98,5-4 1,0 4-27,0 1 0,0-2 63,0-2 0,0 2-78,0-2 0,5 2-168,0 2 1,4 0 93,-4 1 1,6-6-105,-1 0 0,-2 0-82,2 6 0,-2-1-104,2 0 0,1-5 87,-6 0 0,6-1-95,-1 1 0,-2 2-75,2-6 1,-2-1 47,2-4 1,3-2-498,-4-4 0,4-2 266,2-7 1,-1 0-719,1 0 0,4 0 140,1 0 0,-1-7-148,-4-2 0,-5-4-521,-1-2 1636,8 1 0,-1-7 0,5-2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34.6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175 132 7870,'0'-23'0,"-5"-3"53,0 7 1,1 0 114,4 4 674,0 7 1,1 1-340,4 7 0,-2-4 578,7-1-291,-7 0-60,10 5-517,-11 0 1,4 1-1,-6 4 1,0 3-41,0 7 1,-1 0-160,-4-1 0,-3 2-16,-7 4 1,1-2 54,-1 6 0,-4-1-135,-1 1 0,1-1 42,4-4 1,1-3-45,-1 4 1,2-4 34,3-2 0,-1 1 52,6 0 0,0-1 14,5 1 0,0-6 1,0 1 0,7-5-2,2 5 0,9-7 17,2 2 1,7-4-104,2-1 1,1 0 81,4 0 1,3 0-381,2 0 1,-4 0-52,-1 0 0,2-1-213,-2-4 0,0 3-196,-5-3 1,-1 2 315,-4-2 1,-3 4-181,-6-4 0,-6 3-168,1 2 245,-7 0 615,4 0 0,-7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34.8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50 7872,'-16'-14'196,"-4"-1"0,9 7 614,-3 3-416,9-3 1,-2 8-202,7 0 1,0 2 310,0 7 0,0 1-186,0 5 0,0 1 271,0 3 0,0-1-261,0 6 1,0 1-128,0 4 0,2-5-137,3 1 1,-2-1-188,7 5 0,-7 5-112,2 0 0,1 2-439,-1-2 0,5-4-413,-5 4 0,4 2 445,-4-2 0,2 0-328,-2-5 0,-2 0 970,7 1 0,-7-1 0,3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35.2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59 7850,'0'-9'407,"0"-1"-425,0 0 1,0 0 1189,0 1-434,0 5-40,7-2 111,1 6 748,6 0-1107,1 0 0,-2 2-181,-3 2 1,-2 0-228,-3 5 1,-4 1 103,4 5 1,-3-1-73,-2 1 0,0 4-470,0 1 0,-7 4-281,-3-5 0,-3 7 259,-1-1 0,-2 1-240,-4-2 1,2 8 67,-6-3 590,0 4 0,-5 2 0,0 3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35.8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58 363 7911,'-14'0'89,"-1"-6"1,6 2 154,-1-5 1303,7 6-125,-4-10-714,7 11-535,0-11 0,5 5 21,0-7 1,6 1-115,-1-1 0,5 1-159,4-1 1,-3 0 130,4 1 0,1-6-34,-2 1 1,1-5-101,-6 4 0,1 1 66,-1 4 0,-4 1 205,0-1 1,-7 0-144,2 1 409,-4 6-128,-1-5-203,0 11 1,-4-3 112,-1 10 0,-2 3 165,2 7 0,2-1-58,-7 1 1,7 4-96,-2 1 0,4 4-133,1-4 0,0 6 86,0-2 1,0-1-228,0 1 0,0-1-142,0 1 0,0 3-183,0-2 1,0-3-58,0 3 0,0-3-500,0 3 1,0 1 113,0-7 1,1 5-428,4-4 1,-3-1 374,3-4 1,-2-1 844,2 1 0,-4-1 0,6 1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36.1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45 7865,'-15'-7'-927,"1"-1"572,-1-7 24,7 7 0,3 2 792,10 6-288,-3 0 0,6 0 560,-4 0 1,0 5 145,5 0 566,-5-1-997,9 3 1,-7-4-215,4 7 1,1-5-277,-6 4 0,5-4 128,-5 5 1,4-5-369,-4 5 308,7-7 0,-9 8-591,6-6 1,-5 2 134,1-3 1,-2-2-441,2 3 622,-4-3 1,6-1-78,-7 4 32,0-3-48,0 4 137,0-6-17,0 0 221,-7 0 0,-1-6 0,-6-2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36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88 7808,'-5'-9'1038,"0"-1"1,-1 2 196,1-2-637,3-3-266,-4 5 0,6-2 733,0 1-300,6 5 149,2-2-318,7 6-375,0 0 0,-3 6-198,-2 4 1,-3 3 147,-7 2 1,0 4-259,0 1 0,0 1-179,0-2 1,0-1-299,0 6 0,-2-1-97,-3 1 0,4-1-586,-4-4 0,-2-3 337,2 4 0,1-4 910,4-1 0,0-1 0,0 1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37.0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30 496 7861,'-5'-14'0,"0"-1"0,-5 1 194,5-1 1,1 0 336,4 1 0,0-1-119,0 1 1,0-1-119,0 1 0,1-6 118,4 1 1,3-7-65,7 2 0,-1 1-94,1-1 1,0 1-116,-1-1 1,-1-2-112,-3 6 1,3-1-95,-4 2 1,0 3 110,0-4 0,-6 9 28,2 1 0,2 5 201,-2-5 213,0 7-136,-5-3-64,0 6 0,0 1 9,0 4 0,-2 2 153,-3 2 1,3 4-59,-2-3 1,2 8-145,2 1 1,0 2-36,0-1 1,0-2 26,0 6 0,0-1-247,0 1 0,-5 2-156,0-7 1,0 7-190,5-2 1,0-1-149,0 1 1,0-1-470,0 1 0,0 2-382,0-6 1,0 4 660,0-4 1,0-1-791,0-4 1024,0-1 0,2 1 457,3-1 0,3-6 0,7-1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37.5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103 160 7824,'-5'-14'54,"0"-1"1,0 1 106,5-1 1,0 5 161,0 1 263,0-1-157,0-5 1,0 1 17,0-1 0,2 7 96,3 3-140,-4 4 0,7-4-119,-3 0 0,-2 0-23,7 5 0,-5 0 13,5 0 0,-5 0 473,4 0-552,1 0 1,5 2 12,-1 3 1,1-2 42,-1 7-40,1-7 0,-1 8 71,1-6 140,0 6-206,-1-3-21,1 7 1,-1-2-33,1-3 1,-5 3 45,-1-4 1,-1-1 39,2 2 1,3-2-100,-3 2 0,3 3 39,1-3 0,1 1 99,0-1 1,1 3-91,3-4 0,-3 4 62,4 2 1,-4-1-106,-1 1 1,4 1-139,0 4 0,-4-2-69,-5 6 0,-7 0-233,2 5 1,-4 2-603,-1 3 1,-9 8 456,-11 7 0,-4 6-633,-15-2 1,0 4 444,-4 1 0,-3-1-180,-2-4 0,2 2 53,-2-6 1,2 0-244,3-6 1,5-7 987,4-7 0,8-5 0,2-7 0,-2-3 0,-1-2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0:49.6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482 322 7726,'-23'-15'817,"7"2"-463,6 3 1,5-3-338,-4 4 0,5 1 64,0-2 1,0 7 123,-1-2 1,4 2 440,-4-2-200,-3 3 0,0-4 85,-7 6 0,5 0 257,1 0-417,-1 0 0,-5 0-115,1 0 1,4 0 135,0 0 1,1 0-115,-6 0 0,5 4-56,1 1 0,-1 7-8,-5-3 0,1 4-25,-1 2 1,6-1-2,-1 1 1,0 1 24,-4 4 0,-1 1 29,0 3 0,1 2-43,-1-7 0,1 7 0,-1-1 0,2 0 0,3 0 1,-1-3-184,6-2 0,0-4 65,5 4 1,-5 1-76,1-2 0,-1 2 49,5-1 0,5-3 77,-1 8 1,6-1-117,-5 5 0,5-5 38,-5 1 1,6-1 4,-1 5 1,1-5 74,-1 1 0,3-3 20,-4 3 0,4 1-41,2-7 0,-5 5-2,-1-4 1,3 4-60,7-5 0,-3 3-128,4-3 0,1-3 19,-2 4 0,7-4 81,-2-2 1,4 3-217,1 2 0,0-4-9,0-1 0,1 1-16,-1-6 0,2 0 135,3 0 1,-2-4-14,7 5 0,-5-7 16,5 2 1,0-3 3,4-2 1,-4-5-111,0 0 1,-7-6 108,3 1 0,0-3-34,-1-2 1,0 6-1,-5-1 0,-4-1-13,-1-9 1,-6 4 66,1-4 0,-3-1-1,-1 2 0,0-2 109,-1 1 1,-4-2-87,0-7 0,-7-1 99,2 1 1,1 0-66,-1 0 0,0 0 73,-5 0 0,0 1-2,0 4 1,0-4-16,0 4 0,-7 1 3,-2-1 1,1 0-7,-2-5 0,0-1-47,-4 1 1,-3 0 23,-2 0 0,1-2 10,-6-3 0,4 2-9,-4-7 0,0 5-64,-5-5 0,1 0 10,4-5 0,-4 7-86,4 3 1,-4-1 24,-1 1 0,5 0-144,0 4 0,4 8 36,-4 2 0,0 6 120,-6 4 1,1-1-356,0 6 0,-2 0 115,-3 5 1,2 2-453,-7 2 0,0 6 10,-5 10 0,1 2-209,-1 7 0,0 2 161,1 3 0,7-3-351,7 3 1,6-3 1152,9-2 0,-1 0 0,0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38.9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73 7823,'-10'-1'2583,"1"-4"-2549,5 3 112,-2-4 557,6-1 1,2 6-180,2-4 0,5 3 3,5 2 1,1 0-190,-1 0 0,1-5 28,-1 0 0,6 1-157,-1 4 1,7 0 16,-1 0 1,-3-2-189,3-3 0,-1 3-125,5-2 1,-5 0-174,1 0 1,-1 2-273,5-3 0,-5 3-689,1 2 0,-8 0 472,3 0 749,-4 0 0,5 7 0,2 1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57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44 8104,'-15'0'490,"1"-1"165,-1-4 0,2 2-243,4-7 0,1 7 74,3-2-12,3-3 60,-4 6-86,6-4 1,6 10-107,4 1 1,3 7-98,1-3 0,1-1-76,-1 2 1,1-5-136,0 5 0,1-7-93,3 2 1,-3 1 52,4-1 0,-4 0-464,-1-5 1,4 0 276,1 0 1,-1 0-264,-4 0 0,-1 0-119,1 0 0,1 0-1203,3 0 1170,-2 0 1,4 0-111,-7 0 1,1 0 717,-1 0 0,1 0 0,0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57.9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44 8104,'-14'-7'0,"1"-1"736,3-6 185,-3 6 57,5 1-314,0 7-270,-5 0 0,11 7-190,-3 2 0,2 4 33,-2 2 0,4 4-193,-4 1 1,3 1 112,2-2 0,0 2-351,0 4 0,0 2-122,0-3 1,0 4-347,0 1 0,0 5 34,0 0 1,2 5-1353,3-5 1980,-4 7 0,12-4 0,-5 7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58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88 205 8053,'-6'-20'0,"-4"1"0,-3-7 704,-2 2 1,6 8 347,-1 1-458,7 4 1,-5 1-125,3 0 0,3 5-157,-3-4 1,4 4 309,1-5-193,0 7 1,1-4-381,4 7 0,-2-5 32,7 1 0,-5-1-52,5 5 0,-5 0 237,4 0-278,1 6 141,5 2 1,-3 7-37,-2 0 1,2-1-80,-8 1 0,3-1 71,-2 1 0,-4 4-35,4 1 1,-3 1 63,-2-2 1,0-3-116,0 4 0,0 1 56,0-2 0,0 6-114,0-6 1,0 0 16,0-4 0,0 0-332,0-1 181,0 1-192,0-1 117,0 1 0,1-7 36,4-3 0,3-5-155,7-5 0,1-3 43,4-7 1,-3-1-7,8-3 0,-3 1 207,3-6 0,1 1 94,-7-1 0,1-2 4,-6 6 1,1-4 44,-1 5 0,-4-1-18,0 6 1,-7-1-71,2 0 307,-4 1 0,-1 4 10,0 0 1,-1 7 22,-4-2 0,2 4-104,-7 1 0,5 0 127,-5 0 0,6 1-154,-6 4 0,5-2 23,-5 7 1,5 0-65,-4 4 1,5 1 25,0 0 1,0-1-99,-1 1 1,4 1-30,-4 3 1,3-2-205,2 2 0,0-3-48,0-1 0,0 1-314,0 3 1,5-2-188,0 2 1,6-3-2,-1-1 1,8-5-245,1-1 1,2-1 112,-1 2 905,3 3 0,6-11 0,0 4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58.8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146 147 8053,'0'-30'0,"0"6"250,0 0 0,0 6 181,0-1 1,0 7 986,0 3-497,0 5-97,0-2-596,0 6 1,-5 6 17,0 4 1,0 3 141,5 2 1,0 4-157,0 0 0,-4 7 93,-1-1 1,0 7-130,5 2 1,-5 5-115,0-5 0,-1 6 15,1-1 1,3 3-209,-3 2 1,-3 0-88,-1 0 0,0-1-236,0 1 1,-1 0-21,-5 0 1,6-7 189,-1-3 0,7-10-1852,-2-4 336,3-4 881,2-8 1,2-3 392,3-10 0,3-5 506,6-9 0,1-4 0,0-6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59.1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132 234 8045,'-13'-30'595,"3"1"0,-1 0-124,6 0 0,0 6-50,5 4 0,7 4-141,3 6 0,3-4 167,1 3 0,6 2-110,-1-2 1,7 7 26,-2-2 0,-1 3-153,1 2 1,1 0-127,4 0 0,0 5-86,0 0 0,-1 6 122,-4-1 0,2 3-221,-7 2 1,1 2 67,-6-2 0,-4 6-504,0-11 325,-7 13 1,2-14-39,-10 11 0,-5-4 80,-9-2 1,-6 1-57,-9 0 0,-3 1-420,-7 3 0,1-3 216,-1 4 1,0-2-625,0 1 1,1-3 1052,-1 4 0,-6 2 0,-2 1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00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380 249 7974,'0'-16'397,"0"-4"0,0 2-112,0-6 1,4 6-237,1-1 1,2 6 102,-2-2 1,-2 9 24,7-9 0,-7 4 290,2-4 0,-4 1-91,-1-1 0,-1 7-178,-4 3 0,-3-1 40,-7 1 0,-1 0 14,-4 5 1,4 0-76,-3 0 0,-2 0 14,1 0 0,-6 2 2,2 2 0,-2 5-105,2 5 0,-2-4 27,7 0 0,-3 4 60,3 6 1,3 1-201,-4-2 0,4-3 108,2 4 0,4 2-171,0 3 0,7-3-97,-2 3 0,3-6-52,2 5 0,0-6 2,0 2 1,7-4-141,3-2 0,8-4-3,1 0 0,7-7 56,-2 2 1,5-5-200,5-5 1,-3-3 124,3-7 0,-3 1 91,-2-1 0,-5-4 167,1-1 1,-6-6 114,5 2 1,-6 1-28,2-1 0,-6 1 186,-4-1 0,-4-2 40,-6 7 1,0-1 201,0 6 0,0 4 81,0 0 0,-6 7 40,-4-2-214,-3 4 0,-1 1 353,-1 0-256,1 6 1,1 7-110,3 7 1,2-1 57,3-4 0,3 6-43,-3 3 0,4 3-68,1 3 1,0-1-63,0 0 1,0 7 93,0 2 1,0 6-245,0 5 0,5-2 71,-1 6 0,1-4-54,-5 4 1,0-1 8,0 1 0,0-2-174,0-8 0,-6-4-123,-4 0 1,-3-2 135,-1 2 1,-1-3-117,0-7 0,1-6-115,-1-4 158,-6-3 0,5-8 40,-3-3 1,2-5 41,3-5 1,-1-3 29,1-6 1,4-6 1,0 1 0,7-7 112,-2 2 0,-1-4-69,1-1 1,0 0 63,5 0 1,5 0-78,0-1 1,6 1-287,-1 0 1,-2 5-73,2 0 1,4 4-110,6-4 0,1 4-1,-2-4 1,4 6-164,6-1 0,0 3 105,0 1 1,0 0-89,1 1 670,5-1 0,2 1 0,7-1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00.4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175 219 7974,'-14'-15'-63,"-1"1"1,0-1 16,1 1 1,-1-1 195,1 0-165,-1 1 0,1 1 583,-1 3-184,0-3 391,1 5-197,6 0-139,1-5-128,7 11-288,0-4 1,2 6 67,3 0 0,3 0-73,6 0 0,1 5-127,0 0 0,-1 0 68,1-5 1,1 1-48,3 4 1,-2-3 9,2 3 0,2-4-9,-1-1 1,1 0 16,-2 0 0,-3 0 19,4 0 1,-4 0 35,-2 0 0,1 0 2,0 0 0,-1-1 78,1-4 1,-7 1-77,-3-5 1,-4 4 165,-1-5 0,0 5-87,0-4 0,-6 5 130,-4-1 1,-3-1-22,-1 1 0,-1 0 63,0 5 0,1 0-89,-1 0 1,-1 5 110,-3 0 1,7 5-103,-2-5 0,2 6-1,-2-1 0,4-2 32,0 1 0,5 3-25,-4 7 0,6-3-51,-2 4 1,3-2-17,2 1 1,0 4-130,0 6 1,0-5-69,0 0 0,5 1-312,0 4 1,6-5-433,-1 1 1,3-3 428,1 3 0,-4-3-246,0-2 0,0-7 176,4 6 0,2-11 483,4 7 0,-4-4 0,5 4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01.0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423 263 7892,'-14'-24'638,"-1"-1"1,7 3 243,3-3-608,4 4 0,1 7 222,0-1-280,0 1 1,-5-1 100,0 1 1,-2-1 164,3 0 1,0 6-378,-5-1 1,1 5 59,-2-5 0,-5 7-202,1-2 0,-1 4 86,-4 1 0,-2 1-100,1 4 1,-4 3 2,4 7 0,-4-1-63,5 1 0,-6 0 64,6-1 1,0 1 43,4-1 0,0 6 76,1-1 1,4 1-33,0-6 0,7 6-67,-2-1 1,4 0 14,1-4 0,0 0-117,0-1 1,6-1 80,4-3 0,4 1-140,6-6 1,-2 0 93,6-5 0,0 0-151,5 0 1,1-2 68,-1-3 0,0-3 35,0-6 1,0-1-58,0 1 1,-4-1 68,-1 0 1,-6-4 64,1 0 0,-4-1-8,-6 6 0,3-6 251,-7 1-192,0-1 0,-7 6 132,-3-1 1,-1 5 126,-4 1 1,-3 5 51,3 0-156,-3 2 0,-1 2-76,-1 0 0,5 5 161,1 0 0,5 6-35,0-1 0,-3-2-39,2 2 0,0 1-98,5 8 0,0-7-107,0 2 1,0 2-236,0 4 0,2-1 145,3-4 0,-2-1-515,7 1 0,-5-5 171,4-1 0,1 1-59,5 5 1,-1-2-54,1-4 0,-1 3-146,1-7 0,0 1 743,-1-1 0,7-3 0,2 4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01.7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379 219 7547,'0'-14'-1100,"0"6"1692,0-5 0,0 5-285,0-7 1,0 5-153,0 1 0,-1 4 501,-4-5-374,3 0 1,-6-4 70,3-1 1,2 6-148,-7-1 1,5 2-19,-4-2 1,1 2-27,-2 3 0,-3 3-111,3-2 0,-3 2 146,-1 2 1,-6 0-61,1 0 1,-1 0-94,6 0 0,-2 6 54,-4 4 1,4 3 43,-3 2 1,-1-1 15,6 1 1,-8 1 30,13 3 1,-7-2-70,6 2 1,2 2 3,-2-1 0,7-1-38,-2-4 0,3 4-168,2 1 0,2-1-35,3-4 1,3-3 74,6-2 0,3 2-495,2-8 1,4 1-56,6-5 0,0 0-327,0 0 1,2-6 330,3-4 1,-3-3-76,3-1 0,-3-8 207,-2-2 1,0-3 455,0-3 0,-5 1 0,1 0 0,-8-5 0,3 0 0,3-13 0,-1 2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0:50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44 7671,'-10'0'199,"0"0"1,6-4 17,-6-1 1,5 0-157,-5 5 1,5 0 161,-4 0 0,4 0 180,-5 0 0,5 0 229,-4 0-225,-1 0 0,-3 1 215,3 4-181,-3-3-310,5 11 0,-5-5 87,3 7 0,-1-1-93,6 1 1,-1-6 53,1 1 1,2 1-1,-7 9 1,7-4-36,-2 4 0,3 1-109,2-2 0,0 2-52,0-1 0,0-4 43,0 3 0,0-3-28,0-1 0,7 0 105,2-1 1,4 1-65,2-1 1,-1 1 1,1-1 0,0-1-84,-1-3 0,1 3 52,-1-3 1,1-4-97,0-1 0,-1 2 82,1-3 1,-1 1-106,1-5 0,-1 0-125,1 0 178,0 0 1,-2-6-21,-4-4 1,3-3 54,-8-1 1,1-3-5,-5-2 0,0 1 26,0-6 0,0 1 82,0-1 0,0-4 137,0 4 1,-1 3-66,-4 2 1,2-3 139,-7 3 0,5 0-79,-5 4 0,2 0 28,-2 1 0,-2-1-208,2 1 0,-2 4-187,3 0 1,-4 2 77,3-2 1,2-1-158,-2 6 1,1-1-1071,-6 1 1,5-2 584,1-2 0,0 1 716,0 3 0,-11 3 0,4-4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01.9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102 132 7916,'-14'-23'174,"-1"3"0,0-1 859,1 2 119,-1 0-303,7 4-446,2 7 143,-1 1-279,6 14 0,-6 6-70,7 6 1,0 2 13,0-1 1,0 2-376,0 8 0,0-1 184,0 0 1,0 5-685,0 0 0,0 6 316,0-1 1,2 2-555,3-2 0,-4 3 175,4-3 0,-3 3 18,-2 1 0,4-5 383,1-4 1,0-3 325,-5-2 0,7 0 0,1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02.2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30 380 7929,'-8'-8'-439,"-5"-5"205,11 5 1,-4-2 689,6 0 0,1 7-150,4-2 0,3-1 6,7 1 1,0-5-238,-1 5 0,1-6-45,-1 1 1,6 2-62,-1-2 0,5 1-141,-4-6 1,4 0 133,-4 1 1,1-6 43,-2 1 1,-4-1-31,-1 6 0,-1-1 54,-8 1 0,2-6-5,-3 1 0,-4 1-3,0 8 1,-6-1 116,-9 6 0,1-5 125,-1 6 0,-4-1-63,-1 5 0,-1 0 115,2 0 0,3 1-60,-4 4 1,4 2 197,1 2 0,2 4-17,4-3 1,-3 5-10,8 4 1,-1-1-116,5 6 0,1-4 119,4 4 1,3-5-239,7 6 1,4-6-163,1 5 1,10-6-432,0 2 1,8-1 289,1-4 1,8 2-1575,2-7 1,11 3 1682,-2 2 0,10-1 0,-1 1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03.8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292 88 7999,'-22'-11'112,"2"-4"1,4 5-38,1-4-75,1-1 0,-1 12 409,1-7 670,6 7-609,-5-4 0,6 9 119,-3 3 0,2-3-153,3 2 1,4 4-145,-4 2 1,-1-2-6,1 2 1,0 0-48,5 4 1,-5 6-2,0-1 0,-1 2-12,1-1 1,1 2 13,-5 8 0,4-6-13,-5 0 0,5 0-15,-4 6 1,5 4-196,0 0 0,-3 1 62,2-1 0,-1-3-239,1 3 0,3-8 104,-3-2 1,4-4-53,1 4 0,0-11-214,0 1 1,1-7-241,4 3 1,-2-7-407,7 2 175,-7-4 1,10-1-289,-3 0 0,-2 0 497,2 0 0,0 0-297,4 0 1,1 0 879,-1 0 0,1-6 0,0-2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04.3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44 453 7937,'-13'-15'0,"3"0"0,-1 6-874,6-1 52,0 7 1696,5-10 0,0 9 380,0-5-675,0-1 0,0-5-317,0 1 1,2 4-111,3 0 0,-2 1-188,7-6 0,-6 1 67,6-1 0,0-1 32,4-4 0,-4 4 78,0-3 0,0-2-247,4 1 0,-1 1-17,-3 4 0,3-1 108,-3-3 0,1 2 103,-1-2 0,-2 4 138,-3 6-33,-4-4 182,6 11-237,-7-4 65,0 6-40,0 0-5,0 6 1,0 2 14,0 7 0,0-6-109,0 1 1,0 0-4,0 5 0,0 1-197,0 3 0,-5-3 69,0 4 0,0-2-494,5 1 1,0-3 225,0 4 0,0 1-537,0-2 1,0 5 193,0-4 1,0 6 57,0-2 1,0-1 619,0 1 0,-6 0 0,-2 6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04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73 7917,'0'-14'795,"0"-1"243,0 1 91,0 5-665,7-3 0,-4 10 90,7-3 1,-5 3-268,4 2 1,-5 2-69,0 3 1,3-2-246,-2 7 0,0-5 104,-5 4 0,0 1-90,0 5 1,0 4-276,0 1 0,-7 1-420,-3-2 1,2-1 79,-1 6 0,-1-6-472,-5 1 0,2 3 1099,4-3 0,-4 7 0,5-3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05.0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161 103 7944,'-5'-17'341,"0"-2"1,-5 3-138,5-4 1,-1 9-121,1 1 26,3 7 1,-6-3 183,4 6 0,0 6-20,-5 4 1,0-1 209,0 6 1,-4-4-298,3 9 0,2 1-10,-2-2 1,5 6-167,-4-6 1,4 7 80,-5-2 1,7-1-106,-2 1 1,3-4-39,2 4 0,0-5-38,0 6 0,0-7 97,0 1 1,2-8-125,3-1 0,3-2 3,7 2 1,4-4 91,0-6 0,6 0-83,-6 0 0,7-1 94,-2-4 0,-1-3-141,1-7 1,-1-1 39,1-3 1,2 2 30,-6-2 1,-1-2 68,-4 1 0,-6-4-2,1 5 0,-7-6 76,2 6 1,-5-1-96,-5 6 1,-3-2-125,-6-4 0,-6 6 131,1-1 1,-7 1-131,2 4 0,1 2-88,-1-2 0,6 5-183,-2-5 0,4 7-509,2-2-266,-1 4 1201,7 1 0,1 0 0,7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05.3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15 102 7969,'0'-14'109,"0"-1"1,0 5 289,0 1 0,2 1-69,3-2 0,-2-1 125,7 6 1,-1-2-100,6 2 0,-1 4 61,1-4 0,1 3 50,4 2 0,1 7-161,3 2 1,4 4-162,-4 2 0,5 4-9,5 1 1,-5 6-118,0-2 1,1 4 107,-6 1 1,-3 0-89,-2 0 0,-3 2-25,-1 3 1,-5-2-109,0 7 1,-7 0-439,2 5 1,-17 0 308,-7-1 0,-9 7-191,-6 4 0,-3-9 175,-7-1 0,-4-4-821,-1 4 0,-6 2 1060,2 2 0,-4-2 0,-1 4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05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0 203 7927,'8'-73'0,"5"15"1134,-3 10 1,8 25-652,1 23 0,2 19-273,-1 20 0,-6-2-252,1 2 42,0-6 0,-14 9 0,6-5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58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58 7931,'-7'-8'119,"1"-5"1,-6 5 215,3 0-89,6 2 456,-4-1 599,7 6-439,0-6-339,0 7 0,2 0 333,3 0-623,3 0 1,6 0-50,1 0 0,-1 5 14,1 0 0,0 0-62,-1-5 0,6 5-160,-1-1 0,0 1-161,-4-5 0,1 2 139,4 3 0,-4-4-182,3 4 1,-3-3-181,-1-2 0,0 0-369,-1 0 0,1 0 38,-1 0 0,-4 0-218,0 0 0,0 0 420,4 0 0,-4 0 537,0 0 0,-1 0 0,6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58.7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15 7931,'-24'-2'0,"0"-2"25,6 2 685,-3-5 1522,13 14-1152,1-5-543,7 10 1,7-10-353,2 3 1,4-2-8,2 2 0,1-3-144,4 3 1,2-4-190,7-1 1,1 0-304,-1 0 0,0 0 38,0 0 0,0 0-533,0 0 0,0 0 196,1 0 1,-1 0 756,0 0 0,7 7 0,1 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2:52.3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88 161 7401,'-8'0'-681,"1"0"1,6 0 670,-4 0 25,3 0-41,-4 0 10,6 0-5,-7 0 46,6 0-2,-6 0 239,1 0-152,4 0 31,-4 0 0,4 0 21,-3 0-50,3 0-23,-4 0-33,6 0 0,-2 1 50,-3 4-14,4-3 57,-6 4-51,7-6 2628,0 0-2656,0-6 0,2 3-18,3-7 1,-2 5 9,7-5 0,-7 6-25,2-6 0,1 5 89,-1-5-186,7 7 105,-4-10 0,1 10-55,1-7 0,-5 7 51,5-2 0,-7 2-1,2-2 0,-2 3 85,2-3-54,-3 4 1,6-1 236,-4-3-200,-2 4-2,5-6-59,-1 7 1,-4-1 44,3-4 49,-4 3-228,6-4-12,-6 6 40,6 0 60,-7 0-34,0 0-24,6 0 0,-4-2-66,3-3-33,-4 4-256,-1-6-377,0 7 789,7 0 0,1-6 0,6-3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59.2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88 496 7869,'-21'-15'310,"1"1"-80,1-1 1,1 6 626,13-1-656,0 7 1,7-10-9,3 3 0,3-3-122,6-2 1,-4-4 227,0 0 1,-1-3-159,6 3 1,0 3-266,-1-4 1,6 3 68,-1-3 0,1 2-97,-6-6 0,-1 6 115,-3-1 1,3 3-78,-4 1 1,0-4 79,0-1 1,-6 1-36,2 4 0,-3 5 408,-2 1-94,0 5 443,0-9-182,0 12-236,0-6 1,0 14-74,0 3 0,-5 3 137,0 1 1,-1 1-170,1-1 0,3 2 1,-3 4 0,4-4-38,1 4 0,0 1-19,0-2 1,0 5-150,0-4 0,0 1-106,0-2 0,0 4-295,0 6 1,0-5-106,0 1 1,0-1-420,0 5 1,0 2-1331,0 3 2295,0-3 0,6 4 0,2-5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59.8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57 7941,'-15'-14'0,"1"1"0,-1 3 254,7-3-55,1 11 0,7-2 283,0 8 1,0 0-127,0 5 1,0-4 115,0 5 0,0 0 297,0 4-524,0 1 1,0-1-304,0 1 0,0 0-41,0-1 0,0 1-26,0-1 0,0-4 44,0 0 1,0-5-272,0 4 1,0-4-396,0 5 180,0-7 474,0 4-123,0-7 189,0 0-8,0-7 1,5 4 167,0-7 0,0 5-137,-5-4 0,5 4 164,0-5 1,4 5-98,-4-4 1,2 5 13,-2-1 0,1 2-24,4-2 1,3 4-27,-3-4 1,-2 3-12,1 2 0,1 0 26,5 0 0,1 7-1,3 2 1,-3 4 19,4 2 0,-4 0 6,-1-1 0,4 6-17,1-1 0,-6 7 13,-4-2 0,-2-1 65,2 1 1,-4-1-73,-6 1 0,0 2 62,0-7 1,-8 6-89,-7-6 1,-1 1-5,-8-6 1,0-1 11,-5-3 1,-1 1-10,1-6 1,0 5-44,0-5 0,0 0-16,0-5 1,-1 0-81,1 0 1,7-5 64,2 0 1,4-7-82,1 3 0,1 1-7,-1-2 0,7 5-96,3-5 1,-1 6-185,1-6 15,0 7 1,7-9-44,3 7 0,-2 1 109,6 4 1,1 0-778,5 0 1109,6 0 0,-5-7 0,5-1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00.0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73 7914,'-7'-14'1693,"-1"-1"-1241,0 1-409,1 5 1,14 3 494,3 6 1,9 0 6,5 0 1,4-2-458,1-2 0,7 2 61,3-3 0,3 3-809,1 2 1,3 0 185,2 0 1,-2 0-20,2 0 1,-2 2 492,-3 3 0,1 9 0,0 9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00.3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59 118 7805,'-21'-22'0,"6"6"1107,1-3 228,6 3 1,14 8-861,4 3 1,9 1-278,6 0 0,4 2-320,5-3 0,-3-1 190,3 1 1,1 0-471,-1 5 1,5 1 401,-5 4 0,7 3 0,-4 7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10.6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15 438 8408,'0'-8'479,"0"0"-371,0 3 477,0 3 0,-2-4 265,-2 6-65,2 0-452,-5-7 0,7 4-65,0-7 1,0 5 126,0-4 1,5 4-102,0-5 0,2-1-265,-3-9 1,5 4 116,5-3 0,-1-4-229,-3-1 1,8 1-41,-4-1 0,-1 1-45,-3-1 1,0-2 134,4 6 1,-4 1 77,0 4 0,-7 1 110,2-1 1,-4 6-74,-1-1 554,0 0-177,0 2 121,0 2-391,-6 6 0,3 0-214,-7 0 169,7 0 0,-5 1-60,3 4 0,3-2 119,-3 7 1,2 0-84,-2 4 1,4-4 22,-4 0 0,3-1 90,2 6 1,0 0 88,0-1 1,-5 1-56,0-1 0,0 3-78,5 2 1,0-3-48,0 4 1,0 1-167,0-2 0,0 2-168,0-1 1,-4-4 134,-1 3 1,0 2-389,5-1 0,0 4 88,0-5 0,0 1-75,0-5 0,0 4-180,0 0 0,0 1-380,0-6 0,0-4 229,0 0 1,0 0-260,0 4 0,0-4-1685,0 0 2707,0-1 0,6 6 0,2-1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11.0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87 247 7751,'-8'-10'0,"4"1"-1,2-1-153,2-5 1,-2 7 2098,-3 3-1319,4 4 1,-7 1-192,3 0 0,3 1-207,-3 4 1,-1 3-58,1 7 1,-5 1-32,5 4 1,1-4 73,4 3 0,0 2-121,0-1 1,0 1 54,0-2 0,0-3-153,0 4 1,0-4 67,0-1 1,0-1-40,0 1 1,4-1 99,1 1-213,7 0 1,-4-6-4,6 1 1,1-7 92,-1 2 1,1-5-186,0-5 1,4 2 63,1-7 1,1-4-8,-2-6 0,-3-4 69,4 5 1,-6-6-22,-4 6 1,1-7 83,-6 2 1,0 1 9,-5-1 1,0 4 118,0-4 1,-6 1-45,-4-1 0,-3-2 36,-2 7 0,1-6-34,-1 6 1,1-2-334,-1 1 0,0 6-1,1-1 0,-1 1-36,1 4 1,-1 2-215,0-2 1,1 7-1222,-1-2 1713,1 10 0,-7 9 0,-2 9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11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73 146 7750,'-14'-13'809,"-1"3"1212,1-3-1044,-1 5-449,7 0 549,1 2-269,7 6-544,0 0 1,7 0-98,3 0 1,3 0-103,1 0 1,2 0-6,4 0 1,1 0-165,3 0 0,4 0-485,-4 0 0,4 0 289,1 0 1,0 0-590,0 0 0,-5-2 343,1-3 1,-3 4-330,3-4 1,-4-2 248,-7 2 0,1-1 59,-1 1 1,-6 2 566,-3-7 0,3 7 0,-6-10 0,-2 5 0,-8-7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11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72 7756,'-5'-14'-254,"0"-1"497,-6 0 116,2 7 0,1 0 564,3 3-586,4 4 0,1-4 46,0 10 1,0 3-68,0 6 1,0 1-255,0 0 0,1 6-148,4 3 1,-3 3-283,3 3 0,-4-1-140,-1 0 0,0 7-1291,0 2 1799,0 5 0,-6 0 0,-2 1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23.2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438 380 7939,'-15'-2'0,"0"-3"0,1 4 327,-1-4 0,5 3-39,1 2 0,-1 0-165,-5 0 0,6 0 318,-1 0 434,0 0-610,-4 0 1,4 0-41,0 0 9,7 0 1,-3-2 0,6-2 0,0 0-40,0-5 1,0-1 83,0-5 0,0 1-179,0-1 1,0 1 61,0-1 0,1-1-142,4-4 0,-2 4-22,7-3 0,-7 3 109,2 1 1,2 0 0,-3 1 1,3-1 49,-2 1-108,-4-1 1,8 2 174,-5 3-246,-2-3 121,11 5 0,-7-1-174,4-1 47,3 7 1,-5-5 25,7 3 1,-6 3 39,1-3 0,0 4-15,5 1 1,-3 1 107,-2 4 0,3-2-84,-3 7 1,1 0 50,-1 4 1,3 1-43,-3 0 1,-4 1 50,-1 3 0,1-1-12,-1 6 1,0-6 5,-5 2 1,0 1-22,0-2 0,0 7-11,0-2 1,-1 2-30,-4-2 1,-5 4-72,-10-4 1,3 7-98,-8-2 0,1 4 106,-5-9 0,5-1-199,-1 1 1,1-6 29,-5 1 0,0-3 32,0-1 0,4-7 54,1-3 0,1 1-110,-1-1 0,3 0 100,6-5 0,-4 0-16,-1 0 0,1 0-44,4 0 72,1 0 0,-1 0 126,1 0-96,6 0 9,1 0-79,7 0 64,0 0 21,7 0 1,1-2 135,6-2 0,1 2-145,-1-3 149,1-3 0,0 5-15,-1-7 0,1 7 53,-1-2 1,-4 3-53,0 2 1,0 0 111,4 0 1,-4 2-26,0 3 1,-1-2-50,6 7 1,-5 0 148,-1 4 1,-1 1-32,2-1 1,3 2 102,-3 4 1,1-4 22,-1 4 1,3 1-91,-3-2 0,2 0-116,3-4 0,0-2-17,-1-3 1,1 1-102,-1-6 0,1 0 97,0-5 1,1-2-128,3-3 1,-1-3 75,6-6 1,-4-7-415,4-4 0,-5-2-54,6-2 0,-7-1-227,1 1 1,-3 5-5,-1 0 0,-6 1-1521,1-1 873,-7 3 1,4 11 620,-7 0 1,0 9-1097,0 1 1749,-7 6 0,-1 15 0,-6 2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24.1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6785,'0'0'0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3:01.6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73 613 7394,'-8'-8'-9,"2"0"35,6 3-1,0 3-117,0-4 1,4 4 263,1-2 285,0 2-317,-5-5 0,0 9 369,0 3-335,-6-3 1,2 9-76,-5-6 0,4 0 96,-5-5 0,5 4 108,-4 1-148,5 0 0,-4-3 228,3 3-2,4-4-37,-6 6 45,7-7 2752,0 0-2844,7 0 0,-4 0-150,7 0 48,-7 0 0,10 0-234,-3 0 1,-2-2 70,1-3 0,1 4-72,5-4 0,-6 2 103,1-2 0,0 3-18,4-3 1,1-1 61,0 1 0,-1 0-51,1 5 1,-1-5 91,1 0 0,-1 0-62,1 5 1,0 0 15,-1 0 0,1-1-45,-1-4 1,1 3-19,0-3 0,-1 4 0,1 1 0,-1-5-104,1 0 1,-1-1 36,1 1 0,4 3 63,1-3 0,-1 4-129,-4 1 0,-1-5 95,1 0 0,0 0 1,-1 5 1,1 0 2,-1 0 1,1 0 0,-1 0 1,1 0 74,0 0-33,-1 0 1,1 0 27,-1 0 1,1 0-52,0 0 1,4 0-14,0 0 0,2 0 18,-1 0 0,-2-5-33,6 0 1,-5 1-1,6 4 0,-3-5-10,3 0 0,2-2 33,-2 2 0,-3 4-6,3-4 1,-1-1 48,5 1 0,-2-2-51,-2 2 1,2 2 47,-2-7 1,1 7-37,-2-2 1,2-1 7,-7 1 1,7-2 4,-2 3 0,4 0-8,1-5 1,0 5-31,0 0 0,1-3-9,-1 2 1,0-5-27,0 6 0,0-6 47,0 5 0,-1 0-7,-4 5 1,7-1 1,-7-4 1,5 3 39,-9-3 1,4 4-47,-4 1 0,5 0 0,0 0 1,-3 0 3,3 0 1,-1-5 1,5 0 0,0 0-47,1 5 1,-1-5 46,0 0 0,0-1-21,0 1 1,-1 3 8,-4-3 1,2 4 0,-7 1 1,7-2 3,-1-3 0,-3 4 2,2-4 0,-4 3 0,4 2 0,-1 0 1,1 0 0,4-5 0,-4 1 0,4-3-2,1 2 1,0 4-1,0-4 0,5-2 0,0 2 0,2-4 0,-2 4 0,-2-2 0,7 2 0,-7 4 0,2-4 0,-3-1-3,-2 1 0,0 0 0,1 5 0,-3 0 3,-3 0 0,4 0-4,-4 0 0,-1-2-1,1-3 0,-1 4-9,1-4 0,4 3-32,-4 2 1,5-5 1,5 1 0,-6-1-7,6 5 1,-12-5 35,8 0 1,-3-2-4,7 3 0,-8 2 36,3-3 1,-8 4-42,4 1 1,-6 0 85,5 0 1,-6 0-74,2 0 1,1 0 16,-2 0 0,1-5-5,-6 0 1,1 0 1,-1 5 1,6 0-17,-1 0 0,1-2-3,-6-3 1,1 4-40,-1-4 1,1 3 47,-1 2 0,1-1-93,0-4 0,-6 3 82,1-3 0,-7 4 9,10 1 0,-10 0 7,7 0-19,-7 0 0,6 0-12,-5 0-15,-2 0 25,11 0 35,-5 0 0,2 0-22,-1 0 0,-4 0-2,5 0-1,-7 0 0,9 1-10,-7 4 16,6-3 1,-8 4-3,7-6 8,-7 0-18,10 0 5,-5 0 4,7 0 5,-1 0 0,1 0 2,-1 0 0,-4 0 1,0 0 1,-5 0 11,4 0 3,1 0 15,5 0-30,-1 0 47,1 0-2,-1 0 10,1 0-46,0 0 2,-1 0 11,1 0 1,-2-1-2,-4-4 1,0 3-74,-5-3 0,0 4 62,5 1 0,-4-5-222,5 0 0,-2-1 44,2 1 1,3 1-84,-4-5 0,4 4-714,2-5-715,0 7 1681,-1-10 0,-6 11 0,-1-4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24.8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73 7855,'-7'-22'0,"6"5"398,-4 8 1,-2 4 221,3-5-557,-1 7 369,-2-4 125,6 7-320,-12 0-25,11 0 0,-9 2 49,6 3-85,0 3 0,0 7-155,0-1 1,0-4 90,5 0 1,-4-1 68,-1 6-104,0-1 1,5 1 4,0 0 0,0 4 73,0 0 0,-5 3-33,0-3 0,0-1-42,5 6 1,0-1 17,0 1 0,0 4-1,0-4 1,0 3-10,0 3 1,5 2-22,0-3 0,6 2 18,-1-12 0,3 6 6,2-6 1,-1 0-98,1-4 0,1-5 87,3-1 0,4-5-135,6 1 1,0-4 75,1-1 1,-1-6-146,0-4 1,0-3 9,0-2 0,-5 1-103,1-1 0,-7-4 103,1-1 0,-3-1 20,-1 2 1,-2 1 86,-4-6 1,0 4-57,-5-4 0,-2 5 62,3-6 1,-10 1 65,-5-5 1,-3 1 173,-1 4 1,-6-3-18,1 2 1,-7-1 107,2 2 1,-2-2-123,1 7 1,-2-1-71,3 6 0,-4 1-658,-1 3 1,5-1 283,-1 6 0,3-5-1342,-3 5 1,-1 0 1576,7 5 0,-13 13 0,1 4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47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73 103 7810,'0'-20'0,"0"1"0,-6 0 0,3 4 395,-7 0 600,7 7-834,-4 2 26,7 6 770,0 0 55,0 6-381,0-4 0,-2 9 241,-2-6-420,2 6 0,-5-2-142,7 5 0,0 1 74,0-1 0,0 6 21,0-1 1,-1 5-141,-4-4 0,3 4 63,-2-4 1,0 6-56,-1-2 1,4-1 53,-4 1 1,3 0-106,2 5 0,0-1-14,0-4 0,0 4-52,0-4 1,0 2-103,0-2 0,0 2-8,0-6 1,5 1 6,0-2 0,5-3-119,-5 4 1,6-4 3,-1-2 1,-2 1-29,2 0 1,-6-6-78,6 1 0,-5-5-334,5 5 1,-5-7-696,4 2-1011,-6-4-603,10-1 1454,-4 0-1162,-1 0 1392,-2 0 1126,-6 0 0,0 0 0,0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48.1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307 277 8391,'-15'-22'1240,"2"1"-1358,4 6 0,-3 5-1185,7 1 1078,-6 5 608,9-9 1,-6 5 474,3-6 0,4-1-418,-4 1 1,-2-1-149,3 0 1,-1 6-86,5-1-113,0 0 1,0-4 8,0-1 1,1 7 32,4 3 1,-2-1-55,7 1 1,0 0-226,4 5 0,1-5-208,0 0 250,-1 0 1,1 12 39,-1 3 0,-6-2 129,-3 1 0,-3 3 5,-2 7 0,0-1-36,0 6 1,-2-1 8,-3 1 1,-3 4-17,-6-4 0,-2-1 12,-4 1 1,4-4-84,-3 4 0,-3-6 80,3 1 1,-7-4-203,2-6 1,1 3 0,-1-7 1,6-1 28,-1-4 0,2 0 64,3 0 1,4-1-1,0-4 1,7 2 19,-2-7 1,4 5-6,1-5 1,1 6 118,4-6 1,-2 5-110,7-5 0,0 5 122,4-4 1,1 5-36,0 0-21,-1 2 1,1 2 102,-1 0 71,1 6 1,-2 3-77,-3 5 1,1 1 178,-6-1 0,4 6-83,-4-1 1,5 7-105,-5-2 1,5-1 42,-6 1 0,6-1-85,-5 1 1,6-3-121,-1-6 1,3 0 91,2-1 0,-1-1-173,1-3 0,1-4 20,3-6 0,-2 0-144,2 0 0,2-6-23,-1-4 1,-1-4 75,-4-6 0,4 2 53,0-6 1,1 1 58,-6-1 0,-4-2-5,0 7 1,-2-6 19,2 6 1,-4-5 165,-6 4-105,0 1 277,0 4-89,0 1 1,-6 5-77,-4 5 0,2 2 35,-2 2 0,5 6-46,-4 4 1,5-2-11,0 2 0,-3 0 21,2 4 1,0 1-20,5-1 0,0 1 39,0 0 0,2 4-42,3 0 1,1 1-73,4-5 1,3-1 64,-3 1 1,3-1-131,1 1 1,2-7 50,4-3 1,-2 1-9,6-1 1,-5 0 15,6-5 0,-6-2-17,5-3 1,-6-4-32,2-11 1,-4 4-90,-2-3 1,1-4-5,0-1 0,-7-2 105,-3 2 1,-4-4 5,-1 4 1,-1-4 14,-4-1 0,-3 5 4,-7-1 1,-1 8-55,-4-3 0,3 4 7,-8 1 0,3 6-94,-3-1 0,3 7 75,2-2 1,4 3-447,-3 2 1,2 7 190,3 2 1,4 9-636,0 2 1,2 6 968,-1-2 0,2 3 0,7 3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48.3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45 103 7769,'-15'-29'1163,"2"6"146,3 4 0,4 7-1199,6 3 1,8 5-606,7 0 1,6 2 259,8 2 0,0 0 290,0 0 0,2 0-477,3 0 0,-3 2-230,3 2 652,3 5 0,-6 5 0,4 1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51.5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59 482 7763,'-14'-7'-51,"-1"5"0,5-6-380,0 3 2291,7 4-789,-3-6 290,6 1-493,0-2-597,6-7 1,2 1-109,7-1 1,1 0-107,4 1 0,-3-6 102,8 1 1,-6-2-79,5 2 1,-4 1-151,4-7 0,0 3 39,6-3 1,-8 0-114,-2 5 1,-2-6 68,1 2 0,-8 3 394,4 1 25,-10 4-59,1 2 0,-7 1-89,-4 3 1,-3 3 116,-7 7 0,0 0-70,1 0 1,4 0-74,0 0 1,1 5 153,-6 0 1,5 5-67,1-5 1,1 6 15,-2-1 1,2-2-54,3 2 0,3-1 0,-3 6 1,-1 1-55,1 4 0,0-4-62,5 3 0,0 2-99,0-1 0,0 4 44,0-5 0,0 7-62,0-1 1,0-3-14,0 3 0,0-3-439,0 3 0,0-3-71,0-2 1,5-3-376,0 8 1,5-7 119,-5 1 0,1-8-414,-1-1 1,1 0-1632,4 4 1656,3 1 1178,-5-7 0,13 5 0,2-5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51.9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176 132 7777,'-10'-13'127,"0"3"1,1 2 715,-6 4-986,0 2 56,1-5 721,-1 7 0,1 5-215,-1 0 0,5 6-88,1-1 1,5-2-118,0 2 1,-3 0-27,2 4 1,-1 1-6,1-1 1,3 3 25,-3 2 0,4-3-185,1 4 1,1-4 71,4-1 1,-1-1-195,5 1 1,-4-1 28,5 1 0,0-5-137,4-1 1,1-6 36,-1 2 1,1 2-126,-1-2 1,6 0 142,-1-5 0,1-5-56,-6 0 1,1-5 156,0 5 1,-3-6-46,-2 1 1,2-8 118,-8-1 1,6-2 7,-5 1 1,0 3-19,-5-8 1,-5 6 0,0-5 1,-6 1 24,1-1 0,-5 1-159,-4 4 0,3 2-182,-4-2 1,4 3-263,2 1 0,-1 5 223,0 1 0,6 5-557,-1 0 897,7 2 0,-10 2 0,5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52.1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336 73 7816,'0'-14'1476,"0"-1"-1144,0 1 0,0 4-1040,0 0 31,0 7 1944,0-4 0,1 7-422,4 0 1,-2 2-238,7 3 0,0 3-288,4 7 0,1-1-142,0 1 0,1-1-5,3 1 1,-3 1-1,4 4 0,-4-3-290,-1 8 1,-2-1 142,-4 5 1,3 0-513,-8 0 1,1 1-81,-5-1 0,-13 6-253,-6 4 0,-15 3 154,-10 2 1,-1 0-262,-9 0 1,-1-1-879,-8 1 1804,-3 0 0,-14 6 0,-1 2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55.3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44 7833,'-8'-7'858,"-5"-1"1307,5 0-1451,-7-5-542,7 12 206,2-6 1,7 7-122,4 0 0,3 0-286,7 0 0,0 0 121,-1 0 1,6 5-278,-1 0 1,5 0 48,-4-5 1,4 0-81,-5 0 0,7 5 1,-1-1 1,1 1-257,-2-5 0,2 0-264,-7 0 0,6 0 283,-6 0 1,0 2-192,-4 3 1,0-4 221,-1 4 1,-6-1 420,-3 0 0,-3 4 0,-9 7 0,-1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55.5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7833,'-23'0'619,"4"0"0,7 0-107,3 0-529,5 0 1,-2 1 171,6 4 0,6-3 304,4 3 1,5 1-174,4-1 1,-3 1-118,4-1 1,2-1-572,3 5 1,2-6 230,2 2 1,1 2-576,-1-2 0,0 0 114,0-5 1,2 4-751,3 1 1382,3 0 0,7-5 0,-1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56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88 7832,'-29'-15'246,"5"1"60,-1-1 1,8 2-322,-3 3 0,9 2-4,1 3 0,5 4 1077,-5-4-378,7 3 292,-10 2-363,12 0-614,-6 0 1,9 2 75,3 3 0,-2-2-72,7 7 0,-1-5 11,6 4 0,4-1 73,1 2 1,4-2-256,-5-3 0,7-3 57,-1 3 0,1-2-167,-2 2 1,3-4 101,-2 4 0,-3-3-13,3-2 1,-7 0 183,1 0 0,-3 0-18,-1 0 0,-1 0 107,1 0-108,-7 0 338,-2 0 1,-7 1-45,-4 4 0,-5-2 45,-9 7 1,1 0-65,-6 4 1,-1 6 22,-4-1 0,5 7-267,0-1 1,-1-3 109,-4 3 0,5 4-377,0 5 1,1 0 147,-1-5 1,1 2-412,4 3 0,2-4 150,-2 4 0,4-3-44,6-2 1,-3-1-142,7-4 0,1 2-801,4-6 1363,0-1 0,0-4 0,0-1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3:10.4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44 146 7885,'-10'-6'0,"0"-4"7,7 4 372,-10-7-438,12 11 42,-6-4 1,9 6 130,3 0 0,-2 0 0,7 0 1,-1 0-16,6 0 0,-1-5 104,1 0 0,4 0-16,1 5 1,-1-2 4,-4-3 0,4 4-52,1-4 0,-1 3-20,-4 2 1,1 0 49,3 0 1,-2 0-85,2 0 0,-1 0 37,1 0 1,-3 0-3,4 0 1,1 0-34,-2 0 0,7 0-94,-1 0 1,-3 5-73,3 0 1,-1 0 97,5-5 0,0 0-55,0 0 1,-4 0 46,-1 0 0,-5 0 32,6 0 0,-3 0 36,3 0 0,-3 0 16,-2 0 0,-2 0-37,6 0 1,-5 5 11,6 0 0,-6 0-61,5-5 1,1 0 59,4 0 1,0-5-83,0 0 0,0-5 1,0 5 1,1-5-13,-1 6 0,0-6-5,0 5 1,0-5-121,0 5 1,1 1 85,-1 4 1,-5-5-9,0 0 0,-6 0 10,2 5 0,1 0 24,-2 0 0,0 0-65,-4 0 0,4 0-36,1 0 0,1 0-144,-2 0 1,-1 0-15,7 0 0,-8 0-221,3 0 1,1-5-36,-2 0 1,-4 0 550,-5 5 0,-7 0 0,3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56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15 7768,'-23'-5'0,"4"0"0,2 1-304,3 4 0,-1 0 220,1 0 1,4 6 289,0 4 0,5 3 45,-4 1 0,-1 7 341,-5 4 1,6-3-284,-1 3 1,2-3-130,-2 3 0,-1 2 33,6-3 1,0-1-81,5 1 0,0-4 29,0 4 1,2-6-43,3 1 0,1-2-194,4-3 0,3 1 77,-4-1 1,4-1-102,2-3 0,1 1-41,4-6 0,-4 0 117,3-5 0,-1 0-23,2 0 1,-4-2 32,3-2 0,2-4-55,-1-7 0,-1 0 60,-4 1 0,-2-2 0,-4-4 0,3 4 45,-7-3 0,1-3 8,-1 3 0,-3-2 62,2 2 0,-7 2-55,-2-2 0,-8 3-181,-1 1 0,-2 1-58,-9-1 1,6 2-415,-5 3 600,-1-3 0,-10 5 0,-3-6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3:11.0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1094 29 7938,'-20'-9'-577,"1"-1"397,-1 7 0,6-4 449,-1 7-198,1 0 0,1 7-233,3 2 151,3 4 1,3 2 154,-1-1 1,0-4 104,5 0 6,-7 0 1,1 4-81,-4 1 1,-1-1-17,6 1 1,-6-1 11,1 1 0,-1 1 39,1 4 0,-3-3-181,3 8 1,-3-3 86,-1 3 1,-1 1-96,1-7 0,-3 7 42,-2-2 1,3-1 21,-4 1 0,-1-4-17,2 4 0,-7 2 4,2 8 1,-9-2-86,-1 7 0,-6 2 94,1 7 1,-5 6-513,-5 9 0,2 5-1597,-6 10 2028,26-35 0,1 1 0,-4 4 0,1 1 0,0 4 0,0 1 0,0 2 0,0 0 0,0 2 0,-1-1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4:19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423 496 5977,'0'-14'0,"0"4"1371,0 0-192,0 7-161,0-3-301,0-1 1,0 4 135,0-7 690,0 7-575,0-10-82,-6 5 1,4-2-405,-3 1 0,-1 4 658,1-5-592,-6 7 1,8-5 155,-7 3 1,5 3 509,-5-3-530,1 4 0,-6 1 134,0 0 0,6 0-315,-1 0 1,0 0 102,-4 0 0,4 0-222,0 0 1,0 0-18,-4 0 1,4 0-367,0 0 1,6 0-2,-6 0 0,2 1 0,-2 4 0,-3-2 0,3 7 0,-3 0 0,-1 4 0,-1 1 0,2 0 0,4-1 0,-3 1 0,7-1 0,-6 1 0,1-1 0,4 6 0,1-1 0,-1 1 0,1-6 0,-2 7 0,2 4 0,4-3 0,-4 3 0,3-3 0,2 3 0,-5 2 0,1-3 0,-1 2 0,5-1 0,0 1 0,0-7 0,0 5 0,0-4 0,1 1 0,4-2 0,-2-3 0,7 4 0,-5-4 0,5-1 0,-5-1 0,4 1 0,-1 4 0,2 1 0,3-1 0,-3-4 0,3-1 0,1 1 0,1 3 0,-1-4 0,1 4 0,0-8 0,-1 3 0,1 1 0,-1-6 0,1-3 0,1 2 0,4-2 0,-4-1 0,3-4 0,-3 0 0,-1 0 0,4 0 0,1 0 0,1 0 0,-2 0 0,-3 0 0,4 0 0,-2 0 0,1 0 0,2 0 0,4 0 0,-3-1 0,-2-4 0,-3 2 0,8-7 0,-3 5 0,3-5 0,1 6-277,-7-6 1,2 2 26,-1-2 0,1-3-6,3 3 1,-3-3 75,-6-1 0,4 4 123,0 0 1,2 1-22,-1-6 0,-4-1-44,4-4 1,1 4 32,-2-3 0,2-2 95,-1 1 0,-4-1-136,3 2 0,2-2 45,-1-4 1,-2-2-78,-9 3 1,4 1 46,-3-1 1,-2 1 25,2-1 0,-7-4-26,2 4 1,-4 1-11,-1-1 1,0 1 11,0-1 0,0-2 0,0 7 0,0-7-110,0 1 0,-1-2 80,-4-2 0,2 0 19,-7-1 0,5 6-23,-5 0 0,2-1 240,-1-4 0,-4 5-8,3 0 0,-3 6-9,-2-2 0,-4 4-7,0 2 0,-3-1 108,3 1 1,1-1-67,-6 0 1,1 6-77,-1-1 0,-2 0-181,7-4 1,-7-1-104,1 1 1,-2 1-251,-2 3 0,0-2-54,-1 8 0,1-1-333,0 5 1,0 0-509,0 0 1,-5 8 699,0 6 1,0 8-893,5 7 0,-1 5 801,1 0 0,7 5-467,2-5 1,10 6 528,6-1 0,2 1 723,2-1 0,0 3 0,0-4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08:55.186"/>
    </inkml:context>
    <inkml:brush xml:id="br0">
      <inkml:brushProperty name="width" value="0.45714" units="cm"/>
      <inkml:brushProperty name="height" value="0.45714" units="cm"/>
      <inkml:brushProperty name="color" value="#66CC00"/>
    </inkml:brush>
  </inkml:definitions>
  <inkml:trace contextRef="#ctx0" brushRef="#br0">1 58 18641,'6'-22'-3277,"-4"7"1545,4 2 1272,-6 12-525,0-6 472,7 20 20,-6-3 217,12 11-116,-5-7 0,2-4 166,0 0 444,-7-7-427,10 4 493,-5-1-202,7-4 392,-7 11-691,11-12 686,-9 12-615,11-5 402,0 7-214,-5-1 1,12-4 85,-4 0 7,-3-7 0,7 5-109,-4-3 419,-3-3-218,13 4 194,-10-6-85,12 7-20,-7-6-221,7 6 1,-12-1-75,0 4-49,1-4-13,-3 7-185,8-4 189,5 5 1,-6-4-14,0 0 1,-4-7 189,-6 2-120,-3 3 1,10-5 188,-6 7-158,-1-7-17,2 10 0,0-5 3,4 7 1,-4-6-27,-7 1-112,1 0 0,9 4 48,0 1 1,6-5 57,-11-1 1,7-4-15,-2 5 1,4-5 67,1 4 1,0-5 30,0 1 1,-1-2 155,-4 2-129,10-4 1,-6 7 19,6-3 0,-2-2-78,-13 7 1,6-5-12,-6 5 1,5-5-101,-4 4 1,4 1 23,-4 5 1,6-6-62,-2 1 1,-1 0 14,1 4 1,0-1 4,5-3 0,0 3 22,1-3 1,-3-2 19,-3 2 1,4-6 41,-4 6 1,2-5-8,-2 5 1,4-5 120,-4 4 1,-1-4-66,1 5 0,1-7 60,4 2 1,-5 3-110,0 2 0,1-2 20,4 2-20,0-1 1,5 6-32,0-1 1,0-1-29,-5-3 1,0 3 36,0-3 1,-4 1-47,-1-1 0,-1 3-16,1-3 0,4 1 53,-4-1 1,-1 1 43,1-6 0,-5 5 8,6-6 1,-6 6-3,5-5 0,1 5 3,4-5 1,0 4-8,0-4 0,0 5 19,0-5 1,-4 1-41,-1-1 1,0-2 13,5 7 0,1-5-19,-1 5 0,-5-6-21,0 6 1,1-2-16,4 2 0,-5 3-22,0-3 0,1-2 16,4 1 1,0-4 33,0 5 1,0-5-22,0 5 1,5-6 19,0 6 0,7-7 14,-2 2 1,-2 2 17,2-2 1,-5 1 1,5-1 0,-5-3 40,5 2 0,-5 3-31,5-2 1,-7 5-25,2-6 0,-2 8-30,2-3 1,-3 0 6,3 0 0,-3 1-115,-2 5 1,2-6 74,3 1 1,-3 0-16,3 4 0,-2-4 13,2 0 1,-1-2 15,5 2 0,-5 2 11,1-2 0,1-2 32,-1 2 1,2-5 21,-2 5 1,-3-6-8,3 6 0,2-2-19,-2 2 1,0 3-24,-5-3 0,-5 1-31,0-1 1,-1 3-16,1-4 1,4 4 3,-4 2 1,4 0-21,1-1 1,0 1-14,0-1 0,0-1 0,0-3 0,2 3 33,3-3 1,-3 1 45,3-1 0,-2 3 7,2-4 1,-3 3 13,3-3 1,-5 4-8,-4-3 1,2-2 13,-3 2 1,4 0-13,1 4 0,-1-4-4,-4 0 1,4-1-42,-4 6 0,2-5 29,-2-1 1,2 1-71,-7 5 1,7-2 43,-1-4 1,-3 4 5,3-3 0,-3-2 17,3 2 1,2-5 26,-3 4 1,2-4 45,-1 5-33,2-7 12,2 10 1,0-10 67,1 7-34,-8-7-42,-1 10 1,0-9 1,4 5 1,-4-4-112,-7 5-145,1-7 160,6 10 0,-5-10-65,4 7 35,-4-7 58,-2 4 51,1-1-86,-1-4 70,-5 11-101,4-12 215,-12 6-302,6-7 310,-1 6-351,-4-4 125,4 4-46,1-6 143,-6 7 20,6-5-77,-1 4 86,-4-6-199,11 0-99,-5 0-862,0 0 665,11 7 440,-9 1 1,11 6 0,-6 1-1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4:20.1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30 117 7720,'0'-23'0,"0"2"326,0 7 0,-2 1 309,-3 3 590,4-3-426,-6 5 636,1 0-739,4 1 378,-4 7-230,6 0 1238,0 0-1587,0 7 289,0-6-525,6 12 0,1-5 117,2 7 1,-1-5-17,-3-1 0,-1 1-112,5 5 0,-5-1-69,0 1 1,3 4-1,-2 1 1,4-1-202,-4-4 0,0-1 101,-5 1 0,5 0-746,0-1 548,6 1 0,-8-2-1636,7-4 729,-7 4-1375,10-5 1558,-5 1 1,2-5 124,0-8 0,-2-5-22,2-5 0,1-2-310,-6-4 0,5-2-83,-5-8 1,4 1 741,-4 0 1,0 0 390,-5 0 0,0-7 0,0-1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4:20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117 131 7720,'-15'0'249,"1"-6"136,-1-4 0,1 4 539,-1 1-276,1-3 1,4 6 368,0-3 144,7-3-544,-4 0-180,7-7-136,0 7-593,7-5 0,1 7-1050,7-4-1021,-1 4 2363,7-1 0,-5 6 0,5-6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4:35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1458 6191,'-8'6'514,"2"-4"-415,6 5 1,-2-7 126,-3 0 205,3 0-241,-4 0 403,6 0-204,-6 0 185,4-7-271,-5 5 0,6-4 393,-4 6-86,3 0-221,-4 0 0,4 0 201,-3 0-160,4 0 308,-6 0-485,7 0 1,-1 0 514,-4 0-23,3 0-1,-4 0-234,6 0 1313,0 0-1488,-7 0 0,6-2 150,-4-2-13,3 2-33,2-5-222,0 7 1,0-1 143,0-4 0,0 3-269,0-4 1,2 4 254,3-3-282,-4 4 1,7-11 253,-3 8-114,-3-8-74,11 4 0,-10-5-19,7 3 1,-5-3-7,4 4 0,-5 1-61,0-2 42,4 0 1,-4-3 150,5 4-93,-5-4 0,7 5-39,-6-7 1,1 5 84,-1 0 0,-3 6-102,3-6 0,1 5-72,-1-5 0,1 5 79,-1-4 1,-1 1-11,5-2 1,-5-3-64,0 3 0,3 2 69,-2-2 0,1 2-89,-1-1 0,-2-3 124,7 7-164,-7-6 114,10 3-4,-11-7-41,11 1 0,-10 1 19,7 3-64,-7-3 0,8 5 46,-6-6 1,5 4-84,-5 0 1,1 0 95,-1-4-61,3-1 1,5 1 37,-3-1 1,1 0-1,-6 1 0,5 4 44,-5 0 15,6 1-35,-3-6 0,2 2-17,0 3 1,-6-1 1,6 6 0,-7-6 0,5 8-69,-3-7 1,-1 5 20,5-5 0,-5 6-33,0-6 4,4 0 0,-1-4-69,3-1 105,3 0 0,-7 1-6,4-1 0,-2 6 34,-3-1-33,-4 0 1,11 0 65,-7 1 0,1 4 31,-1-5 19,-3 7 31,4-10 257,1 5-138,-6 0-179,6-5 0,-3 9-177,1-5 170,0 6 0,-3-9-107,3 7 1,-4-1-18,4 1 1,2 2 17,-2-7 0,4 5 11,-4-5-25,6 1 17,-2-6 0,3 1 25,-2-1 0,2 5-48,-8 1 0,8 4 45,-3-5 1,-2 5-56,-2-5 0,3 2-76,2-1-12,-4-4 7,7 5-5,-5-7 12,7 0 80,-1 1 1,-4 4-39,0 0 1,-7 6-11,2-6-32,3 7 91,0-10 0,2 9-48,-1-5 7,-5 5 60,9-9 0,-12 10 91,4-7 1,-2 7-152,2-2 120,-3 4-72,4-6 164,1 6-104,-6-12-1,6 11 0,-2-6-28,0 3 3,-1 4-32,-4-12 30,7 11 5,-5-11-1,4 11 1,-4-9 7,3 6 1,-4-1 30,4 1-11,-3 3 0,-2-6 21,0 3 0,1 4 8,4-4 0,-3 2 23,3-2-35,-4 3 44,-1-4-33,0-1 3,0 5 1,0-6 23,0 4-34,0 2 1,2-5 55,3 7 7,-4-6 17,6 4-76,-7-4 0,0 4-114,0-3 145,0 4-364,0-6-211,0 7-1957,0 0 0,-7 7 1,-1 1-1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4:22.6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365 423 7743,'6'-14'-502,"-3"4"-63,7 0 0,-7 1 565,2-6 0,2 1 0,-3-1 0,6 5 0,-5 1 0,5-1 0,-5-5 0,4 6-138,-4-1 0,0 5 174,-5-5 1,5 5 2,0-4 1,0 4 176,-5-5 62,0 7 0,0-5 153,0 3 0,-2 3-163,-3-3 1,4 2 668,-4-2-608,-3 4 0,-1-7 60,-5 3 1,4 3 333,0-3-401,1 4 1,-6 1-89,1 0 0,-1 0 91,0 0 1,6 0 81,-1 0 1,0 0-83,-4 0 0,-1 4 139,1 1 1,-1 5-121,0-5 0,1 6 93,-1-1 0,1 3-20,-1 2 0,2-1-69,3 1 0,-3 1-85,4 3 1,-4-1 119,-2 6 1,2-1-55,4 1 1,-4 4-97,3-4 1,2 4 178,-2 1 1,5-2-100,-5-2 0,7 1-55,-2-7 0,2 5-73,-2-4 1,4-1-26,-4-4 0,3 4-2,2 1 0,2-1-60,3-4 1,-2 4-68,7 1 0,-2 6 43,1-2 0,4-2 2,-3 3 0,8-1 26,1 5 1,2-4-72,-1-1 1,-2-1 60,6 1 1,0 3-18,5-2 1,1-4-13,-1-2 0,5-1-80,0 1 1,5-2-40,-5 2 0,1-8 80,-1-1 1,-1-2-94,6 2 0,-2 1 59,2-6 0,1 0-89,-6-5 1,7 0 15,-2 0 0,-2 0 19,2 0 0,-5-7-1,5-2 1,-5-4-102,4-2 1,-4 1 72,5-1 1,-6-1 31,1-4 1,-2-1 48,2-3 0,-5-3-48,0 2 1,1 3 75,-6-3 0,2 1-34,-2-5 0,2 5 10,-7-1 1,1 3-16,-6-3 1,-1-2-4,-3 2 0,3-2 67,-3-2 0,1-2-59,-1-3 0,1 2-50,-6-7 1,5 6 49,-5-1 0,4-1-185,-4 1 1,0-7 9,-5 2 0,0 2 6,0-2 1,-6 7 90,-4-2 1,-3 1-9,-2-1 0,-6 8 93,-3-3 0,-2 10-106,2-1 1,-9 4 184,4 2 1,-5 1-79,0 3 0,3-1-19,-3 6 0,-3-5-103,-2 5 0,2-1-172,-2 1 1,5 3-88,-5-3 1,0 4-343,-4 1 1,-1 0-248,0 0 1,2 0 443,3 0 1,-8 0-44,4 0 0,0 6 213,5 4 1,5 4-533,-1 6 1,3 4 54,2 10 0,7-1-933,2 5 1776,4 1 0,-5 5 0,-2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4:23.4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132 525 7755,'-15'0'0,"1"0"423,-1 0-196,0 0 1,1 5 372,-1 0 0,6 0-139,-1-5 0,7 2 493,-2 2-193,-3-2 248,6 4-688,-5-6 0,9-1-109,3-4 0,3-3-190,7-7 1,1-6 76,3-3 0,-1-4-139,6-1 0,-4 0 109,4 0 0,0-5-178,6 0 0,-8-2 15,-2 2 1,1 4-5,-2-5 0,1 10-4,-6 0 0,-4 3 40,0-3 0,-7 4 183,2 7 1,-4 4-73,-1 0 0,-1 7 301,-4-2-257,-3 4 1,-7 1 197,1 0-43,-1 0-113,0 0 0,1 0 70,-1 0-24,7 0-94,-5 6 0,10-4 95,-7 2-9,7 5 20,-3-1-92,-1 6 1,5 1 35,-2-1 1,2 1 11,2 0 0,0-1 14,0 1 1,0 4 5,0 1 1,2 1-125,2-2 1,0 4 80,5 6 1,-5-5-131,1 1 1,1-1-108,-1 5 0,5-5-226,-6 1 1,3-1-44,-2 5 1,-4-6-277,4-4 1,2 2 65,-2-1 0,-1-1-1246,-4-4-251,0-1 983,7 1 381,1-7 0,7-2 266,-1-6 1,1-1-8,-1-4 1,1-5 463,0-9 0,-1 3 0,1-4 0,6-3 0,1 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4:23.8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248 88 7755,'15'-7'-1263,"-5"4"1010,-1-7 0,-4 2 1334,5-2-110,-7-3-549,4 5 1,-7-1 245,0-1 202,0 7 184,0-4-700,0 7 0,-2 0-148,-3 0 1,-3 0 20,-7 0 1,1 2-155,-1 3 1,-1 3 4,-3 6 1,2-4-54,-2 0 0,-2 0-26,2 4 1,-1-4 62,6 0 1,-1-2-181,0 1 0,1 3 41,-1-7 0,5 1-204,1-1 195,6-3-272,-10 4 139,11-6 214,-5 0 1,9 0 37,3 0 1,-2 0 133,7 0 1,-5-5 21,4 0 0,0-1-101,0 1 1,4 3 251,-3-3-242,3 4 0,2 1 132,-1 0 1,1 0-69,-1 0 1,-4 0 199,0 0-206,-1 0 1,6 6 81,0 4 1,-2-2 38,-4 2 0,4 0-84,-3 4 0,3 1 159,1-1-86,1 1-149,6-1 1,0-5-147,3-5 1,-1-2-269,-3-2 0,-3-3-469,8-7 1,-1 0-72,5-9 1,0-4-2600,0-1 3436,1 3 0,-1-7 0,0 6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4:43.4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58 8000,'-9'0'381,"-1"0"-109,7 0 0,-5-4 182,3-1-409,3 0 0,-6 5 79,3 0 0,4-2 292,-4-3-162,3 4 0,0-6 456,-2 7 18,2-6-422,-4 4 1,6-6 400,0 3-281,0 4 57,0-6-142,0 7 1365,0 0-1392,6 0 9,-4 0 55,11 0-96,-12 0-149,12 0 1,-10 0-8,7 0 0,-5 0 55,5 0-169,-7 0 282,10 0-256,-5 0 0,2 0 66,-1 0 0,-4 0-97,5 0 0,-5 0 39,5 0 1,-6 5-5,6 0 0,-5 1 12,5-1 0,-5-3-16,4 3 1,-1-2-22,2 2 0,1-2 39,-6 7 1,7-5-71,-3 4 0,-1-5 60,2 0 0,-2 4-18,2 2 0,3-2 33,-3 2 1,-2-2 0,2 2 1,-2 3-40,1-3 0,4 2-5,-3 3 1,-2 0 5,2-1 0,-2 1 22,2-1 0,1 1-16,-6 0 1,6-3 5,-1-2 1,1 3-39,-1-3 0,3 3-6,-3 1 0,1 1-7,-1 0 0,3-1 11,-4 1 1,4-1-9,2 1 0,-1-1 140,1 1 1,-5 4-111,-1 1 0,1-1 132,5-4 0,-1 4-97,1 1 0,0-1 16,-1-4 1,1 4-28,-1 1 0,1-1 10,-1-4 0,3-1-8,2 1 0,-3 4-25,4 1 0,-4-1-61,-2-4 1,1-1 72,0 1 0,1-1-74,3 1 1,-3 0 60,4-1 1,-4 1 54,-1-1 0,-1 1-13,1-1 1,-2 1 7,-4 0 1,6 1 30,0 3 1,-1-3 11,6 4 0,-4-4-84,-2-1 0,1 1 39,0 3 1,-1-2-111,1 2 1,-1-3 100,1-1 1,1-1-46,4 1 1,-4-1 49,3 1 1,-3 0 4,-1-1 1,0 2-19,-1 4 1,1-4 8,-1 3 1,-4-2 32,0-3 1,-1 2-32,6 4 0,-2-4 34,-3 4 1,3 1-50,-4-2 0,4 2-9,2-2 1,-5-1-36,-1 7 0,1-6-10,5 5 1,-1-6 43,1 2 0,-2 1-10,-4-2 1,4 1 18,-3-6 1,3-3-18,2 4 1,-6-8 113,1 7 1,-5-3-101,5 4 0,-2 0 28,1-1 0,3 1-52,-7-1 0,6 1 1,-1-1 0,-2 3-22,2 2 1,-2-3-16,1 4 0,4-4-20,-3-1 0,-2-4 56,2 3 0,0-7-28,4 7 0,-4-2 15,0 2 0,-1-4-3,6 0 1,-2 0 6,-3 4 1,3-4 3,-4 0 0,-1-1 44,2 6 0,-2-5-44,2-1 1,3 1 89,-3 5 0,1-1-77,-1 1 0,3-1-31,-4 1 1,3 1 28,-3 4 1,4-4-6,-3 3 1,1-1 34,-1 1 1,3-2 5,-3 2 0,3 2-90,1-1 1,-1-1-11,-3-4 1,3-1 125,-3 1 1,1-1-73,-1 1 300,3-1-185,-5 1 8,6 0-125,1-1 1,-5-1 4,-1-3 0,-4 1 20,5-6 1,-5 5-13,4-5 1,-5 6-14,1-1 0,3 1 16,1-1 1,0 3-16,0-4 0,-4 4 58,5 2 0,-5 0 5,4-1 1,-4-4-4,5 0 0,-5-1 99,5 6 0,-2-1-57,1 1 1,3-5-48,-7-1 0,6 1-21,-1 5 1,-2-2 33,1-4 0,0 4-139,0-3 1,4 1 85,-3-1 1,-2 3-196,2-3 136,-1 3 0,4 1-14,-3 1 0,3-5 48,-3-1 0,-2-1-5,2 2 1,-6 3 52,6-3 1,-5-2-50,5 2 1,-5-2 45,4 1 0,-4 4 13,5-3-26,0 3 0,-1 2 84,1-1-49,0 1 1,3-1-80,-4 1 1,3 0-5,-7-1 0,4-4-37,-4 0 0,7-6 100,-3 6-40,-2 0 0,4 0 2,-6-1-9,6 1 3,-9-2 1,6 4 3,-3-8 110,-3 8-80,4-11-92,0 12 0,-4-9 66,3 5 1,-2-6-250,2 2 225,-3 3 1,9-4-6,-6 5 0,1-4 29,-1 5 3,-3-7 75,11 10-103,-5-5 1,2 2 117,-1 0 1,-4-5-51,5 4 0,-5-5 8,4 0 0,-4 3-58,5-2-6,-7 6 1,9-8-57,-8 7-30,8-7 70,-4 10 1,2-10 9,-1 7 1,-4-7 207,5 2-165,-7 3 0,9-4 103,-8 5 1,3-5-79,-2 0-22,-4 5 1,7-6-29,-3 6-9,-3-5 0,9 4-10,-6-3 0,2-4-36,-3 4 8,-2 3 0,6-5 46,-3 7-15,-3-7 0,6 6 120,-3-5 19,-4-2-93,6 11 0,-7-10 9,0 7 1,5-5-12,-1 5-7,1-7 1,-5 5 11,0-3 1,0-2-46,0 7 0,0-7 0,2 5 0,3-3 0,-4-4 0,6 6 0,-7-1 0,0-4 0,0 5-4,0-7-2537,0 0 1019,-7 0 0,6-2-96,-4-3 1,2-1-2871,-2-4 4488,3-3 0,-11 5 0,5-7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4:28.3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1064 132 7725,'-6'-8'678,"3"-5"84,-7 3 1,5-1 160,-5 1 1,6-3-426,-6 4 0,5 1 271,-5-2 1,1 5-278,-6-5 1,0 5 418,1-4 1,-1 5-197,1 0 0,-6 2 78,1 2 0,-7 0-261,2 0 1,1 0 132,-1 0 1,-6 6-33,-4 4 1,-4 0-256,4 4 0,-7-2 470,2 7 1,2-3-318,-2-1 0,2 0 148,-2-1 1,3 1-680,7-1 0,0 1 0,0-1 0,0 6 0,0-1 0,6 2 0,3-1 0,4-2 0,2 6 0,-6 0 0,1 5 0,-1 1 0,6-1 0,-1 5 0,1 0 0,1 6 0,3-1 0,-3-3 0,3-2 0,4 1 0,1-1 0,3 0 0,2-4 0,0-1 0,0 0 0,7 0 0,2 0 0,4 0 0,2 1 0,1-6 0,4 0 0,1-6 0,3 1 0,4 2 0,-4-1 0,3-1 0,3-4 0,-1-1 0,0 1 0,0-2 0,0-3 0,2 3 0,3-4 0,-3-1 0,3 2 0,1-2 0,-1 2 0,5 1 0,-5-6 0,2 5 0,-2-5 0,-3 4 0,3-4 0,1 0 0,-1-5 0,-3 0 0,-2 0 0,-8 0 0,8 0 0,-4-5-396,-1 0 1,4-6-98,-4 1 1,-3-1 129,-2 1 0,2-3 55,-1 4 0,4-4 102,-4-2 1,1 2 12,-2 3 0,-3-2 40,4 2 0,-4 2 0,-1-2 0,-1 0-20,1-4 1,-1-1-13,1 1 0,1-3-26,3-2 1,-2-2 48,2-3 0,-3-6-157,-1 1 0,-1 0 82,1-5 1,0-2-29,-1 2 0,-4 0 76,0 5 0,-7-5 2,2 0 1,-4 0 75,-1 5 1,-1 5 132,-4-1 1,-3 1 72,-7-5 0,-1 6-92,-3 4 1,1 1-19,-7-1 0,6 2-90,-5-2 1,1 3 18,-1 1 0,-2 1-70,6-1 1,-6-1-161,2-4 1,-3 4 14,-3-3 0,1 7-204,0 3 1,-6 1-493,-4-2 1,1 3 459,0 7 1,-1 0-732,-5 0 1,5 4 597,0 5 0,2 3-155,-2 12 1,5 0 65,10 6 759,-4-1 0,6 6 0,-8 3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4:28.9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204 103 7671,'-9'-15'-135,"-1"1"1,7-1 708,-2 1 893,-3-1 79,6 7-583,-4-5 541,6 11-603,0-4 2,0 6-200,0 0-280,6 0 1,-3 5-67,7 0 0,-5 6 27,5-1 1,-2 3 37,2 1 0,-2 1-136,-4-1 0,3 6 109,3-1 0,-2 7-78,-3-2 0,-4-1 63,4 1 0,2 5-88,-3 5 1,6 1-70,-5-6 1,0 1-10,-5 4 1,0-1-26,0 6 1,0-7-67,0 2 1,0-3-89,0-2 1,0 5-208,0 0 0,-7-2 119,-2-7 0,-4 1-275,-2-7 0,-4 5-36,-1-4 0,-1-1-175,2-4 0,1-1-69,-6 1 1,6-7-447,-2-3 1,4-5 107,2-5 0,-1-5 448,0-9 0,6 0-955,-1-11 1,7 3 691,-2-12 0,3 5-588,2-5 1,0 7 629,0-2 1,0 3 718,0 2 0,0-7 0,0-1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4:29.2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44 190 7725,'-8'-7'254,"-5"-1"0,10-7 417,-7 1 0,7-1-117,-2 1 1,3-1 697,2 1-265,0-1 1,0 0-449,0 1 1,5 4 230,0 0 0,5 6 187,-5-6-597,6 7-225,-3-4-305,0 7-192,5 0 0,-11 2-529,2 3 1,-2-2-3367,-2 7 4257,7-1 0,1 12 0,6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08:55.954"/>
    </inkml:context>
    <inkml:brush xml:id="br0">
      <inkml:brushProperty name="width" value="0.34286" units="cm"/>
      <inkml:brushProperty name="height" value="0.34286" units="cm"/>
      <inkml:brushProperty name="color" value="#66CC00"/>
    </inkml:brush>
  </inkml:definitions>
  <inkml:trace contextRef="#ctx0" brushRef="#br0">263 102 8585,'0'-16'-2166,"-7"-3"2290,6 10-54,-12-5-18,11-1 0,-6 6 65,3-1 6,4 7 3,-6-4-83,1 7-22,4 0-97,-11 0 0,10 2 113,-7 3 1,0 3-174,-4 6 1,-2 1 44,-4-1 1,1 7 90,-11 4 0,-2 15 0,-12 6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4:39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452 569 8486,'-19'-20'896,"-1"1"1,1 4-553,4 6 0,5 5-273,1 0 1,4 2 457,-5 2 77,7 0 533,-10-7-722,5 6 1,-2-6 612,0 7 51,1 0 49,-6 0-699,0 0 1,1 0 108,-1 0 0,6 0 168,-1 0-87,7 0 99,-10 7-449,5-6 0,-5 8-149,3-5 0,-1 0 199,6 5-133,-7 1 0,6 5 17,-4-1 0,-3 1-24,4-1 0,0 1-84,0 0 0,4 1 93,-5 3 0,2-3-8,-2 4 1,-1-2-1,6 1 0,-1-3 10,1 4 1,3-2-49,-3 1 1,2-3-22,-2 4 0,4-3-16,-4 3 0,3-4-13,2 3 0,0-1-8,0 2 1,0-4-5,0 3 0,2-2 39,3-3 1,-4 1-7,4-1 1,2 1 0,-3-1 1,6 1 3,-5 0 1,6-1-8,-1 1 1,-2-1 24,2 1 0,-5-1 4,4 1 1,1 0-63,5-1 1,-2-4-29,-4 0 1,4-1-73,-3 6 1,3-2 38,2-3 1,-1 3-58,1-4 0,-1 3 1,1-3 0,1 3-64,4-7 0,-4 6 67,3-1 1,-1-2-18,1 1 1,-2-4-147,2 5 0,2-5 43,-1 5 1,4-6-35,-5 6 1,2-5 112,-1 5 0,-2-7 68,6 2 1,-5-2-58,6 2 0,-8-3 15,3 2 1,1-2-39,-2-2 0,6 0 4,-6 0 1,7 0 12,-2 0 0,-1 0 13,1 0 1,1-5-58,4 0 1,-5-4 42,0 4 0,-1-5-131,1 5 0,4-5 56,-4 6 1,-3-3 36,-1 2 1,1 2 45,-2-7 0,5 5 19,-4-4 0,1 4-10,-2-5 1,-2 5-2,2-4 0,2 4 8,-2-5 1,3 2-22,-3-2 0,-1-3 26,6 3 1,-4-4-93,4-6 1,-5 4-8,6-3 1,-3-4-25,3-1 1,0 1-136,-5-1 1,-1 1 103,-4-1 1,-1-4 42,1 4 1,-2-2 205,-3 2 0,1-4-118,-6 4 1,0-2 77,-5 2 1,0-7-50,0 7 0,0-7 176,0 7 1,-7-4-149,-2-1 0,0-5 115,0 0 1,1 0-83,-2 5 0,-3 1-21,3 4 0,-3-7-57,-1 7 1,-1-5 43,1 9 0,-6-4 45,1 5 0,-2-7-36,1 1 0,2 4 3,-6 2 1,5-2-15,-6 1 1,1-4 3,-5 5 1,5-6-152,-1 6 0,-1-2 92,-8 1 0,4 4-169,-4-3 1,1 3 52,-1 1 1,3 5-242,-3 1 0,4 0-53,0 0 1,-4 2-185,0 7 1,0 0 36,5 0 1,-10 0-171,1 0 0,-13 12 201,8 2 0,-12 15-58,-4 1 1,-4 13-555,-5 1 0,10 9 903,9 1 0,-3 9 0,0 3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4:40.3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263 102 8026,'-15'-14'328,"1"-1"0,4 7 146,0 3 315,0-3 0,1 5-117,-1-7 0,5 7 197,-5-2-10,7 3-638,-10 2 0,10 0-35,-7 0 1,5 0 15,-4 0 1,5 2-97,0 3 0,-5 1-15,0 4 1,1 3 202,-2-3-253,0 3 0,-3 1 95,4 1 1,0-1-64,5 1 0,0-1 32,-5 1 1,5 0 15,0-1 1,2 1-21,2-1 0,-5 1-4,0 0 1,0-1-26,5 1 1,0 4 42,0 1 1,5-1-105,0-4 0,6-1 103,-1 1 1,-2 4-95,2 1 0,0-3 17,4-7 1,1 3-1,-1-3 1,1 1-28,0-1 0,-1-2-132,1-3 1,1-4-89,3 4 0,-2-3 64,2-2 1,-3 0-121,-1 0 1,-1-5 37,1 0 0,-1-5 36,1 6 1,-2-8 130,-3 3 1,1-4-166,-6-2 182,6 0 1,-7 1 185,5-1 0,-6 1 86,2-1 1,-3 1-84,-2-1 0,0 0 84,0 1 0,0-2-24,0-4 1,-2 4 51,-3-3 0,4-2-44,-4 1 0,-1-4-48,1 4 0,-5-4-44,5 5 1,-6-2-3,1 1 0,2 4-254,-2-4 122,0 4 1,-4 3-801,-1 4 1,1 2 399,-1 7 0,-4 0-1491,-1 0 1,-4 11 1903,5 4 0,-14 16 0,2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4:59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2581 131 7838,'0'-8'-423,"-6"-5"0,4 10 387,-3-7 1,3 5-37,2-4 332,0 5 517,0-8-184,0 3-389,0-5 0,0 4 635,0 0-214,0 7 193,0-3-100,0-1-273,0 6 158,0-6-56,0 7 2509,0 0-2530,-6 0 191,4 0-347,-4 0-301,6 0 0,-2 0 276,-3 0-315,4 0 0,-7 0 140,3 0 2,3 7 1,-4-4 372,6 7-58,-7-7-267,6 10 0,-11-10 240,7 7-199,1-7 0,2 8-17,-3-6 224,3 0-255,-4 1-8,6-4 1,0 6-39,0-3-46,0-3-145,0 11 187,0-12-33,0 12-34,0-11-2,0 11 1,0-10 160,0 7-88,0-7-26,0 10-66,0-5 1,0 7 5,0-1 0,0-4 3,0 0 0,0-1-10,0 6 0,0 0-36,0-1 1,0 1 39,0-1 1,-5-4-117,0 0 0,0-1 99,5 6 1,0 0-61,0-1 0,-4 1 37,-1-1 1,-2-4-3,2 0 0,4-1-35,-4 6 0,2-2-9,-2-3 0,3 3 31,-3-4 0,-1 4-1,1 2 1,-2-2-60,3-3 0,2 3 55,-3-4 1,4-1-59,1 2 0,-5-5-39,0 5 33,0-7 0,5 5-57,0-3-18,0-4-30,0 6-256,0-7 266,0 0 74,0 6 0,0-2-24,0 5 1,0-4 39,0 5 1,-5-5-5,0 5 1,0-6 27,5 6 0,0-5 85,0 5 1,0-5-32,0 4 45,0 1 27,0 5-105,0-1 0,0 1 0,0-1 1,-1-4-25,-4 0 1,3-5-7,-3 4 0,4 1-102,1 5 56,0-1 1,-2 1 8,-3-1 0,4 1 44,-4-1 1,3-4 65,2 0 0,-5 0-123,1 4 124,-1 1 1,3-1-32,-3 1 1,4-5 19,-4-1-17,3 1 0,-3 5-2,0-1 1,0-4-2,5 0 0,-1-5-11,-4 4 33,3 1 0,-6 3-27,3-3 0,4 3 0,-4-4 1,2 3-27,-2-3 0,3 4-4,-3-3 0,2 1 14,-2-1-7,4 3 15,-6-5 3,1 7 1,4-6 27,-3 1 0,4-5-39,1 5 50,-7-7 1,5 5-33,-2-3 0,0-2 12,0 7-30,2-7 0,-5 5-3,7-3 0,-1-3-25,-4 3-14,3 3 18,-4-7 12,6 6 90,0-7-33,0 0-13,0 6-93,0-4 79,0 4-174,0-6 142,0 7 31,0-6-17,0 6 2,0-7 34,0 0 17,0 6 6,0-4-38,0 5 9,0-7-141,0 0 123,0 6-14,0-4 12,0 4 5,0-6 44,0 0 5,0 7-29,0-6 8,0 6-23,0-7-120,0 0 125,0 6-142,0-4 122,0 4 1,0-4-12,0 3 4,0-4 15,0 6 47,0-7-59,0 6 27,0-4-10,0 4 12,0 1-61,0-5 1,0 6-57,0-4 80,0-2-10,0 5 52,0-1-53,0-4 63,0 4-52,0 1 31,0-6-39,0 6 8,0-1-42,0-4 25,0 11 1,0-10-87,0 7 74,0-7 2,0 10 21,0-5 0,-2 5 76,-3-3-76,4 3 18,-12-5 0,10 6-6,-7 1 0,5-5 5,-5-1 1,5 1-53,-4 5 1,4-6 43,-5 1 1,5 0-109,-4 4 1,4-1 95,-5-3 1,5 3-58,-5-3 25,7 3 0,-8 1-45,6 1 74,-6-1 1,4 1 9,-3 0 1,2-6-23,3 1 1,4 0-37,-4 4-28,-3 1 1,5 0 70,-7-1 0,5 1-30,-5-1 0,7 1-3,-2-1 1,2 1 0,-2 0 1,2-6-3,-7 1 1,7 0 3,-2 4 0,-1 1 44,1-1 0,-5 1-38,5 0 1,-5 4 10,6 0 1,-6 1-4,5-6 0,-5 1-29,5 0 1,-6 4 32,1 1 0,2-1 1,-1-4 0,4 4-13,-5 0 0,5 2 5,-5-1 0,7-4 5,-2 4 1,2-4-12,-2-2 0,4 1 120,-4-1 0,1 3-102,0 2 0,2-3 56,-3 4 1,4-4-7,1-2 0,0 1 9,0 0 1,-5-1-16,0 1 1,0 1-5,5 3 0,0-2-64,0 2 0,0-3 56,0-1 0,0 4-60,0 1 0,0-1 42,0-4 1,-5 1 25,0 3 1,0-2-12,5 2 0,-4-3 2,-1-1 0,-2-1 18,2 1 0,4 4 12,-4 1 1,-2-4-39,3-1 0,-1-4 13,5 8 1,-5-2-144,0-3 0,0 1 79,5-1 1,-2 1-86,-2-1 0,2 3 115,-3 2 0,2-3-5,-2 4 1,3-4 30,-2-2 1,0 1 15,-1 0 1,4-1-6,-4 1 1,-2 1-36,3 3 0,-6-2-14,5 2 0,-1-1-7,1 1 1,1-2-15,-5 2 0,6 2 65,-2-2 1,-2 3-11,2-3 1,-4-3-6,4 4 1,-5 1 5,5-2 0,-5 5 39,6-4 1,-6 1-33,5-2 1,-5-1 25,5 6 1,-6-4-22,1 4 1,2-4 31,-1 4 0,0-6-62,0 1 1,-3 2-6,8-1 1,-8 6 28,2-2 1,-2-1-2,-3 1 1,5-2 24,1 3 1,-1 1-29,-5-7 1,5 5 62,1-4 1,-1 1-51,-5-2 0,6-2 5,-1 2 0,0-1 3,-4 1 0,4-3 5,0 4 0,2-4-30,-2-1 1,-2 4-6,2 1 1,-2 1 15,3-2 0,-4-1 1,3 6 0,-1-4-4,1 4 1,-3-5 1,3 6 0,-1-6-3,1 5 1,-3-4 5,4 4 1,-3-6 0,3 1 0,-4-1-12,3 2 0,2-4 1,-2 3 1,2-1-35,-2 1 1,-3-1 35,4 7 1,-4-6 25,-2 5 1,5-1 39,1 1 1,-1 4 9,-5-4 1,1-1-75,-1 1 1,2 0 3,3 6 1,-2-3-8,2-3 0,-3 4 0,-2-4 0,6-1 11,-1 1 0,0 0 6,-4 6 1,1-6 102,3 0 0,-3-6-111,3 1 1,-1 3-26,1-3 1,-3 0-1,3-4 0,2 4 2,-1 1 1,4-1 26,-5-4 1,5-1-8,-5 1 0,2 0 88,-1-1 0,-3 1-92,7-1 13,-6 1 1,9-1-20,-2 1 0,-3 0-55,2-1 1,0 1 53,5-1 0,-4-4-8,-1 0 0,0 0 23,5 4 0,-5 1-22,0-1 34,0 1 1,0-1-27,1 1 0,-3-2 2,2-3 1,4 3 6,-4-4 1,-2 4 22,2 2-18,-6-1 0,5 1-4,-4 0 0,-3-1 8,3 1 0,2-1 0,-2 1 1,6 1 51,-6 4 0,0-4-52,-4 3 0,4-3 102,0-1 1,2 0-95,-2-1 1,-3 1-2,4-1 0,0 1 5,0-1 1,4-4 3,-5 0 1,5-2-17,-4 2 1,5 3-9,0-4 1,0-1 13,-1 2 0,2-5-7,-7 5-76,7-1 25,-3 6 0,1 0-5,0-1-1,0-4 45,5 0 0,-5-6-26,0 6 15,1-7 10,4 10 0,-2-11 50,-3 3-78,3 3 94,-4-6 0,6 6-37,0-3-2,0-4 0,0 7-2,0-3-7,-6-3-19,4 11 7,-5-5 1,7 2-6,0-1 1,-4-4 4,-1 5 6,0-7-8,-2 10 17,6-5 0,-7 5 2,3-3 0,3-2 2,-3-3 0,-1-2-5,1 7 5,0-7-17,-1 10 1,4-10 12,-3 7-153,4-7 145,-6 4 0,5-6-10,-2 4 8,2-3-3,2 4 10,0-6-2,0 0 3,0 7 0,-5-4-207,0 7 149,0-7 19,5 10 0,0-10-127,0 7 72,-6-7 0,4 5-400,-3-3 111,4-3-965,1 4 33,0 1 533,0-6 0,0 7-310,0-3 47,0-3 671,0 11 0,0-5 373,0 6 0,0 7 0,0 2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5:14.7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1 715 8038,'0'-15'-257,"0"5"-40,0 1 320,0 5-5,0-2 5,6 6 1,-2 0-100,5 0 372,-5 0-147,2 0 1,-4 0 247,3 0 271,-4 0 42,6 0-93,-7 0-413,0 6 122,0-4 60,0 5-103,0-7 2202,0 0-2161,6 0-191,-4 0 156,4 0-52,-6 0-208,7 0 0,-6-2 36,4-3 0,-2 3 216,2-2-160,-3 2 1,6 2 201,-3 0 5,-3-6 48,10 4-258,-3-11 0,4 10 0,-4-7 0,4 5 10,-3-5 1,-2 7-22,2-2 1,-1-1-169,6 1 0,-5-1 64,-1 1 1,1 3-52,5-3 1,-5 2 101,-1-2 1,-4 3 148,5-2-106,0 2 1,2 0 8,-2-3 1,-2 4-57,-3-4 1,-2 3 2,7 2 1,-5-1-54,5-4 0,-5 3 94,4-3 0,1 2-181,5-2 0,-6 4 38,1-4 1,0 2-18,4-2 0,-4 3 90,0-3 1,-1 4-4,6 1 0,-5-2 51,-1-3-27,1 4 1,5-6-13,-1 7 0,-4 0-6,0 0 1,-1-5-46,6 0 0,0-1 30,-1 1 1,1 2-4,-1-7 1,6 5-20,-1-5 1,6 6-8,-6-6 0,5 2 11,-4-2 1,4-1-5,-5 6 0,6-5 2,-6 5 1,2-4 5,-1 4 0,-4-2 1,3 2 1,-1 4 6,2-4 1,-4 3-1,3 2 1,2-5-6,-1 1 0,1-3 0,-2 2 1,-1 4-2,6-4 1,-4-2-1,4 2 0,-5-1-2,6 1 1,-7 3 3,1-2 0,2 0 5,-1 0 0,-1 2-7,-4-3 0,-1 3 18,1 2 1,-1 0-12,1 0 1,4 0 2,1 0 1,-1 0-8,-4 0 1,4-1 0,1-4 1,-1 3 11,-4-3 0,4 2-8,0-2 0,3 4-3,-3-4 1,-3-2 8,4 3 0,-3-1 1,3 5 0,-4-5-18,4 0 1,-4 0 0,-2 5 1,2 0 3,4 0 0,-4 0-2,4 0 0,-3 0-16,3 0 0,-2 0 17,6 0 0,-5 0-13,6 0 0,-6-5 8,5 0 0,1-1 0,4 1 0,-5 3 2,0-2 1,-1 0-1,1-1 1,4 4 8,-4-4 0,-3 3 0,-1 2 1,1 0-3,-2 0 1,2 0-6,-1 0 1,-4 0-31,3 0 0,2 0-16,-1 0 1,4 0-8,-4 0 0,1 0 34,-2 0 1,-3 0-8,4 0 0,1-4 26,-2-1 1,5 0 0,-4 5 0,-1-5 25,-4 0 0,0 0-36,-1 5 1,1 0 18,-1 0 0,1 0-6,-1 0 1,1 0-4,0 0 0,-1 0-1,1 0 1,-1 0-3,1 0 0,1 0-21,3 0 1,-2 0-4,2 0 0,-3 0 22,-1 0 1,4 0-6,1 0 1,-1-1 13,-4-4 1,-1 3-32,1-3 14,6 4 0,-5 1 9,4 0 0,-4 0-1,-2 0 1,1 0-1,0 0 1,-1 0 2,1 0 0,4 0 0,1 0 1,-1-2-6,-4-3 0,4 4 7,0-4 0,3 1-3,-3 0 1,-3 2 0,4-3 0,1 3 0,-2 2 1,1 0-2,-6 0 1,1 0-1,-1 0 0,1 0 0,-1 0 1,1 0-1,0 0 0,-1 0 0,1 0 1,-1 0-1,1 0 0,-1 0-1,1 0 1,0 0 0,-1 0 0,1-1 6,-1-4 0,1 3 0,0-2 1,-1 2-11,1 2 2,-1 0-18,1 0 0,-1 0 20,1 0 0,-5 0-31,-1 0 1,-4 0-12,5 0-8,-7 0 48,10 0 1,-10 0-11,7 0 16,-7 0 0,5 0 6,-3 0 25,-3 0-39,4 0 39,-6 0 9,7 0 2,-5 0-42,4 0 5,1 0-1,-6 0 0,12 0-15,-11 0 1,6 0 19,-3 0 239,-4 0-145,6 0-43,-7 0 0,1 0 25,4 0 16,-3 0-74,4-7-19,1 6 0,-4-6-6,7 7 0,-5 0 60,4 0-27,-5-6 0,9 4 38,-4-3 0,-2 2 92,-2-2-82,3 4 15,0-6-70,6 1 1,-4 4 37,0-3-125,-7 4 1,5-1 130,-3-3-85,-3 4 1,6-6 140,-3 7-7,-4 0-111,6 0 16,-7 0-266,0 0 187,6 0-979,-4 0 421,4 0-1030,-6 0 1640,0 0 0,0-6 0,0-3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5:47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101 219 7801,'-14'0'201,"-6"0"403,1 0-475,6 0-144,0 0 144,5 0-216,0 0 0,3 0 118,10 0 0,3 0 108,6 0 0,3-1-72,2-4 0,-3-1 60,4-4 1,1-2 5,-2 8 1,2-6-29,-1 5 0,-4-5 160,3 5 1,-1 1-44,2 4 1,-4 0-16,3 0 1,-3 0 18,-1 0 0,4 0-47,1 0 0,4 4-139,-4 1 1,5 0 89,0-5 0,4 0-172,5 0 0,-2 0 47,7 0 0,-5-6-40,5-4 1,2 2 77,7-2 1,-2 0-24,2-4 1,-4 4-91,-5 0 1,3 7 53,-3-2 1,-4 4-54,-1 1 0,-3 0 52,-2 0 0,-4 0-144,-1 0 0,-6 0-48,1 0 0,-3 0-318,-1 0 27,0 0 93,-1-7 0,-1-1 37,-3-6 0,-4 4 67,-6 0 0,0 5-925,0-4 1228,0 5 0,-13-2 0,-3 6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25:47.4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846 72 7754,'-29'-21'0,"6"4"0,2 1 189,7 6 1,4 7 324,0-2 0,5 10-396,-4 5 1,5 3 35,-1 1 0,-1 3-126,1 2 1,0-1 124,5 6 0,-5 0-111,0 6 1,-6 4 69,1 0 0,-3 8-79,-1 2 0,-9 12-61,-6 12 1,-10 13-10,13-36 1,-1 3-1,-4 9 1,-1 4-1790,-9 10 1,-1 4 1825,-4 9 0,-4 3 0,11-24 0,-2 1 0,-2 0 0,-1 4 0,0 0 0,-1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9:25:54.00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3936 249,'-14'-31,"6"-3,1 11,1-6,4 0,2 0,8-1,7 8,-7 7,-2 9,-32 6,13 6,-40 9,16 6,-17 3,9 2,6-7,5 1,-5-6,0 8,-14 0,-1 7,1-1,9-4,0 4,1-4,-1 4,0 1,2 5,3 0,-1 1,6-1,-5-3,5 3,-7-3,2-2,4-5,1 1,3-7,-18 16,-4-10,-10 11,9-5,6-6,14 0,0-4,5 4,-1 2,1 8,-5-3,0 3,0-2,5 2,0-6,0 6,-5-7,0 7,0-8,5-2,-1 1,1 4,-5 5,0 0,0 1,5 0,-5-3,0 7,0-5,5 5,-5-7,0 2,-2-2,2 2,2 4,-7 5,5 1,-5 0,2-2,-2-3,-2 3,7-3,0-2,5 2,0-5,0 5,0-2,0 2,-5 3,0-3,-2 3,2 2,2 0,-7-1,5 3,-5 2,1-1,0 7,-3-7,7 1,2 2,7-1,-2 0,3-6,3-4,1 0,-1-5,2 5,-1-5,6 5,-1-7,0 23,-4-4,0 12,-1-7,6-12,-3 2,-2 2,3-1,-4 7,2-3,-1 3,3-2,-4-4,4-2,2 2,-1-2,0-3,3-4,2 0,-2-5,8 5,-6-5,5 5,0-7,0 15,0-3,-4-2,4-3,-2-5,3 5,2-5,-3 5,-1-5,1 5,0-7,0 15,0-3,0-4,5 2,0 2,7 1,1-1,13-2,2-11,6 5,6-7,9 0,8-6,9-7,-2-6,-9-7,-11 2,-5-4,5-1,0 0,4 0,-5 0,13 0,-2 0,3 0,1 0,1 0,-1 0,-9 0,0 0,-1 0,1 0,0 0,0-5,-1 1,1-8,0 2,4-2,1-3,0 0,-6 1,6-6,0 1,-1-5,-4 4,0-4,-1 4,1-4,0 5,-2-2,-3 1,3 4,-3-3,8 4,1 5,1-3,-5 4,-1-9,1-2,5-1,-1 2,1 1,-5-6,-1-5,1-5,5-5,-1 5,-4 0,-5 5,-2-5,2-1,1 1,-5 5,-1 0,8-6,3-3,10-9,-6 4,-6 2,-9 12,4-5,5 0,1 0,0 5,-5-5,0 0,3-5,1 5,3 0,-12 5,1-5,-1 0,-3-7,10 5,-7-2,-7 2,1 0,-6-1,8-13,-1-2,0-5,0 4,-5 8,1 6,-6 1,5 0,-4-3,4 7,0 0,12-15,-5 9,5-10,-14 8,6 11,-12-5,11-6,-4-10,5-6,-4 0,-3 11,-6 8,6 6,1-14,7 4,-6 9,11-7,-10 17,12-12,-7 7,-6 0,4-7,-10-1,4-20,0-3,-5-12,5 2,-6 7,-1 13,1 1,-1 10,7-11,-4 6,4 0,-7 1,1-8,-5 1,-1-3,-6 9,4-11,-7 2,-5-12,0 6,-6 14,8 3,-7 3,7 10,-4-12,7 4,0-15,0 1,7-6,-6 5,6 0,-7 2,0 6,-7 13,-7-3,-2 12,-6-1,1 2,-1 6,-1-6,-11 5,10-11,-18 10,4-10,1 4,-5 1,5-6,-7 12,7-5,-5 6,11 1,-11-7,5 4,-7-10,-13 17,-3-9,-9 17,5-3,8 4,12 1,-6 1,-4 4,4-3,-13 11,3-5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30:45.01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0 190 10177,'0'-29'-700,"0"0"0,5 1 429,0 4 0,2 3 230,-3 6 0,0 1 483,5-1 156,-5 7 0,4 2 156,-3 6-315,-4 0-343,6 0 314,-7 0 333,0 0-532,6 0 0,-4 1 404,3 4-265,3-3 66,0 4-264,6-6 0,1 0 37,0 0 1,-6 0 64,1 0 172,0 0-402,4 0 0,1 0 155,0 0 1,-6 0-201,1 0 1,-2 2-20,2 3 1,3-4-81,-4 4 123,4 3 1,2-1 5,0 2 0,-2 0 104,-4-5 0,4-2-86,-3 3 1,-2-2 170,2 2 0,-5-2-165,4 7 1,1-7 25,5 2 1,-6 2-54,1-3 1,0 6 26,4-5 0,-4 5-6,0-5 1,-1 4-111,6-4 1,-5 6-61,0-1 0,-1-2 149,6 2 0,-1-5-39,1 5 16,0-1 1,-1 1-3,1 0 1,-6-5 15,1 4 0,-5-4-6,5 5 0,-2-5 11,2 4 0,1-4 111,-6 5-206,6 0 0,-4 4 32,2 1 0,3-5-254,-8-1 226,8 1 1,-6 5-26,4-1 1,1-4 73,-6 0 0,5-5-2,-5 4 1,1-4 5,-1 5-5,-3-7 123,11 10 0,-10-7-110,7 4 1,-7-2-36,2-3 0,1-2 78,-1 7 0,2-5-120,-3 5 0,0-7 98,5 2 1,-4 1-104,5-1 146,-7 6-132,10-2 92,-5 5 1,2-4-12,0 0 1,-7-6-150,2 6 1,1-5 147,-1 5-422,6-7 349,-9 10 0,6-11-7,-3 2 1,-3 0-202,3 1 11,-4-4-415,-1 6 382,0-7-313,0 0 340,7 0-879,-6 6-233,6-4 1431,-7 11 0,-7 1 1,-1 9-1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30:45.76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963 117 13763,'-7'-22'-1663,"6"-6"1,-11 12 873,8-3 0,-1 7 2223,5 2-17,-7 7-1334,6-3-631,-12 6 596,5 6 1,-7 2-46,0 7 0,1-5 317,-1-1 1,1-1 274,-1 2 0,0 1-116,1-6 1,-2 5 27,-4-5 1,4 5-148,-3-5 1,2 1 125,3-1 0,-1-2-397,1 7 0,-1-5-77,1 4 0,-1-4 57,0 5 1,1-5-221,-1 5 0,1-2 59,-1 1 0,0-1 98,1-3 1,-1-1 87,1 5 1,-1-4-104,1 5 1,-1-5 16,0 4 0,1-4 4,-1 5 0,1-5 9,-1 5 0,1-2-26,-1 1 0,0 4-31,1-3 1,4-2-93,0 2 1,1-5 117,-6 4 20,1 1 0,-1 3-61,0-3 1,6-2 86,-1-3 1,2-2-78,-2 7 1,2-7 40,3 2 1,2-4 130,-7-1-122,7 7-19,-10-5 0,10 4 58,-7-6 1,5 0 35,-5 0-124,7 0 0,-5 0 29,3 0-113,4 0-53,-6 0 135,1 7-75,4-6 1,-6 6-13,3-7 121,3 6-670,-4-4 619,6 4 1,-2-4-468,-2 3 0,2-2-155,-3 7 0,2-1 652,-2 6 1,-10 6 0,-7 2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9:32:41.48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1123 335,'0'-24,"0"-2,0 25,-6-12,4 5,-11-7,11 7,-4-5,-7 5,10 0,-23-5,3 11,-14-4,-13 6,-2 0,-6-7,6 6,-5-6,12 7,-6 0,8 0,-1 7,0 7,1 15,5 2,3 5,5-1,1-10,7 9,-6-18,5 5,1 0,-6-5,6 12,-1-6,2 8,6-1,1 0,-1 6,1-4,5 5,-4-13,12 4,-12-11,11 5,-11 0,12-4,-12 10,11-4,-4-1,6 6,0-5,0-1,0-1,0 0,6-4,-4 4,4 0,1 1,1 1,6 5,1-6,0 8,6-8,-5-1,11 0,-4-5,6 6,0-8,0-6,7 5,1-11,7 4,0-6,6 0,-5 0,6 0,-1 0,-5 0,12 0,-5 0,6 0,0 0,-6-6,5-9,-18-1,9-12,-17 6,-2-14,-8 5,-6-11,-7 5,-2-7,-6-6,0 5,0-4,0 17,-6-15,4 10,-3-17,-3 17,7-10,-12 8,5-19,-7 6,1 2,-1 6,0 13,1-16,-7 2,-7-12,-6 4,-3 4,-2 15,-10 5,-19 5,-13-1,-14-4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09:49.309"/>
    </inkml:context>
    <inkml:brush xml:id="br0">
      <inkml:brushProperty name="width" value="0.34286" units="cm"/>
      <inkml:brushProperty name="height" value="0.34286" units="cm"/>
      <inkml:brushProperty name="color" value="#E71224"/>
    </inkml:brush>
  </inkml:definitions>
  <inkml:trace contextRef="#ctx0" brushRef="#br0">44 30 7785,'-8'-8'-820,"-5"-5"1593,11 11-268,-4-4-342,-1 6 304,6 0-230,-6 6 0,7 4-56,0 10 1,0 2-88,0 7 1,5 2 31,0 3 0,8-1-158,1 5 0,3 1 93,7 5 0,0-7 13,5-3 1,1 2-138,-1-2 0,2 2 103,3-2 1,-2-2-164,7 7 0,-7 0 97,2 5 1,-1 1-129,1 3 1,-4-2-172,4 2 0,-3 3 118,-2-3 1,7 6-278,3-6 0,-2 1 154,2-5 0,0-7 330,5-3 0,-1 3 0,1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38:54.48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15 15 6918,'-8'0'495,"1"0"-257,7 0 4357,0 0-4339,0-6-184,0 4 15,0-4 0,2 6-13,3 0 1,-4 0 1,7 0 141,-3 0 86,-3 0-12,11 0 16,-12 0-132,12 0 0,-9 5-77,5-1 1,-5 3 25,0-2 1,3-2-128,-2 7 1,1-7 241,-1 2-276,-3 3 1,9-5 68,-6 7 44,6-7-13,-3 4 6,7-1-5,-1-4 0,1 4-9,0-6 0,-6 5-8,1 0 1,-5 1-24,5-1 1,-6-3-3,6 3 0,-5 1-12,5-1 1,-5 2-17,4-3 68,-5-2-36,9 11 1,-10-11 154,7 2-117,-7-2 20,10 5-66,-5-6 1,5 7 28,-4-3-42,4-3 1,-6 6-14,3-3 0,3-4 1,-5 11-12,6-7 1,-4 1 15,0-1 0,-5-4 8,4 4 1,-4 2 91,5-2 0,-2 1-55,2-1-15,3-3 1,-5 9-11,6-6 0,-4 5-1,0-6 0,-5 8-13,4-3 1,-1 0-9,2 0 0,3-4-38,-3 5 1,-2-2 50,2 2 1,-5 1-57,4-6 38,1 6 112,5-3-91,-1 7 1,-1-5 3,-3-1 0,1-4-2,-6 5 4,6-7-27,-3 10 0,5-10 32,-3 7-36,3-7 0,-6 5 9,2-3-1,4-3 1,-6 6-2,2-3 5,4-4 0,-5 8 2,7-5 0,-5-2 0,-1 3 0,-4-3 0,5-2 0,-5 4 0,5 1 0,-6 0 3,6-5 0,-5 5-3,5 0 0,-5 0 0,4-5 0,-4 1 0,5 4 0,-5-3 0,5 3 0,-6-2-35,6 2 0,-5-4-4,5 4 1,-5-3 24,4-2 0,-4 1 3,5 4 0,-5-3 4,4 3 1,-4-2 0,5 2 0,-5-3-3,5 2 1,-2 0-2,1 0 7,4-2 1,-6 6 7,3-3 11,2-3 18,-3 11 1,4-10-37,-4 7 49,4-7-36,-5 10 0,5-10 16,-3 7-17,3-7 0,-10 8 16,7-6 9,0 7-21,4-4 1,-1 1-27,-3 1 0,1-5 21,-6 5 0,5-6 15,-5 6 0,6-7 6,-1 2 1,-2 2 3,2-2 1,-6 4-30,6-4 1,-2 2 1,2-2 0,3-2 1,-3 7 1,-2-7 10,1 2-8,1 3 1,5-2 4,-1 4 0,-4-2 70,0-3-49,-1-4 1,6 6 5,0-7 1,-6 5-15,1 0 6,0 0-31,4 1 1,1-3-8,-1 7 1,-4-7-6,0 2 27,0 3 0,4-5-68,1 7 1,-5-7 39,-1 2 1,-4 2-17,5-2 49,0-1-10,4-4 1,1 0-15,-1 0 1,-4 5 6,0 0-8,-1 0 1,6 0 4,0 0 1,-2 1-4,-4-1 0,4-2-15,-3 7 0,-2-5-4,2 5 1,-1-6 2,6 6 0,-5-7-27,-1 2 45,1 3 0,5-6 0,-1 9 4,1-6 1,-5 0-13,-1-5 0,1 2 12,5 3 0,-6-4-10,1 4 0,-2-2 3,2 2 0,3-2-19,-3 7 0,-2-7-23,1 2 0,1 3-8,5 0 88,-1 7 0,-1-5-49,-3-1 1,1-4 23,-6 5 1,2-7-10,-3 2 0,-2 3 1,9-5-2,-6 7 0,2-7 4,-2 2 0,-2-2-15,7 2-15,-7-3 3,10 4 0,-7-4 14,4 3 0,-2-3 5,-3 2 0,-2-2-6,7-2 6,-7 0-1,10 0 1,-10 0 0,7 0 0,-5 0-42,5 0-4,-7 0 23,10 0 0,-10 5 8,7 0-3,-7 0 13,10-5 1,-10 0-2,7 0 1,-7 6 6,10-4 0,-10 4-2,7-6 1,-7 2 7,2 3-4,3-4 0,-1 7-5,3-3 0,-2-3 0,-4 3 0,0-4-2,5-1 1,-5 7 55,9-6 1,-10 11 68,7-7-119,-7-1 0,5-2 5,-3 3-38,-4-3 56,12 11-45,-11-12 0,9 7 23,-6-3-12,0-3-9,2 4-2,-6 1 18,12-6 1,-11 7-2,3-3 50,-4-3 1,1 4-45,3-6-6,-4 0 4,6 7-2,-1-6 1,-4 8 4,3-5-1,-4-2 0,1 4-17,3-6-7,-4 0 13,6 0 0,-5 0-1,2 0-13,-2 0 0,4 2-33,-6 3 0,2-3-69,3 2 54,-3-2-15,4-2 52,1 0-5,-6 0 63,6 0 0,-6 0-77,4 0 185,-3 0-70,4 0 22,-6 0-56,7 7-1,-6-6-31,6 6-11,-7-7 12,6 0 13,-4 6-27,4-4 109,-6 4 10,0-6 9,0 0-96,7 7-54,-6-6 70,6 6-74,-7-7-261,0 0 0,0 6 0,0 2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39:03.172"/>
    </inkml:context>
    <inkml:brush xml:id="br0">
      <inkml:brushProperty name="width" value="0.11429" units="cm"/>
      <inkml:brushProperty name="height" value="0.11429" units="cm"/>
      <inkml:brushProperty name="color" value="#F6630D"/>
    </inkml:brush>
  </inkml:definitions>
  <inkml:trace contextRef="#ctx0" brushRef="#br0">30 73 14859,'-8'0'429,"2"0"1,6 2-1998,0 3 932,-7-3 1700,5 4-1203,-4-6 598,6 0 1299,0 0-1644,6 0 1,3 0 16,5 0 1,-4 0 270,0 0 1,-1 0 80,6 0 0,-1 0-640,1 0 881,0 0-577,6-6 1,-4 4-4,8-3 1,-7 3-38,1 2 0,-3-4 87,-1-1 0,-1 0-35,1 5 0,-1-2-22,1-3 0,0 4 35,-1-4 0,-4 3-200,0 2 1,-1-1 88,6-4 0,-5 3 8,-1-3 0,-4 4-9,5 1 1,-5 0-229,5 0 209,-1 0-32,6 0 0,-5-5 38,-1 0 0,-4 0 95,5 5 1,-5 0-254,4 0-32,-5 0 233,9-6 0,-10 4 36,7-3-22,-7 4-383,3 1-955,1 0-1623,-6 0 2723,6 0 0,-14 12 0,-1 5 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39:14.00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15 73 8007,'0'-15'-1592,"-6"1"1477,4 6 539,-4-5 128,6 11 190,6-11-288,-4 12-146,4-6 1,-4 7 125,3 0-94,-4 0-143,6 0 155,-7 0-253,0 0 87,0 7-130,6-6 0,-3 7 32,7-3 0,-5-3-9,5 3 0,-5-2 23,4 2 1,-4-4 0,5 4 0,-5-3-103,4-2 0,-4 5 95,5 0 0,-5 1-149,5-1 0,-6-2 38,6 7 1,-2-5 25,2 4 0,-2-4-34,-3 5-323,3 0-38,7 4 230,-1 1 0,1-2-102,-1-3 1,-4-2 44,0-3 0,-5-4-147,4 4 0,-4 2-21,5-3 0,-7 3-351,2-2 401,3-4 1,-6 12 43,3-3 0,1-2 286,-1 2 0,0 0 0,-5 4 0,0 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39:14.40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467 59 8065,'-8'-6'-451,"3"-4"0,2 2 323,-2-2 128,4 7 0,-6-5-46,7 3 0,-2 3 37,-2-2 0,0 2 482,-5 2 0,-1 2-141,-5 2 1,1 5-145,-1 5 0,1 1-74,-1-1 1,0 6-5,1-1 0,-6 2 9,1-1 1,0 1 14,4 3 1,-4 4-256,-1-4 1,-6 8-223,2 2 0,-5 8 343,-5 2 0,-4 13 0,-5 9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39:17.18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74 7314,'6'-15'-76,"-4"0"765,4 7-253,-6-5 55,0 12-314,0-6 1,5 6 153,0-4-118,0 3 162,-5-4-215,0 6 156,7 0-27,-6 0-56,6 0-173,-7 0-275,0 0 245,6 0 5,-4 0 12,4 0 4,-6 0-30,7 0 0,-4 0 8,7 0 0,-7 1-51,2 4 1,3-3 33,2 3 0,-2-2-172,1 2 0,-4-4 97,5 4 1,0 2-201,4-2 1,-4 4-139,0-4 0,-1 6-121,6-1 0,0 3 522,-1 2 0,1 6 0,-1 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39:44.22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30 59 8081,'-8'-7'0,"-4"4"-715,8-7 520,-1 7 1,5-5 240,0 3 175,0 4 404,0-12-18,0 11-263,0-4 136,0 6-150,0 0 205,0 6-67,0 2-261,0 7 0,0-6 292,0 1-10,0-7 37,0 10 285,0-11-482,0 4 155,0 1-460,0-5 60,0 4-134,0-6 0,0 2 114,0 2-228,0-2 183,0 5 1,1-7 85,4 0 145,-3 0-138,11 0 9,-5 0 1,6 0-30,1 0 0,0 0 8,-1 0 1,-4 0-66,0 0 0,-1-5 20,6 0-14,-1 0 1,1 3-102,0-2 1,-1 2 56,1-3 0,-6 3 75,1 2-29,0 0 0,5 0 40,-1 0 0,1 0 105,-1 0-104,1 0 1,-1 0 122,1 0-95,0 0 1,-1 5-39,1 0 1,-1 0-134,1-5 0,-5 2 208,-1 2-156,1-2 6,5 11 1,-1-6-11,1 2 1,-6-1 54,1-3-27,0-3 1,4 6 14,1-3 1,-5-4-13,-1 4 1,0-1-30,0 0 39,4-2 1,-5 4-57,7-6 1,-5 5 37,-1 0 0,-4 0-5,5-5 1,-5 0 30,5 0-17,-1 0 0,6 0-24,-1 0 0,-4 0 1,0 0-2,0 0 0,4 0 30,1 0-41,-1 0 1,1 0-8,-1 0 8,1 0 0,0 0-4,-1 0 7,1 0 1,-1 0 7,1 0 1,-2-2-2,-3-2 1,3 2 8,-4-3-5,4 3 0,2 2 2,-1 0-1,1 0 0,0 0 1,-1 0 0,-4-4 2,0-1-2,-1 0 52,6 5-51,-1 0 64,1 0 1,-5 0-50,-1 0 88,-5 0-99,9 0 0,-10 0 2,7 0 0,-6-2 5,6-3-2,-7 4-153,10-6 0,-9 7 39,5 0-1747,-5 0 20,9 0 1829,-5 0 0,6 13 0,1 3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9:01.3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59 102 6717,'8'0'-147,"5"0"572,-12 0-225,6 0-117,-7 0 328,0 0-225,-7 0-62,6 0-69,-6 0 163,1 0-12,4 0-93,-4 0 1,4 0 172,-3 0-388,3 0 265,-4 0-268,6 0 131,-6 0 228,4 0-35,-5 0 287,7 0 24,0 0-182,-6 0 30,4 0-195,-4 0 116,6 0 238,0 0-241,-7 0-189,6 0 31,-6 0 41,7 0 1372,0 0-1293,0-6 39,0 4-313,0-4 0,0 4 75,0-3 1,2 4-50,3-4 66,3 3 1,6-3-226,1 1 113,0-1 1,-1 3 16,1-3 1,4 4 106,1-4 0,-1-2 5,-4 2 0,4 1 15,0 4 1,3-2-61,-3-3 1,-1 3-40,6-2 0,-6 2 50,1 2 0,2 0-63,-1 0 0,1 0 3,-2 0 1,-1 0-26,6 0 1,-6 0 6,2 0 0,1 0-25,-2 0 0,2 0 108,-1 0 0,-4 0-58,3 0 0,-1 0 144,2 0 1,-4 0-126,3 0 0,2-2 35,-1-2 0,1 2-29,-2-3 1,-3 3 0,4 2 0,-4 0-27,-1 0 0,4 0-16,0 0 0,3 0-99,-3 0 0,-3 0 120,4 0 0,-3 0-65,3 0 1,-4 0 40,4 0 1,1 0 15,-2 0 0,0 0 27,-4 0 0,1 0 8,4 0 0,-4 2-34,3 3 1,-3-3 3,-1 2 1,0-2-41,-1-2 0,6 5 45,-1 0 1,1 0-99,-6-5 0,2 4 82,4 1 0,-4 0-31,3-5 0,-1 2 32,2 3 1,-4-4-4,3 4 1,-3-3 34,-1-2 0,0 5 11,-1-1 0,1 1-24,-1-5 0,3 5-9,2 0 0,-3 0 0,4-5 0,-3 5 6,3 0 1,-4-1-25,3-4 0,-1 5 10,2 0 0,-2 0-5,6-5 1,-6 5 26,1 0 0,2 0-1,-1-5 1,4 0 47,-5 0 0,1 0-56,-6 0 1,6 4-19,-1 1 0,1 0 23,-6-5 0,6 0-39,-1 0 0,1 2-1,-6 3 0,1-4-9,-1 4 0,6-3 23,-1-2 0,1 0-10,-6 0 1,6 5 15,-1-1 1,0 1-9,-4-5 0,4 0 51,1 0 0,4 0-37,-4 0 0,1 0 3,-2 0 0,-3 0-1,4 0 0,1 0-2,-2 0 0,1 0-2,-6 0 1,6 0-3,-1 0 0,5 0-5,-4 0 1,-1 0 6,-4 0 1,4 0 0,1 0 1,-1 0-5,-4 0 37,-1 0-35,7 0 1,-4 0 0,2 0 0,-8 0-23,-1 0-3,0 0 7,4 0 14,1 0 0,0 0-1,-7 0 0,0 0-64,-3 0 28,-4 0 1,7 0-48,-3 0 62,-3 0 11,4 0 0,-1-1 82,0-4 0,2 3-83,-3-3 0,0 4 35,5 1 0,1-2-20,5-3 0,-1 4 7,1-4 0,-1-2-63,1 2 0,4-4-123,1 4 1,1-5-10,-2 5 0,-2-4-253,2 4 1,-3-2-2063,-1 2 1764,-1 4 1,-6-4 739,-3 10 0,-23 16 0,-6 10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8:43.3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817 248 7695,'-10'-23'422,"0"4"1,1 4 626,-6 5 0,1-3-417,-1 4 1,0 1 96,1-2 1,-1 5 312,1-5 1,-6 2-486,1-1 0,-2-4 630,1 3 0,4 2-278,-3-2 0,1 5 25,-2-5 0,4 6-388,-3-6 0,-4 7 94,-1-2 1,1 3-238,-1 2 1,0 2-43,-6 3 0,3-2 72,3 7 1,-4-1-129,4 6 1,1 1 29,-1 4 0,6-3-335,-1 8 0,-3-6 0,3 5 0,0-1 0,4 1 0,0 4 0,1-4 0,4 9 0,0 1 0,6 1 0,-6-1 0,5 2 0,-5 3 0,7 3 0,-2-3 0,4-2 0,1 2 0,0-7 0,0 2 0,1 0 0,4-5 0,-2 2 0,7-11 0,0 1 0,4-2 0,1-3 0,-1 4 0,3-4 0,2-1 0,-3-2 0,4-4 0,2 7 0,3-6 0,-3 6 0,3-6 0,-6 3 0,5 2 0,1-6 0,4 1 0,-2-2 0,-2 2 0,2-2 0,-2-3 0,5-4 0,-1 4 0,4-3 0,-9-2 0,4-5 0,1 0 0,5-6 0,0 1 0,0-1 0,-5 1 0,0-3 0,0 3 0,0-3 0,1-1 0,-6-1 0,0 1 0,-4-2 0,4-4 0,-5 2 0,6-6 0,-7 1 0,1-1 0,-1-5 0,1 0 0,-3-2 0,4-8 0,-9 5-118,-1-5 0,-7 0-125,2-4 0,-3-1 63,-2 0 1,0 5 45,0 0 0,-5 5 66,0-5 0,-11 7-64,1-2 0,-3 3 27,4 2 1,-7 0-88,-4 0 1,3 1 77,-3 4 1,3 3-134,-3 6 0,-2 1-101,3-1 1,-4 2-293,-1 4 1,0 2 21,0 7 0,-7 0-254,-3 0 0,2 7 64,-2 2 1,2 9-444,-2 1 0,-3 7 110,3-1 0,3 2 577,2 2 0,10-4-969,4-1 0,9 2 187,1 8 1346,7-3 0,-3 4 0,6-6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8:44.0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117 205 7696,'-8'-7'68,"1"6"-69,1-12 1076,4 5 0,-4-2-453,6 0 1,0 5-79,0-4 1,0 4 218,0-5-469,6 0 0,2-4-80,7-1 1,0 1-1,-1-1 1,-4 2-112,0 3 0,-1-1 105,6 6 1,-1-5-144,1 5 0,-5 1 232,-1 4-289,1 0 0,0 0-46,0 0 0,-7 6 95,2 4 1,-4 3 29,-1 1 0,0 3 5,0 2 0,-5-3-54,1 4 0,-8 1 14,3-2 1,-4 5-68,-2-4 1,5 1 94,1-2 0,1-2-96,-2 2 1,-2-8 122,8-1-185,-8 0 46,4-2-5,0-2-235,2-6 224,6 0 1,0-1 4,0-4 0,1 2 28,4-7 1,3 5 5,7-5 1,-6 7-25,1-2 0,0 4 58,4 1 1,1 0-5,0 0 0,-1 0 105,1 0 1,1 1-85,3 4 1,-2-2 99,2 7 1,-3 0-32,-1 4 0,-5-1-66,-1-3 0,-1 5 126,2-1 0,-3 1-41,-7 4 1,0-3 42,0-1 1,-7 1-28,-3 4 0,-4-4 102,-6 3 1,3-3-253,-8-1 1,1-2 138,-5-3 1,0 1-105,-1-6 0,6 0 79,0-5 1,6 0-106,-1 0 0,-2-2-46,1-3 1,1-3-93,4-6 0,2-1 67,3 0 0,-1 1-59,6-1 1,0 1-238,5-1 0,0 1 142,0-1 1,0 5-1283,0 1 1047,0-1 0,2 0-781,3 0 1,-2 7 150,7-2 1085,-7 4 0,4 14 0,-7 3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8:46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511 263 7676,'0'-15'644,"-5"1"-299,0-1 1,0 5 384,5 1-187,-6-1 150,4-5-113,-4 1 1,6-1-194,0 0 1,-5 6 233,0-1 0,-1 5 131,1-5-130,-3 7 1,-7-8-59,1 6 0,-6 0 54,1 5 1,-6 0-161,6 0 0,-5 0 35,4 0 0,-4 5-113,5 0 1,-3 6-93,3-1 0,3-2-41,-4 2 0,1-1-53,4 6 1,-2 0-151,7-1 0,-3 7 85,-2 4 1,2 2-53,4 2 0,-4 0 85,3 1 1,3 5-52,3 4 0,-3 3 136,2 2 0,-1 0-71,1-1 1,3 3 49,-3 2 0,4-2-53,1 2 0,0-7 36,0-2 1,0-5-47,0 5 0,6-7-134,4 2 1,-2-3 29,2-2 0,1-2-156,9-2 1,-4 2-81,3-2 0,2-4 80,-1-2 0,6-3-14,-2-1 0,2-1 19,-2 1 0,4-2 40,-4-3 0,2 1-28,-2-6 0,9 5-3,-4-6 1,3 1 6,-3-5 1,0 0-80,1 0 1,-1-1-66,0-4 1,0 3 87,0-3 1,0-3-56,1-1 1,-6 0 54,0 0 1,-4-1-18,4-5 1,-5 4 37,6-4 0,-6 4 15,5-8 0,-6-2-55,2 1 1,1-6 11,-2 2 1,2-4 128,-1-1 1,-4 0-102,3 0 0,-7-5 181,-3 0 1,-1-5-93,2 5 1,1-5 128,-6 5 0,0-6 45,-5 1 0,0 2 48,0-2 1,-5 5-72,0-5 0,-6 0-34,1-5 0,-4 5-53,-6 0 1,3 5 27,-8-4 0,6 4-143,-5-5 1,4 6 81,-4-1 0,1 3-140,-1 2 0,-4 5-42,4 0 1,-4 8-139,-1 1 1,-1 2-79,-5 8 0,3 0-286,-7 5 0,0 2 1,-4 3 0,-1 3 236,0 6 0,0 6-671,1-1 0,5 6 530,4-6 1,10 7-806,5-2 0,4 1 288,5 4 0,4-3-937,6 8 2033,0-4 0,6 6 0,2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09:49.618"/>
    </inkml:context>
    <inkml:brush xml:id="br0">
      <inkml:brushProperty name="width" value="0.34286" units="cm"/>
      <inkml:brushProperty name="height" value="0.34286" units="cm"/>
      <inkml:brushProperty name="color" value="#E71224"/>
    </inkml:brush>
  </inkml:definitions>
  <inkml:trace contextRef="#ctx0" brushRef="#br0">1567 138 8037,'-37'-34'0,"3"0"-34,3 0-75,2 11 0,-5 11-18,0 12 1,-2 8 196,2 11 0,-4 9 73,-11 6 0,-6 8-191,-13 1 1,-8 19-166,30-27 1,-1 3-1,-1 6 1,-1 3 268,-4 0 0,-1 3 0,-2 9 0,1 3-548,-6 7 1,0 3 0,18-19 0,1 1 0,-1 1 491,0 3 0,-1 0 0,0 1 0,-2 1 0,0 1 0,0-1 0,3 2 0,2-1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8:46.6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321 394 7676,'-15'-8'1055,"5"-3"-646,1 6 1,4-5 58,-5 5 1,5-1 203,-4 1-233,5 4 0,-7-12-59,6 3 1,-5 2-24,6-2 0,-1 0-198,5-4 1,0-1-25,0 1 0,0-3-47,0-2 0,5 3 130,-1-4 1,8-1-180,-2 2 0,1-2 103,-1 1 1,3 4-147,-4-3 1,3 3-37,-3 1 1,3 5-139,-7 0 138,6 7-126,-10-3 304,12 6 1,-11 6-95,3 4 1,-3 3 103,-2 2 0,0 6-102,0 3 1,-5 3 65,0 3 0,-7-1-79,3 0 1,-4 2 8,-2 3 1,-4-4-25,-1 4 1,-6 2-127,2-2 0,-3 5-50,-3-5 1,6-5 111,0-5 0,1-6-180,-1 2 101,3-11-154,6-2 166,1-7 1,6-7-383,3-2 370,3-4 1,4-2-82,3 1 1,-2 1 168,7 3 1,-6-3-91,6 3 0,-2 2 282,2-2 0,3 6-82,-3-6 0,-2 7 170,1-2 1,-4 3-60,5 2 0,-5 0 22,5 0 1,-6 2 33,6 3 0,-2-2 114,2 7 0,1 1 11,-6 8 0,6-1-59,-1 6 1,-2-6-91,2 2 1,0 1-10,4-2 0,1 1-149,-1-6 1,6 1-45,-1-1 1,2-6-157,-1-3 0,-2-3 25,6-2 0,-5-2-226,6-3 1,-6-4-1901,5-11 0,-6 2 2243,2-6 0,-4 0 0,-2-5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8:48.8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15 7739,'-10'-2'-746,"1"-3"1097,6 4 0,-6-6 84,5 7-16,2 0 124,-5 0-192,7 0 2749,0 0-2125,7 0-262,-5 0 233,4 0-14,-6 7-602,0 1 1,0 2 319,0-1-185,0-6-160,7 10 0,-4-11-42,6 3 1,-4 1-26,5-1 1,-5 5-35,5-5 1,-1 5 24,6-6 0,0 8 8,-1-3 0,1 3-37,-1-2 1,2 2-41,4-2 1,-2 3 39,6 2 1,-5-1-41,6 1 0,-3-1 7,3 1 1,7 0-135,-3-1 0,-1-4 78,-4 0 1,0-6-110,6 6 0,-1-2-13,0 2 1,-2 1 72,-2-6 0,2 7-49,-3-3 0,2 4 50,-1 2 0,1-1-1,-7 1 0,5 0 31,-4-1 0,6 1-3,-2-1 0,-1-1-9,1-3 1,-5 3 6,6-3 0,-3 3 9,3 1 0,1 1-15,-7-1 0,5-1 20,-4-3 0,6 3-13,-2-3 1,-1 3-21,1 1 0,-1 2-39,1 4 0,3-4-128,-2 3 0,-3-2 32,3-3 0,-7 1 66,1-1 0,2 1-38,-2 0 0,-1-6 25,-8 1 1,3-5 3,-3 5 0,1-6-9,-1 6 1,3-7 33,-4 2 0,0 2-14,0-2 6,1 6 1,5-5-26,-1 4 0,1-2-3,-1-3 1,-4-2-20,0 7 0,-1-7 36,6 2 1,0 2-15,-1-3 0,-4 6 3,0-5 0,-1 2 36,6-3 1,-5-2-18,-1 3 1,1 1 4,5-1 0,-6 2 22,1-2 13,0-4-57,4 12 0,-1-10 29,-3 7-56,3-7 36,-5 10-2,7-11 0,-6 9 51,1-6-22,0 0 1,0 0-26,-1 0 1,-4 1 11,5-1 5,-7-3-8,10 11 0,-10-7-28,7 4 0,-5-2-22,5-3 0,-6-4-55,6 4 74,-7 3 8,10-6 1,-9 9 9,5-6 1,-4 0-29,5-5 54,-7 0-52,10 6 22,-5-4-77,7 5-36,-1-1 0,1-4 59,-1 3 0,-4 1-13,0-1 0,0 0 43,4-5 1,-4 0-3,0 0 0,-5 5 32,4-1 0,-4 1-107,5-5 201,-7 0 0,5 0-57,-3 0 268,-3 0-185,4 0-84,-6 0-2140,0 0 915,0 7 75,0-6-290,0 6-514,0-7-5101,0 0 7022,7 0 0,1 6 0,6 2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8:51.1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2989 146 6112,'0'8'1079,"0"-1"-847,0-7-16,0 0 0,2-5-233,3 0 0,-4-2 27,4 3 1,-2 2 70,2-3-137,-3-3 174,11 6-243,-11-11 106,11 12-73,-12-6 0,7 7-121,-3 0-137,-3 0 205,4 0 1,-4 0-348,3 0 247,-4 0 6,12 0 200,-11 0 39,11 0-3,-12 0 153,6 0 231,-1 0-96,-4 0 237,4 0-23,-6 0 357,0 0-633,0-6-50,0 4-16,0-4 0,0 4 138,0-3-71,0 4 0,0-7 115,0 3 174,0 3-210,0-11 237,0 11-130,0-10 21,0 10 82,0-11-33,0 11-278,0-4 1,0 4 153,0-3-169,0 4 96,0-6 44,0 7 92,0 0-298,-6 0 0,3 2 87,-7 3 1,5 1 53,-5 4 0,2 5-55,-1-1 0,-4 1-12,3 4 1,-8 4 28,-1 1 1,-1 4-31,6 1 0,-6 0 63,1 0 1,-5 5-94,4 0 1,-4 0-84,4-5 0,1 4 56,4-4 0,-4 6-154,-1-10 1,3 4 13,7-10 0,-3 6 97,3-6 0,-3 5 22,-1-4 1,4 6-14,0-2 0,1-1-64,-6 1 1,-4 0 6,-1 5 1,1 2 0,4 3 0,-6-1 46,-3 6 1,-2-2-11,2 2 0,-2 1-143,6-6 0,-4 2 88,4-2 0,-4-3-106,5 3 0,-2-8 116,1-2 1,4-2 24,-3 3 1,1 2-61,-2-2 0,3 2-12,-8 2 1,1 0-25,-5 1 1,0 4-6,-1 0 1,1 6-10,0-1 0,0-2 44,0 2 0,-5 0-35,0 5 1,0-7 26,5-3 1,0 2-18,-1-2 1,3 0 22,3-5 1,-2 0 3,6 0 0,-6 0-3,2 0 0,1 2 1,-1 3 1,0-1-36,-5 6 0,-2-1 31,-3 6 1,3 0-93,-3 0 0,-2-6 82,2 1 0,-6 0-11,1 5 0,3-2 47,2-3 1,4 3 90,0-3 1,1-2-89,0 2 1,2-7 11,2 2 0,-1-3-9,7-2 0,-2 1 2,1-1 0,4-5-74,-3 0 0,3 1 74,1 4 0,-4 2-130,-1 3 0,-1-2 7,2 7 0,1-7 23,-7 2 0,3 2 26,-2-2 1,-2 0 4,6-5 0,1-6 32,4-4 1,-1-1-32,-3 1 1,2-2 146,-2 2 1,6-3-73,-2-1 0,7 1 17,-11 3 0,11-2-62,-7 2 0,4 2 3,-4-1 0,1 5-35,-1 0 0,0-3-11,1 3 0,1-7-81,3 1 1,-3 2 107,4-2 0,0 1 10,0-6 1,4-1-24,-5-3 0,5 3 37,-4-3 0,0 3 9,0 1 0,-4 1 93,3 0 1,2 1-86,-2 3 0,1-3 15,-6 4 1,2-4-13,3-1 1,-3 4-4,4 0 1,-3 1-122,3-6 1,-3-4 110,7 0 0,-1-7-476,1 2-5,3 3 217,-4-6 1,4 4-203,-3-6 0,2 0-404,-7 0 0,6 2-890,-6 3 1,0-2 1755,-4 7 0,-7-1 0,-2 6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8:52.5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1138 263 7626,'0'-15'719,"0"1"0,-5-1-530,0 0 0,0 6-316,5-1 172,0 7 0,-5-5 264,0 3 42,1 3 1,-1-6-61,0 3 0,-2 4 61,2-4 1,2-2-37,-7 2 1,6-1-99,-6 1 1,5 2-53,-5-7 1,1 7 11,-6-2 1,0-3 66,1-2 1,-1 4-57,1 1 1,-1-3-7,1-2 1,-3 4 17,-2 1 1,3-2-146,-4 2 1,2-4 31,-1 4 0,3-2-50,-4 2 0,-1 4 95,2-4 0,-5 3 5,4 2 0,-6 0 52,2 0 0,1 0-73,-1 0 1,1 0 79,-1 0 1,-2 5-63,7 0 1,-2 5-78,1-5 1,4 6 54,-3-1 1,-2 1-143,1-1 0,1 4 83,4 1 0,-4-1-102,-1 6 1,-4 3 10,4 1 0,-1 3 82,2 3 1,1-1 4,-6 0 0,4 5-14,-4 0 0,6 0 183,-1-5 0,3 0-11,1 0 1,1 4-18,-1-4 0,2 3-141,3-7 0,-1 2 19,6 2 1,-5 0-98,5 1 1,1-1 73,4 0 0,0 0-66,0 0 0,1 0 63,4 1 0,-2 0 40,7 4 1,-5-3-3,5 3 1,-1-3 84,6-2 0,-5 0-64,-1 0 1,1 1 26,5-1 1,-1 0-47,1 0 1,-1-5 12,1 1 1,1-8-186,4 3 1,2 1 48,7-2 0,1 1-50,-1-6 0,5-4-62,0 0 1,6-2-75,-1 2 0,-2 1 40,2-6 0,-6 5-69,1-6 0,1 6 153,-1-5 0,0 5 1,-5-5 0,1-1-5,-1-4 0,2 0-54,3 0 0,-4 0-111,4 0 0,-1-1 157,1-4 1,1-3 38,4-7 0,2 1-14,-7-1 0,0-4-51,-5-1 0,0-1 45,0 2 0,-1 1-34,-4-6 1,-1 4 71,-4-4 1,-3 0-37,4-6 1,1 6 86,-2 0 1,1-2-3,-6-8 1,-4 8 56,0-3 1,-5 1-80,4-6 0,-5 3 98,0-3 0,-2 4-41,-2 1 0,0-5-48,0 0 1,-5-2 95,0 2 1,-6-2-69,1-3 0,2-3-3,-1 3 0,-1-3 44,-5-1 0,6 4 2,-1 0 1,5 6-65,-5-1 0,5 4 1,-4 0 1,1 3-165,-2 3 1,-3 3 57,3 6 0,-9 0-76,-6 1 0,3 4 90,-3 0 0,1 2-393,-5-1 0,-2-3-90,-3 7 1,2 1-238,-7 4 1,7 0-57,-2 0 0,8 0 405,1 0 0,3 0-340,-3 0 1,4 1 815,7 4 0,-1 3 0,1 7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8:53.3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380 45 7643,'-15'-7'-769,"-6"6"1,10-12 1458,-4 3 0,4 3-203,-4 3 0,0 2 171,1 2-455,-1 0 1,1 0 179,-1 0-138,1 0 0,-1 0 107,0 0 1,6 0 272,-1 0-434,0 6 0,-4 3 156,-1 5-133,1 1 1,-4-1-108,3 1 0,-3-1 67,9 1 0,1 0 24,-2-1 0,2 1-68,-2-1 0,4 3-20,6 2 0,0-3-4,0 4 1,0 1-145,0-2 0,1 2-29,4-1 0,1-3 120,4 8 1,3-6-71,-3 5 1,3-6 54,1 2 0,-4-4 4,0-2 1,0 1-25,4 0 1,-4-1 2,0 1 1,-1-7-226,6-3 188,-1 3 0,1-7-199,0 4 169,-1-3 1,1-4 10,-1-3 1,1 2 21,-1-6 0,1-1 4,0-5 0,-1-1 6,1-3 1,-5 2 10,-1-2 1,1-2-7,5 1 0,-1-4 13,1 5 1,-6-2 135,1 1 0,-5 4-84,5-3 0,-5-2 108,4 1 0,-5 1-7,0 4 1,-2 4 61,-2-4 1,0 4-47,0-9 1,-2 9 102,-2 1 1,0 1-77,-5-6 0,-1 0 58,-5 1 0,1-1-273,-1 1 1,1 4 65,-1 0 0,-1 7-123,-4-2 0,4 2-249,-3-2 0,-2 3-332,1-2 0,-4 2-45,4 2 0,-1 5-597,2 0 0,3 6 1284,-4-1 0,4 3 0,2 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9:05.2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73 7815,'-10'0'-166,"0"0"182,7 0 0,-8-1-346,6-4 242,-7 3 203,11-4-60,-6-1 1,7 4 39,0-7 67,0 7 3,0-10-107,7 11 0,-6-6 45,4 3 224,3 4-161,-6-6 48,5 7-77,-7 0 633,0 0-577,6 0 0,-4 2-107,2 3 0,-2-2 150,-2 7-143,7-1 0,-6 6 1,4 0 0,2-1 32,-3 1-66,8-1 1,-6 1 5,4-1 0,3-1 11,-3-3 1,-2 3-109,1-3 0,1 3 97,5 1 0,-1 1-93,1 0 1,-1 1 43,1 3 1,0-1 0,-1 6 1,-4-4-6,0 4 0,-1-1-2,6 1 1,-5 4 10,-1-4 0,1-3 5,5-2 1,-6-2-31,1-3 0,-5 1 29,5-1 1,-5 1-33,4-1 0,-4 1 32,5 0 0,-5-1 1,4 1 0,-1 1 13,2 3 1,3-1 3,-3 6 1,1 1-105,-1 4 0,3 0 80,-3 0 1,1-4-87,-1-1 0,1 0 76,-6 5 1,5-4-24,-6-1 1,6-5 27,-5 6 1,5-8-5,-5 3 1,1 1 5,-1-2 1,-3 2 4,2-1 1,3 3-9,-2 6 1,6-5-2,-1 0 0,-2 1 34,2 4 0,-1 5-30,6 0 0,-5 0 30,-1-5 0,1 2-34,5 3 0,-1-4-4,1 4 0,-1-3-14,1-2 0,0 1 1,-1-1 1,4 0-29,-3 0 0,2 0 30,-7 0 1,3 2-62,2 3 1,-2 2 50,-4 3 1,4 1 107,-3-6 0,-2 5-49,2-5 1,-1 5 12,6-5 0,0 5-16,-1-5 0,1 0 11,-1-5 1,1 5-44,0 0 0,4 0 27,0-5 0,1 2-79,-6 3 1,6-2 67,-1 7 1,1-6-101,-6 1 0,3 1 37,2-1 0,-3 5-9,4-5 1,-4 5 19,-2-5 0,-4 0-5,0-5 0,0 5 33,4 0 0,1 0-18,-1-5 1,-4 2 56,0 3 1,-1-1-53,6 5 1,1-3 110,4 3 1,-4-4-36,3 5 0,2 0-24,-1 5 1,-1-5-35,-4 0 0,4-2 4,1 2 0,4 1-86,-5-6 0,2 5 90,-1-5 1,-4 0-116,3-5 0,-2 0 55,-3 1 0,4-1-3,-3 0 0,7 2 50,-7 3 0,3 1-1,-4 4 0,-4 3 16,0-3 1,-1 3 95,6 2 0,0-2-25,-1-3 0,1 3-71,-1-3 0,1-2-13,-1 2 0,1-5 22,0 5 1,4-7-60,1 2 1,1-1 38,-2 1 0,-3-3-13,4 3 1,-4-4-19,-2 0 0,3-1-1,2 0 1,-3 5-9,4 0 1,-9 2 23,-1-2 0,-1-2 7,6 7 0,0-2-5,-1 2 0,-4-2 9,0-3 0,-1-1-5,6 6 1,0-7 1,-1 2 0,1-3-1,-1-2 0,-2 0 1,2 0 1,-7-1 0,7-4 0,-2 4-3,2-4 1,1 3-3,-1 3 0,-1-6 2,-3 0 0,3 0-43,-3 6 0,-2-5 30,1 5 1,0-9-3,0 8 1,3-3 12,-8 3 1,6 0-1,-5 0 1,5-1 2,-5-4 0,4-1 1,-4-4 0,7-3-3,-3 4 1,3 1-2,-3-2 1,4 1-12,-3-6 0,-2 3 11,2 2 0,-2-3 0,2 4 0,1 1-21,-6-2 1,5 2-4,-6-1 0,6-4 14,-5 3 0,1 2 1,-1-1 0,-3-1-38,3-4 0,1-1 13,-1 1 1,5-1-6,-5 1 1,6 0 37,-1-1 1,-2-4-1,2 0 1,-6-1-26,6 6 1,-5-1 0,5 1 1,-2 5-326,2-1 1,3 0 131,-4-4 1,4 0-1541,2-1 1762,-1 1 0,7-7 0,2-2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9:07.1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73 7772,'-18'-20'149,"3"1"1,-1 4-100,11 6 0,-1 6 795,1-2-375,3 3-562,-4 2 0,12 7 108,4 2 0,3 4 10,2 2 1,4-1 93,1 1 1,4-5 114,-5-1 0,6-1 108,-6 2 0,7-3-82,-2-7 0,2 1 19,-2 4 1,9-3-102,-4 3 1,3-4 39,-2-1 0,-1 0-41,0 0 1,5 2-27,0 3 0,0-2-126,-5 7 1,0-5 57,0 4 0,5-4-243,0 5 0,0-2 75,-4 2 1,-1 3-304,0-4 0,0-1 121,0 2 0,0-7 0,1 2 0,-1-3-89,0-2 0,-2 0-188,-2 0 0,1 0 61,-7 0 0,5 0-58,-4 0 0,-1-5-595,-4 0 1135,-7 0 0,-2-1 0,-6-2 0,0-7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9:07.4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1115 1 7808,'-20'0'0,"1"0"25,-7 0 0,8 5 11,-6-1 1,6 13 67,-2-3 1,4 10 405,2 1 0,4-3-303,0 3 1,2-1-113,-2 5 1,-3 2 73,4 3 0,-6-2-23,-4 7 0,-6 2 125,-9 7 0,-6 7-168,-14 13 0,-1 9-403,22-32 0,-2 2 1,-2 4-1,0 2-91,-4 4 1,-1 2 0,-1 3 0,0 2 390,0 6 0,-1 1 0,-1 2 0,-1 0 0,-2 5 0,-1 0 0,-3-2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9:49:20.60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365 1,'-38'19,"-2"9,6 16,0-2,5-8,0-4,-5 16,0-7,6-7,0-4,12-12,2-2,7-7,33-27,0-4,27-18,-9 3,-3 4,1-1,-5 5,7-3,-7 10,-1-4,-6 12,6 2,-20 7,-3 14,-13 7,-13 15,-3 12,-13 2,5-2,-1-12,8 0,-11 5,4 0,9-6,-11-1,23-10,-10-3,13-7,26-27,-2 2,20-16,-2 4,-8 0,2 6,-2 0,-2 0,7-6,0 6,5 0,-7 6,5-3,-11 6,-2 7,-14 15,-15 15,-22 16,-8 12,-12-2,3 1,8-12,7-12,-1-8,-10 24,4-15,-5 22,7-17,13-8,3-10,13-13,26-13,-13 3,47-24,-13 3,21-6,-10 3,-4 8,-20 2,0 6,1-3,2 6,-12 14,-6 9,-32 21,-3 7,-13 3,6-4,-4 1,4-5,-6 4,0 1,6-12,2 4,13-14,1 1,7-7,0 5,13-11,4-2,12-9,6-5,-4-7,5 5,-7-5,-6 12,-9 3,-7 6,-33 26,6 0,-28 18,10-2,-5-5,-1 0,7 5,8-11,7 5,21-7,2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9:49:22.00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656 117,'-8'-52,"-5"15,5 16,-6 14,-1 20,1 4,-8 18,0-4,-7 5,-7-1,-1-4,-15 5,3-7,-3-2,14-2,-5 2,0-3,6-1,2 1,5-6,1 10,12-12,4-1,33-9,4-12,23-9,-3-9,-4 3,-1-7,0 4,0 3,-3-7,1 2,7-3,-14 3,17-1,-8 2,20-10,-14 19,-16 3,-16 19,-26 15,-8 13,-13 10,0-4,5-10,0-1,-1 0,0 0,-4 0,8-5,-3 1,9-7,-7 9,4-11,7 5,3-13,13-1,27-15,7-7,7 1,4-17,4 7,-2-6,-8 11,0 0,11-3,2 0,-1 6,-13 3,-17 26,-28 9,-14 14,-13 3,5-8,5-7,-1 0,-4 5,0-4,0-1,0 0,0 5,-1-4,1-1,0-6,-6 22,-3-14,1 16,14-26,17-3,32-30,13-8,8-5,1 0,-1 1,7 0,-3 0,3 0,7-5,-2 0,-4 5,-7 4,-2 9,-2 2,-7-1,-2 13,-18 2,-4 15,-26 8,-10 12,-18-4,-2 3,1-8,8-2,3-4,-3 4,3-6,-5 16,6-16,-6 9,20-12,9-14,40-9,15-16,17-4,3-1,10-6,3-3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8:52:20.3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124 38,'-46'-8,"4"-5,26 5,-3 0,62 21,-31-8,48 21,-38-25,1 6,5-7,-6 0,1 0,-2 0,-6 0,-1 6,1-4,-1 11,1-5,-1 6,1 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9:49:23.75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613 286,'10'-44,"-1"1,1-8,-2 12,-1-9,-14 17,-1 8,-13 17,5 14,-5 13,6 8,1 9,-1 5,-6 1,-8 6,-9 5,-5 4,4-4,0-12,-5 8,-4 2,-6 4,6 1,1-8,8-6,10-13,8-10,25-26,11-10,17-15,12-9,5-3,4-2,2 7,-6 3,1-2,-1 2,-6 0,1 5,0 6,0-4,1 10,-1 3,-15 7,-8 7,-7 0,-5 7,-3 7,-6 16,-6 0,-9 12,-1-11,-5 11,6-17,7 2,2-19,38-27,-11 4,23-19,-9 8,-1 2,-3-4,18 6,-4-7,0 12,-9 5,-21 24,-9 5,-19 18,-9 3,-14 4,-3-3,3-9,7-5,-6-1,-3 5,-5 0,5-6,16-9,15-7,41-26,-6 7,40-22,-21 11,18 1,-1 1,-10 6,-4 7,-14 2,-20 12,-10 9,-25 7,-10 7,-10 1,0-1,-10 5,-4 0,-2 6,1-1,4-3,6-2,7-3,-5-2,24-7,13-7,30-10,4 3,10 2,6 3,7 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9:49:24.87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146 175,'-24'-16,"4"-10,20 16,13-17,10 4,21-6,1 6,5 9,-19 7,-3 14,-20 14,-2 3,-12 18,-2-11,0 5,1-7,1 0,4 0,-4 0,-1 0,-1 0,-7 1,1-8,-1-1,7-13,2 5,25-11,-8 5,23-7,-17 0,4 6,-13 9,-2 7,-19 20,-8-3,-13 10,0-10,-8 3,5-7,-7 4,13-10,4-7,11-8,-5 1,6-7,7 11,1-9,7 17,13-10,4 10,25-11,3 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9:49:25.12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30 117,'-16'-37,"3"8,13 8,0 6,13 7,16 2,16 12,10 4,-6 9,-1-3,3 18,9-3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8:39.7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597 15 7767,'-21'-2'324,"-3"-3"0,-7 4 1073,2-4-1074,-4 3 1,12 4 101,-3 3 1,-2 3-210,7 6 0,-1-1-276,6-3 0,-1 3 268,0-3 0,6-2 141,-1 2 1,2-6-81,-2 6 1,-3-2 112,3 2 0,-3 3 30,-1-3 0,-6 4-155,1 6 1,-2-4 36,2 3 1,2 4-79,-2 1 0,-2 2-40,1-2 0,3 4 6,7-4 1,-1 4-69,6 1 1,-5 0 30,5 0 1,2 0-122,8 1 0,3-5-41,6 5 0,1-9 22,0 8 0,4-3-20,0 3 1,6 0 79,-6 0 0,5-4-2,-4-1 0,1-5 25,-2 6 0,-1-6-5,6 5 0,-1-4-66,1 4 1,4-6 3,-4 1 0,4-1-117,1 2 1,0-9 86,0 3 0,0-4-69,1 0 0,-4-2 31,3-3 0,-8-4 32,8 4 0,-8-5-17,3-5 0,-4 2 3,4-6 0,-1-3-33,1-7 0,-1 3-98,-4-4 0,-1-3 42,6-1 0,-4-3 83,4-3 0,-6 6-134,1 0 0,-3-5 59,-1-5 1,-1 0 35,1 5 0,-2-1 14,-3 1 0,3-5 111,-4 0 1,-2 5-67,-2 5 1,1-1 129,-1-4 0,0 5-12,-5 0 1,0 6-118,0-2 0,-5 4 67,0 2 1,-6-6-4,1 1 1,-3-1 4,-1 6 0,-6-1-55,1 1 1,-2-6-4,1 1 0,2-6-24,-6 6 0,5 0-8,-6 4 1,6-4-326,-5-1 1,-1 7 149,-4 8 0,-2 4-913,-3 1 1,-4 3 268,-11 7 0,-3 7-19,-6 17 1,-5 10 219,0 10 277,-14 2 0,16 9 1,-10 2-1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8:40.4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0 131 7710,'0'-14'-618,"0"-1"1,0 1 1291,0-1 0,0 5-177,0 1 0,0 4 167,0-5-315,0 7-113,0-4 1,0 6 225,0-4-265,0 3 144,0-4 123,0-1-135,7 6-177,-6-6 1,7 7 221,-3 0-1,-3 0-163,11 0 0,-10 2 166,7 3-134,-1 3 0,6 6-63,0 1 0,-6-5-84,1-1 0,0 1-13,4 5 1,6-6-104,-1 1 1,1-2-29,-6 2 1,1 3 70,-1-3 0,1-2-3,-1 1 0,-1-4 40,-3 5 0,1-5 62,-6 4 0,5-4-52,-5 5 0,1-5 21,-1 5 1,-3-6-63,3 6 0,-4-5-159,-1 5 95,-6 0 0,-2 4-201,-7 1 1,1-6-233,-1 1 1,-1-5 229,-4 5 0,4-5-476,-3 4 0,-2-6 192,1 2 1,1-3-1,4-2 1,-4 0 92,-1 0 1,6 0-737,4 0-324,0 0 810,-4 0 680,6 0 0,1 0 0,7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8:40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45 263 7764,'-10'-13'378,"0"3"-152,7-3 1,-5 12 1014,3-4-457,3-3-20,-4 6-199,6-4 0,6 1-197,4 0 1,5-5-34,4 6 1,4-8-79,6 2 0,2-3-223,3-1 0,-2-6-164,7 1 0,0 0-165,5 4 1,4 0-268,1 1 1,-2 6 561,-8 3 0,3-3 0,-5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9:32.9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335 394 7885,'-13'-16'61,"4"-3"1,-4 2 90,3-2 0,4 8 132,1 1 1,1 7 828,0-2-938,2-3-19,-5 6 1,6-4-10,-4 6 1,2 4 36,-7 1 1,5 0 256,-5-5 1,1 5-44,-6 0 1,5 0-62,1-5 0,-1 0-27,-5 0 0,1 5 122,-1-1 1,1 1 19,-1-5 1,1 0-159,-1 0 0,2 2-54,3 3 0,-3-4 39,4 4-247,2-3 1,-1 3 97,3 0 0,4 1-100,-4-1 1,3-2 268,2 7-181,0 0 1,0 4 113,0 1 1,0-1-119,0 1 1,0 1 160,0 4 0,0-3-70,0 8 1,0-8-41,0 3 1,0 3 6,0 1 0,0-1-120,0 1 0,0-5 38,0 6 1,2-6-145,3 5 0,-2-4 7,7 4 0,-6-6 111,6 1 1,-2 2-98,2-1 0,3 1 75,-3-2 0,-2-3 127,1 4 1,-4-2-93,5 1 0,-2-3 3,2 4 1,3-4-35,-4-1 1,3-1 8,-2 1 0,2-1-88,-2 1 1,3-5 64,2-1 1,1-5-86,3 0 1,-2 3 48,2-2 0,-3 0-26,-1-5 1,4 0 13,1 0 0,-1 0-8,-4 0 1,4 4-10,1 1 1,1 0-5,-2-5 1,-1 5-108,6 0 0,-4 1 79,4-1 1,0-3-69,5 3 1,0-4 72,1-1 0,-1 0-67,0 0 1,2 0 39,3 0 1,-3-5-1,3 1 1,-4-3 1,-1 2 1,1 2 17,-1-7 1,0 7-34,0-2 0,-5-1 18,1 1 1,-1-5 13,5 5 1,-5-6-58,1 1 1,-1-3-17,5-1 1,0-6 21,0 1 0,1-7-8,-1 2 1,-2-4-14,-2-1 0,5-5 4,-5 0 1,1 5 129,-7 4 0,-8 3-117,4-3 0,-5 4 157,-1 7 0,-2-1-9,-7 1 0,0-1-37,0 1 1,0-1-38,0 0 1,0-1 2,0-3 1,0 1-31,0-6 0,0-1-4,0-4 0,0 0 79,0 0 0,-5 0-67,0 0 0,-6-1 110,1 1 1,-3 5-107,-1 0 0,-1 6-56,0-2 0,-4 4 37,0 2 0,-6-1-84,6 0 0,-7 1 82,2-1 1,-4 1-7,-1-1 1,0-1 98,0-3 0,-2 4-101,-3 0 1,1-2 104,-5 7 0,4-5-42,-5 10 0,5 1 94,-5 4 1,1 0-162,0 0 0,-3 1-120,7 4 1,-2 2 38,2 2 0,-3 4-194,-7-3 1,6 3-153,-1 1 0,0 6 138,-5-1 0,0 7-475,1-1 1,-1 7 262,0 2 1,0 6 30,1-1 0,-4 10 28,3 4 304,4 4 1,4 1-1,-1 1 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9:34.0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278 58 7950,'-9'0'707,"1"-5"-499,3 1 1,2-3-284,-6 2 82,5 4 1,-4-6-319,3 7 212,4-6-1,-12 4 1,9-9 347,-5 6 0,4 0-92,-5 5 1,5 0 68,-4 0 1,4 0 140,-5 0-31,0 0-125,-4 0 124,-1 0-222,1 0 1,1 2-183,3 3 1,-1-2 34,6 6 0,-5-4 50,5 5 1,-1-5 11,1 5 4,3-1 1,-9 6-6,6-1 1,0 1-8,5 0 0,0-6 7,0 1 0,-5 0-15,0 4 1,1 6-6,4-1 1,0 1 6,0-6 0,0 6 10,0-1 0,0 5 9,0-4 0,4-1-28,1-4 1,2 4-3,-2 1 1,-4-1-3,4-4 0,3-1-3,2 1 0,-2 0 0,2-1 1,-5-6-7,4-3 0,-4 2-116,5-3 118,0 1 1,4-5-8,1 0 1,-6 0-7,1 0 11,0 0 1,3-6-26,-3-4 1,1 2 3,-6-2 0,4 1 14,-4-6 1,5 5-3,-5 1 1,1-1 15,-1-5 0,-3 1-14,3-1 0,-4 0 134,-1 1 0,0-1-10,0 1 1,0 4 110,0 0 0,0 5-173,0-4 1,-1 4 17,-4-5 0,2 7-321,-7-2 199,0 3 0,-4 2-627,-1 0 479,0 0 1,1 0-364,-1 0 1,-1 2 94,-3 3 1,2 3-430,-2 7 903,3-1 0,-5 7 0,-2 2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9:35.5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117 554 7821,'-14'8'0,"-1"-1"-57,1-7 1,-1 4 150,0 1 0,6 2-179,-1-2 0,5-4-148,-5 4-54,7-3 257,-3-2 46,6 0 1057,0 0-905,6 0 138,-4 0-240,11 0 0,-10 0 97,7 0-40,-7 0-58,10 0 8,-5 0 0,2 0-16,-1 0 1,-4 0 114,5 0 1,-5 0-94,5 0 0,-6 0 65,6 0 0,-5 0-63,5 0 1,-5 0 11,4 0 1,-4 5-12,5-1 0,0 1-92,4-5 1,-4 0-11,0 0 1,-1 0 90,6 0 1,0 0 33,-1 0 1,1 0-52,-1 0 1,1 0 92,-1 0 1,6 0-105,-1 0 0,1 0 8,-6 0 0,3 0-9,2 0 1,-3-5-92,4 1 1,-4-1 42,-2 5 0,6-5 57,-1 0 1,2-1-16,-1 1 0,-4 1-13,3-5 1,4 4 47,1-5 1,-1 5-25,1-4 0,-4 4 18,4-5 0,-5 5-23,6-5 1,-1 2 3,5-1 0,-1-3-40,-4 7 0,4-6 42,-4 1 1,3 2-50,3-1 0,-1 0 35,0 0 0,0-4-64,0 3 0,-1 2 40,-4-2 1,4 5-1,-4-4 1,3 4 6,3-5 0,-3 7 0,-3-2 0,4-2 1,-4 3 0,2-1-2,-2 5 1,2-5 16,-6 0 0,4 0-12,-4 5 0,5-5 24,0 0 0,-4-4 13,-2 4 1,2-2 7,-1 3 0,4 2-19,-5-3 1,6-1 6,-6 1 1,5-5-92,-4 5 0,4-1 74,-4 1 0,6 2-84,-2-7 0,-1 5 71,1-5 1,-5 5-67,6-4 1,-8 5 43,3 0 0,1 0-15,-2-1 1,1 4 1,-6-4 0,1 3 9,-1 2 1,1 0 1,0 0 0,-1-6 0,1 4 0,-1-3 0,1 4 0,0 1 0,-3-2 0,-2-3 0,3 4-5,-3-4 2,3 3 1,1-3-21,1 1-3,0-1-33,-1 5 52,1 0 0,-6-2 15,1-3-27,-7 4 8,10-6 1,-9 7 11,5 0 5,-5 0 0,4 0 17,-4 0-11,-2 0 0,6 0-8,-3 0-4,-3 0 0,11 0 0,-12 0-21,12 0 20,-11 0 1,6 0-1,-3 0 1,-4 0 0,6-6-176,-1 4 164,-4-4-152,11 6 0,-10 0 8,7 0 5,-7-7 42,10 5 1,-5-6-16,7 3 0,-5 2-63,-1-7 0,1 6-170,5-6 1,-1 5-478,1-5 0,4 7 36,1-2 798,-1 4 0,-4-6 0,-1-1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9:49:46.07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307 161,'8'-31,"5"-3,-12 18,12-6,-11 14,5 2,-9 35,-3 10,-3 5,-7-5,1-1,-7 14,-4-3,3 3,-3-13,6-4,-5-1,-1-3,-9 8,0 0,7-7,-1-11,19-13,-4-1,26-33,3 13,18-32,0 15,0-2,8-4,-5 1,7-4,-7 3,-8 7,1 6,5-11,-4 10,11-12,-18 20,-3 3,-14 13,-20 26,-3 0,-20 24,-1-6,0 3,3-3,8-4,1-11,8 1,-11 4,4 0,9-7,-11 7,23-16,-10 9,13-18,13-3,3-19,20-10,-1-12,4-4,-3 2,-7 3,0 3,0-3,1-2,-1 2,5-5,0 5,0-5,-5 5,0 0,7 5,-12 7,-3 7,-14 15,-7 21,0-3,0 16,-7-11,-8 12,-7 2,-14 14,1-1,-4 3,3-2,7-8,-5-4,0 0,0 0,-2 11,12-11,-4-10,20-16,41-45,-16 16,27-23,-13 16,3-9,0 2,0-2,-5 3,0 0,0 0,7-5,3 0,-3-5,-2 5,1-2,-1 2,0 3,2-4,-12 12,4 8,-20 15,-2 15,-6 8,-13 6,4 6,-19 3,5 5,-6-5,0 10,-6-9,4 11,-5-6,13-7,2-1,13-13,2-9,12-7,15-33,4 13,15-33,-6 17,0-3,5-2,0 0,1 1,-6 9,-3-3,11 4,-4-6,5 6,-5 9,-9 14,-15 8,-7 13,-7 8,-13 8,-3 13,-14-1,1-1,7-5,-6-8,-1 2,-2 7,2-13,14-3,2-20,12-2,20-32,1 0,35-24,-16 0,14 6,-9 0,-4 7,-11 8,1 0,5 0,3-1,-8 14,-9 3,-14 20,-14 20,-1-7,-13 20,-3-15,3-4,-7 13,-1-10,-2 18,-11-11,11 11,-11-18,18 10,-3-24,18 3,3-13,32-19,0 1,18-11,-2 1,-12 5,6-6,0 0,-6 0,6 0,-7 0,-6-1,-8 8,-9 1,-12 13,-9-5,-1 4,-12-5,6-1,-8 1,1-1,0-6,0 5,6-12,-4 6,10-7,-4-1,0 8,12 1,-11 6,12 7,-6 2,-1-1,0 5,1-11,-7 5,5 0,-6-5,1-1,-1-2,-1-6,2 8,6 6,1-5,-7 11,5-11,-5 12,-7-6,4 7,-18 0,4 13,-5 3,1 13,3 1,9-8,-4 12,10-3,-11 13,5 0,-5-1,4 1,-5-7,7-1,7 0,-6-6,18 6,-9 0,17 1,-4 7,6-7,0 5,0-11,0 11,0-11,0 4,0-6,0-6,6 5,-4-12,11 5,1-13,9 5,13-11,-6 4,19-6,-10 0,11 0,0 0,-4-6,10-3,-10-5,-3 6,0-5,-6 11,7-11,-1 12,1-6,0 7,-1-6,-5 4,-9-11,-2-1,-10-9,4-13,-7-8,-6-1,5-12,-11 6,4-1,-6 8,0 2,0 11,-6-11,-9 11,-1-11,-18 5,-10 0,-14 4,-10 14,-3-1,4 12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8:52:23.8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132 1,'-47'0,"6"0,27 0,-1 19,7-8,1 23,7-17,13 4,4-7,18-6,2 5,7-5,6 7,-4 6,4 2,-6 6,-1 6,1-4,0 11,6-11,-5-2,6-8,-8-6,-5-7,4-2,-11 7,4-3,-6 24,1-3,-1 6,0 5,0-17,0 2,0-12,7-7,-5 5,11-12,-11 6,4-1,-6 9,1 8,-1 12,0 2,-6 7,4-7,-11-1,12-13,-12-2,5-7,-6-6,-1-1,7-1,2-4,0 5,4-1,-4 2,6 7,0-7,0 5,0-5,1 6,5-5,-4 3,11-3,-11-1,5 5,-7-5,0 13,0-5,0 12,0-6,0 7,7-6,-5-2,4-6,1-1,-5-6,5 5,-1-5,-4 7,5 6,-7 2,0 6,-6 0,4 0,-4-6,6 4,-6-10,4 4,-4-7,-1 1,6-1,-12 7,12 2,-6 6,8 0,-1-6,0 5,0-12,0 5,0-7,1 1,-1 0,0 6,0 1,0 8,-6 5,4-4,-4-2,6-1,0-12,0-2,7-1,-5-5,11 1,-11 3,11 3,-5 8,0-1,6 6,-6-5,0 6,5-7,-5 0,7-8,0-6,0 5,-1-5,-5 7,4 6,-12 2,13 6,-6 6,0-4,5 5,-5-14,1 0,4-8,-5 1,7-1,0 7,-7-5,5 12,-11-5,11 6,-5 0,7-6,0-2,-1-7,1 1,0-7,-7 5,5-5,-11 13,11 2,-11 6,4 7,-5-6,5 6,-4-7,5-6,-7-2,0 0,0 2,0 6,0 6,-6-4,5 5,-6-1,1-4,4 5,-4-13,6 4,0-11,1 12,5-6,-4 14,5-5,-14 11,6-11,-5 4,6-5,0-1,0-7,7 6,-6-12,13 5,-13 0,12 2,-11 0,11 4,-4 2,-1-4,5 9,-5-12,7 7,0-6,-7-2,5 0,-11-5,11 12,-11-5,11 6,-11 0,11 0,-12-6,13-2,-13-7,12 1,-11 0,11-1,-11 7,11-5,-11 12,11-5,-11 6,11 0,-11 0,11-6,-11 4,11-11,-11 12,11-12,-12 12,6-6,0 8,1-1,7-7,-1 6,-5-12,4 5,-5 0,7-5,0 12,-1 1,1 2,0 11,-1-11,1 11,0-11,0-2,-1-8,1-7,0 1,0 0,-1-1,1 7,0 2,6 6,-5 7,12 1,-12 7,6-7,-8-1,1-7,0-7,-7-1,5 1,-11-6,11 18,-11-3,11 12,-5 7,0-11,6 10,-13-18,6 4,-7-12,0-2,0-6,7 6,-5 1,11 8,-11-1,11 6,-11-4,4 5,-6-7,1-6,-1-2,0-7,0 7,7-5,1 6,0-1,5-5,-4 5,5 0,-5-5,4 5,-5 0,0 2,5 6,-11 0,11 0,-11 0,5 7,-1-5,2 5,1-7,-3 0,1 0,-5 0,11-6,-11 4,4-4,1 0,1 4,0-4,6 6,-13-6,12 4,-4-11,-1 12,5-5,-5 6,7 6,0-4,-1 11,-5 2,-3-5,-5 10,5-12,-4 0,5-1,-1-7,-4 0,11-6,-5 11,7-10,0 12,0-1,6-4,-5 5,5-7,-6 0,0-6,0 4,-1-11,1 12,0 1,6 8,-5 7,5 6,-6-11,0 10,0-25,-7 10,5-18,-5 12,1-12,4 12,1-12,3 11,10-4,-4 0,0 4,-2-11,1 5,-6-12,5 3,-6-3,0-1,-1 5,1-5,-7 6,5 1,-4-1,-1 8,5-6,-11 5,4-7,-5 1,-1 0,0-1,0-6,0 5,7-5,-5 7,11-1,-12 1,13 0,0-20,9-5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9:36:48.81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817 219,'-8'-24,"-5"-8,11 22,-4-5,6 2,0 5,0-6,0-1,0 7,0-5,-7 5,-1-7,0 7,-5-5,5 5,-7 0,-6 2,5 6,-11 0,4 0,-6 0,0 0,-7 0,5 6,-11-4,11 4,-4-6,6 0,-1 0,8 0,1 0,0 0,4 0,-4 0,0 7,5 1,-5 6,6 1,1-1,-1 1,1 6,6 2,-5 12,5-4,-1 5,-3-7,10 0,-11 0,11 0,-11 1,5-1,-6 0,6-6,-5 4,11-11,-4 5,6-6,0 0,0-1,0 1,0-1,0 7,0-5,6 6,-4-8,11 1,-5 6,0-5,5 5,-5 0,6-5,1 5,0-6,-1-1,1 1,-7 0,5-7,-5 5,6-12,8 6,-6-1,11-4,-11 4,12 1,-5-6,6 6,0-7,0 0,0 0,7 0,-5 0,4-7,-6 6,1-6,-1 1,0 4,0-11,0 12,-6-12,4 11,-10-11,4 5,-7-7,1-6,-1-1,1-1,0-4,-1 4,-6-6,-1 0,-1-1,-4 1,4 7,-6-6,0 5,0-6,0 7,-6-6,-2 5,-7-6,1 0,-1 0,0 6,-6-4,5 10,-11-4,10 0,-4 5,0-11,5 10,-11-4,-9 13,-9 2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1:41:32.87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132 321,'-31'-21,"10"11,15-16,19 4,-4-3,12-2,-6 6,-7 5,5-5,-5 12,0 3,-1 38,-7 1,0 25,0-13,-7 10,6-9,-4 12,3-6,2 5,2-1,3 7,-4-12,19-3,-11-9,13 5,-1-21,-5-10,11-26,-4-17,9-18,-2-10,-6 2,-14 13,3 4,-4 0,-1-2,2-7,-7 7,2-2,-3 9,-9-15,-14 10,-3 2,-18 9,5 14,-1 6,3 8,12 8,2 13,6 8,1 15,6 8,8 6,8 0,6 1,7-1,9-6,0-9,12-7,-4-13,-1-9,5-20,-5-17,-1-19,-7-7,-8 6,-11 4,1 5,-6-5,2 0,-3-5,-2 1,3-1,-3 5,-2 0,-5 5,0-5,-7 7,4-10,-13 17,5-2,-11 19,4 1,-6 14,6 7,2 9,0 13,5 1,1 7,9-1,6 1,0-7,0-1,6-13,9-9,7-7,14-27,1-4,1-20,-3-6,-19 5,-3-5,-19 6,-15 7,-16 7,-9 16,-10 7,4 7,-7 0,8 13,0 3,21 14,-4 12,17 3,3 13,7 7,20 2,10-1,14-8,13-7,2-21,7-9,-8-14,0-7,-14-20,-1 3,-20-26,-3 6,-13-13,0 5,-7-12,-7 12,-16 1,-7 15,-13 8,-2 19,-5 15,4 16,9 5,10 0,3-3,2 16,0-3,7-4,0 22,8-1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1:41:34.35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234 67,'-58'15,"6"-1,15 7,3 2,24 6,-3 7,7 8,4 14,-9 0,6 1,0-8,5-2,0 0,0-6,0-4,0-6,0 9,0-12,13 0,3-9,13-13,0-2,0-6,7 0,1-13,1-3,-3-26,1 3,-12-18,10-1,-11-8,-7-7,2 3,-13 7,-2 6,-8 14,-3 5,-13-9,-3 4,3 9,-13 0,3 17,-6 3,-6 14,13 21,-6 10,13 19,2 2,13 12,2-4,12 4,4-11,9-9,9 1,6-6,0 0,8-10,3 0,14-6,-1-15,-6-16,-2-28,-19-8,-7-9,-13 9,2-11,-11 8,-2-18,-21 14,-3 7,-25 8,10 20,-11-3,6 23,-6-2,11 19,4 8,14 2,12 11,3-5,19 1,3 4,13-11,7 4,1-12,7-9,6-7,-5-20,-1-10,-8-20,-14-3,0-10,-14 4,-2 0,-12 8,-2 2,-7 24,-6-8,-2 25,1-6,-6 20,5 3,-6 14,0-1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42:44.7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0 8031,'-15'0'-508,"1"0"461,-1 0 1,5 0 640,1 0-496,5 0-57,-2 7 0,6 1 67,0 7 1,0-6-7,0 1 0,0 0 87,0 4 1,0-2-84,0 2 0,0-2 28,0 7 1,0-3-67,0-1 0,0 6-7,0 3 1,0-1-1,0 1 0,0-4-3,0 4 1,0-5 38,0 6 0,0-1-17,0 5 1,0-5 15,0 1 1,0-6-20,0 5 0,0 1-2,0 4 0,0-5-26,0 0 0,0 1 0,0 4 0,0 0 12,0 0 0,0-1-5,0-4 1,0 5 48,0 0 0,0 0-6,0 5 1,0 2-33,0-2 1,0 2 7,0-2 1,0-4-53,0 5 0,0-5 1,0-1 1,0-4-5,0-1 1,0-1 33,0 1 1,1-3-9,4-6 0,-3-1 14,3 1 0,-4-5-8,-1-1 0,0 1-28,0 5 1,0 4 23,0 0 0,5 7-104,0-1 0,0-3 48,-5 3 0,0 4-10,0 5 0,0 0-6,0-5 1,0 0-9,0 0 0,0 0-4,0 1 1,0-6 23,0 0 1,0-6 93,0 1 0,-5 2-86,0-1 1,0-1 124,5-4 0,0-1-97,0 1 1,0 0 3,0-1 1,0 6-22,0-1 0,0 7-1,0-2 0,0 4-49,0 1 1,0-5 62,0 1 0,0-3-124,0 3 1,0 2 96,0-3 0,0-3-34,0-1 0,0-4 54,0-1 0,0 4 8,0 1 1,0-1 12,0-4 1,0-1 10,0 1 1,0-1-37,0 1 0,0-1 4,0 1 1,0 4-26,0 1 0,0 1 30,0-2 1,0-2-238,0 2 148,0-3 0,5-1-25,0-1 74,0 1-6,1 0 4,-4-1 0,9-4 4,-6 0 0,0-6-89,-5 6 0,0-5 7,0 5-4,7-7-7,-6 10 46,6-5 0,-7 2-83,0-1-26,0-5-70,6 2-12,-4 1-166,4-6 257,-6 12-169,0-11 68,0 11-2,0-5 69,0 6 0,0 1-158,0 0 0,0-6-571,0 1 930,0 0 0,0 4 0,0 1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1:43:03.08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154 132,'-31'6,"10"3,2 5,16 7,-10 2,13 13,0 1,6 7,2-7,0 5,5-5,-11 0,4 5,-6-4,0 5,0-5,7-3,-6-12,12-8,-11-9,11-6,-5-13,0-10,5-14,-11-7,4 1,1-7,-6-2,6 0,-7 3,0 17,0-15,0 8,0-19,0 12,0 4,-7 13,-1 6,-6 2,-1 13,1 2,-1 12,0 2,1 13,-1 2,1 6,-1 7,0-5,1 11,6-11,-5 11,11-5,2 0,8-1,7-14,6-7,2-8,-1-7,6-13,-12-4,12-12,-6-6,7-3,1-5,-1-1,0 0,-6 7,-9 8,-7 8,-7 13,-26 21,13 4,-21 25,26-11,1 5,1 0,4-6,-4 12,6-11,0 5,0-7,6-6,-4-2,11-7,-5 1,13-1,-5-5,5-3,-6 0,-1-4,1 5,-7-1,-21 9,-5 1,-18 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1:43:11.4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67,'29'-16,"-7"-3,-1 10,-6 1,-7 2,5-1,-5 6,7 1,-1 8,-6 0,5 5,-11-11,11 10,-11-3,11-1,-12 5,12-12,-5 12,7-11,-1 4,1 1,-1-6,8 6,-6-7,18 0,-10-7,18 6,-5-6,-6 14,-3 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43:44.54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73 6862,'5'-10'497,"0"1"-325,0 6 1,-3-6 560,2 5-134,-2 2-405,4-5 0,-4 6 95,3-4 116,-3 3-207,4-4 92,1 6-142,-6 0 0,7-5 120,-3 0-21,-3 0 16,4 5-26,1 0-103,-6 0 1,7 0 193,-3 0-317,-3 7 18,4-6 24,1 12 1,-4-11 139,7 3-19,-7-4-71,10-1-26,-5 0 0,2 2 63,0 3 1,-6-3 45,6 2 32,-7-2-105,10-2 0,-6 2 135,3 3-186,2-4 1,-8 6 65,5-7-11,1 6 59,5-4-30,-1 11-58,1-5 1,-1 5-82,1-4 0,-5 3 139,-1-7-68,1 6 0,5-3 29,-1 7 1,-4-6 113,0 1-145,-1 0 1,6 4 2,0 1 0,-1-2-122,1-3 1,-5 1 121,-1-6 1,1 6-160,5-1 1,-1-2 70,1 2 0,-1-5-15,1 4 0,-5-5 21,-1 0 0,1 3-10,5-2 1,-1 4-25,1-4 1,-1 5 37,1-5 1,-1 1-15,1-1 1,-4-2 10,4 7 0,-9-7 4,9 2 1,-4 2-3,4-2 1,0 1-1,-1-1 0,1-3-26,-1 2 1,1 0-4,-1 1 1,1-4-12,0 4 0,-1 1 30,1-1 1,-1 0-48,1-5 0,-1 2 36,1 3 0,0-4-30,-1 4 34,1 3 0,-1-6 3,1 3 1,-1 1 1,1-1 1,0 0 2,-1-5 0,1 2 1,-1 2 1,1-2-8,0 3 1,-1-2 28,1 2 0,-1-3-25,1 2 1,-1 3 11,1-2 0,0 5-1,-1-6 0,1 6 4,-1-5 0,1 5-2,-1-5 0,1 4 1,0-4 0,-1 5 16,1-5 0,-1 4-20,1-4 1,1 5 12,4-5 0,-4 1-11,3-1 0,-3-2 23,-1 7 0,0-7-16,-1 2 0,1 2 2,-1-2 0,1 4 15,-1-4 0,1 2 3,0-2 1,-1-2-35,1 6 0,-1-5 17,1 1 1,-1 1-29,1-1 0,4 1 26,1-1 0,-1-3 0,-4 3 0,0 1 0,-1-1 1,1 2-1,-1-3 1,1-2 4,-1 3 0,1 1 3,0-1 0,4 5 34,0-5 0,1 1-36,-6-1 1,1-2-23,0 7 0,4-5 23,0 5 1,1-7-39,-6 2 0,1 1 21,0-1 1,-1 0-6,1-5 0,-1 5 16,1 0 1,0 1 0,-1-1 0,-1-2 11,-3 7 0,3-5-20,-4 5 1,4-1 23,2 6 1,0-2-16,-1-3 0,-4 2 52,0-2 1,-1 3-46,6 2 1,-2-6-3,-3 1 0,3-2 31,-4 2-21,4 3 0,2-7-23,-1 4 1,1 1 14,0-6 1,-1 2 61,1-2-63,-1-4 1,1 11-1,-1-7 0,1 4 15,0-4 1,-1 5 1,1-5 1,-1 1-18,1-1 0,-1-3 1,1 2 1,0 3-48,-1-2 1,1 5 45,-1-6 1,1 6-26,-1-5 0,6 5 21,-1-5 0,1 1 2,-6-1 1,1-2 3,0 7 0,-1-7-2,1 2 1,-1-2 19,1 2 1,-1-3 6,1 3 0,4-2-16,1 2 1,-1-4-6,-4 4 1,-1-2-20,1 2 1,0-3 18,-1 3 0,1 1-53,-1-1 0,1 1 28,0-1 1,4-3-8,0 3 1,1 1 8,-6-1 0,1 2-3,0-2 0,4-2 77,0 6 1,1-4-70,-6 5 1,3-5 85,2 5 1,-3-7-72,4 2 0,-4 1 25,-2-1 1,1 2-14,0-3 0,4-2-5,1 3 1,-1 1-21,-4-1 0,-1 2-7,1-2 1,1-2-2,3 7 1,-2-7 15,2 2 1,-1 3-51,1 1 0,-3 0 42,4 0 1,-4-4 12,-1 5 0,-1-5 27,1 4 0,4-1 5,1 2 0,-1 2 1,-4-8 0,-1 6 9,1-5 1,1 6-85,3-1 1,-2-3 54,2-3 1,-1 3-35,1-2 1,-1 4-14,6-4 0,-6 5-10,2-5 0,-2 1 12,1-1 1,-3-2-12,4 7 1,-3-5 12,3 5 1,-4-5-3,3 4 1,-2-4 27,-3 5 1,2 0-21,4 4 1,-7-4 9,6 0 0,-7-1-4,2 6 0,1-5 2,-6-1 1,4-4 5,2 5 0,0 0 1,-1 4 0,1-4-11,-1 0 1,-1-5-1,-3 4 0,3-6-28,-3 2 0,3 2 29,1-2 0,-4 1-7,0-1 0,-1-2 4,6 7 1,-5-5-9,-1 5 1,-1-6 0,2 6 0,3-7 8,-5 10 0,7-9 3,-1 5-30,-5-5 23,3 8-72,-3-10 0,0 5 65,1-7 1,-7 1 15,2 4-8,3-3 1,-5 4 2,7-6 0,-7 2 26,2 3-7,3-4 0,-4 6 3,5-7-19,-5 6 0,4-4 52,-3 3-26,-4-4 1,10 1 1,-6 3 0,2-4 12,-2 4 4,-4-3-12,12-2 0,-10 0-1,7 0 1,-5 2-22,5 2 34,-7-2-37,10 4-13,-5-6 1,2 5-3,0 0 0,-6 0 11,6-5 0,-5 0-3,5 0 0,-5 2-4,4 3 0,-4-4-5,5 4 0,-5-3-5,4-2 0,-4 0 15,5 0 1,-5 4-12,5 1 1,-6 0 9,6-5 0,-5 0-5,5 0 0,-5 5-11,4 0 5,1 0 1,5-5-37,-1 0 1,-4 0-6,0 0 0,-1 0-88,6 0 114,-1 0 1,1 0-4,0 0-27,-1 0 31,1 0 23,-1 0 10,1 0 0,-5 0 30,-1 0 12,-5 0 23,2 0 10,-6 0 16,7 0 5,-6 0 15,6 0-4,-1 6 7,-4-4-24,11 4 2,-12-6-176,12 7 163,-11-6-186,11 6 96,-11-7-8,10 6-108,-10-4 47,11 11 0,-10-10-123,7 7-57,-7-7 0,5 9-488,-3-8 470,-3 8 1,4-9-918,-6 7 0,5-5 23,0 4 1162,0-5 0,1 8 0,2-3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40:42.47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102 59 8011,'-14'-8'-371,"4"0"-46,0 3 0,5 3 672,-4-3 1,4-1 253,-5 1-342,7 0 1,-5 5 124,3 0 39,3-6-30,-4 4 22,-1-4-127,6 6-15,-6 0-125,7 0 230,0 0-78,7 6-106,-6-4 1,6 6-9,-7-3 0,1-4 6,4 4 0,-3-2 1,3 2 1,1-1 109,-1 5-220,0-6 204,1 10-310,3-4 70,5 5-152,1 1 181,-1-1 0,-1-4-104,-3 0 0,3-5-3,-3 4 0,-2-5-166,1 0 1,1 3-39,5-2 1,-6 1-154,1-1 176,0-3 1,4 9 66,1-6 1,-5 5-539,-1-6 431,1 8 1,5-9 343,-1 7 0,-4-7 0,0 2 0,0 3 0,4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40:42.80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467 44 8076,'-7'-15'0,"1"5"-94,-4 1 1,-3 6-130,4-2 1,0 3 651,0 2 0,-1 0-64,-5 0 0,3 7-35,2 2 0,-3-1-176,3 2 0,-3 0-158,-1 4 1,-1 1 91,0 0 0,1-1-64,-1 1 0,1 6-60,-1 3 0,-4 4-295,-1 1 1,-7 6-1103,-2 4 1433,-1 10 0,-18 9 0,2 9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43:49.39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88 59 7815,'-15'0'-739,"0"0"704,1 0 329,-1 0 1,5 0 337,1 0-224,6 7 317,-4-6-28,7 6-416,0-7 1,0-2 103,0-3-163,7 4 1,-4-11-68,6 7 1,-4-4-91,5 4 1,-7 0 39,10-1 0,-5 4-39,7-3 0,-5 3 20,-1 2 1,1-4-35,5-1 0,-1 0-10,1 5 1,-1 0-111,1 0 0,0 0 79,-1 0 0,1 0-155,-1 0 1,1 2-25,-1 2 1,6 0 45,-1 5 1,1-1-132,-6 2 1,6 3 18,-1-3 0,1 1 18,-6-1 0,6 3 22,-1-3 1,1-2-183,-6 1 1,1-1 68,-1 2 0,-4 3-147,0-3 1,-2-2-545,2 2 322,2-1 676,-3 6 0,-1 0 0,-2-1 0,-6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8:50:20.5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2012 1,'-53'23,"-2"4,11-4,5 13,-10-12,19 3,-13-19,13-8,-12-8,-2-13,-8 12,-6-4,-1 13,1 13,0 9,-1 9,1 5,-7-14,5-1,-4-13,5-1,-5-7,10 6,-16 9,17 21,-10 17,9 10,9 4,6-14,7 4,-23 21,8 4,15-37,-1-1,6 0,2-2,-19 18,2 3,18-11,-10 13,18 8,-12 1,12 19,1-11,2 12,12-13,-6-2,7-12,7-9,1-14,13-2,8-5,8 1,7 4,6-5,2 0,13-1,1-7,7-13,0 4,7-19,-6 6,5-7,-6 0,0 0,7-7,7-1,-1-11,-4-1,-14-4,-14 4,-7-5,23-5,-2-7,-22 15,2 0,34-21,4 5,-13 3,-7 6,-1 6,0-5,-5 6,-2-7,-1-7,-12-1,5-7,1 7,-13 1,11 7,-12 6,1 2,4 0,-12-8,6-8,-13-13,-9-15,-7-3,-7-12,-7 7,-1 14,-6-5,-1 19,7-5,1 0,1-15,3-2,-7-6,5 17,-5 7,7 7,-10-15,5 6,-6-1,-7 14,4 11,-17 19,10 1,-25 1,11-2,-13-7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8:52:59.2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140 23,'-61'-14,"12"6,28 14,13 17,14 14,17 7,21-1,8 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43:49.65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204 30 7968,'-21'-7'0,"5"6"-52,-3-4 1,2-2-227,3 2 496,-1 1 1,2 10-73,4 4 1,1 3 169,3 1 1,3 6-16,-3-1 0,4 7-141,1-2 0,0 4-139,0 1 1,0 8-126,0 7 1,-5 13 151,0 11-48,-6 16 0,4-34 0,-1 2 0,-3 7 0,-1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9:38:35.81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1211 263,'-15'-60,"7"16,-5 23,11 8,-4 5,0 0,-9-5,-8 12,-6-12,-7 5,-7-7,-7 2,-4 3,10-3,-11 12,10-11,-13 8,6-1,-5 5,4 0,-12 6,7 2,6 7,2 6,6-5,7 12,1-6,0 14,5-5,-4 17,12-2,-4 12,12 4,0-4,3-8,7-11,0-7,5 23,0-8,6 12,9-9,1-6,5-7,-6-1,-1-1,7-4,-4 11,4-18,0 10,1-11,7 0,7-2,-5-7,5 1,-1 0,2-1,1 7,4-5,-5 12,7-12,-1 5,8-6,-6-7,12 5,-12-12,5 6,1-7,-6-7,5-1,-6-13,0 5,-1-12,1 6,0-14,-1 5,-5-4,-4 6,-10 6,4-11,-6 3,1-19,-2-2,-13-6,-1-1,-7 1,0 1,0 4,-2 8,-3 6,3 6,-11-22,12 5,-4-13,-3 13,0-5,-13 1,-7-4,-6 9,-8 19,-2 15,-19 0,-11 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9:40:33.50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1 132,'14'-39,"-6"12,-1 20,-1 7,3 13,5-3,1 4,6-7,-5-1,11-4,-10 4,10-6,-11-6,12 4,-12-4,5 6,-6 0,-7 0,5 0,-5 0,7 6,-1-4,7 4,-5 1,12-6,-12 6,12-7,-12 6,11-4,-4 11,0-11,11 4,-10 1,18-6,-5 6,14-7,-6-7,12 6,-6-6,1 7,-3 0,-10-6,8 4,-4-3,0 2,-5-2,-4 3,5-2,-6-5,22 8,-8-12,18 11,-14-4,-2 6,-17 0,15 0,-9 0,15 0,-9 0,4-7,4 6,7-6,-1 7,-13-6,4 4,-4-4,13 6,1 0,-1 0,0 0,1 0,-1 0,0 0,1 0,-1 0,-6 0,4 0,-4 6,0-4,5 4,-12 1,12-6,-5 6,6-14,0 6,-6-6,5 7,-12 0,12 0,-12 7,12 1,-5 0,6 5,0-12,7 6,-5-7,-2-7,-1 6,-12-6,6 7,-8 0,1 0,0 0,6 0,2 0,6-6,0 4,-6-11,-1 12,-1-6,-5 7,5 0,1 0,0 0,8 0,5-6,-4 4,5-4,-7 6,1 0,-1 0,0 0,-6 0,5 0,-5 6,6-4,-1 4,-4-6,-12 0,-7 0,-7 0,15 0,-3 0,-10 0,12 0,-10 7,12-6,-5 6,-3-7,-6 6,1-4,5 4,2-6,7 0,0 0,6 0,-11 0,10 0,-19 0,6 0,-7 0,7 0,1 0,7 0,6 0,-5 0,12 0,-5 0,0 0,-2 0,-6 0,-1 7,1-6,0 6,0-7,-1 0,8 0,-6 6,12-4,-12 5,12-7,-12 0,-1 0,-9 0,-5 0,-8 0,6-7,-6 5,1-4,5 6,-6 0,7 0,1-7,-8 6,6-6,-12 7,12 0,-12 0,5 0,0 0,-5 0,12 0,-6-6,7 4,1-4,-1-1,-7 6,-1-6,1 1,-6 4,5-4,-7-1,7 6,2-6,6 1,0 4,1-5,-1 1,-7 4,-1-4,-6 6,0 0,-7 0,5 0,-5-7,13 6,-5-6,5 7,-6-6,-1-2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4:30.9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16 8256,'-24'-2'-311,"0"-3"1,11 3-1026,-2-2 1317,4 2 0,3 4 198,3 2 349,3-2 783,2 5 181,0-7 358,0 0-1262,7 0-240,1 0-286,6 0-17,1 0 0,0 0 33,-1 0 1,-4 0 62,0 0 1,-1 0-13,6 0 0,-1 0 79,1 0 0,0 0-87,-1 0 1,6 0-88,-1 0 1,0-5 48,-4 0 1,0 0-1,-1 5 1,1 0-161,-1 0 0,1 0 35,0 0 1,-6 0-60,1 0 1,0 0 34,4 0-64,1 0 164,-1 0 1,1 2 15,0 2 0,-6-2 88,1 3 272,-7-3-347,10-2 1,-10 0 57,7 0-154,-7 0 106,4 0 0,-5 0-446,2 0-385,-2 0-469,4 0 708,-6 0 519,0 0 0,7 6 0,1 2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4:41.7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190 161 7908,'-13'-10'107,"3"1"0,2 5-115,3-1-112,4 4-249,-6 1 425,7 0 14,7 0 65,-6 0 0,7 0 575,-3 0-180,-3 0-212,4 0-67,-6 0 1,0-2 256,0-3-476,0 4 0,0-7 43,0 3 86,0 3-81,0-11 0,-5 10 29,1-7-106,-1 7 150,5-10-197,-7 11 0,4-4 104,-7 6 1,5 0 25,-4 0 1,4 0 38,-5 0 1,2 2 7,-2 2 0,-3 4 16,4 7 0,-4 1-73,-2 4 0,5-2-83,1 6 0,4-5 97,-5 6 0,7-6-83,-2 5 1,3-4 65,2 4 0,0 0-22,0 5 0,0-4-24,0-1 1,5-1-14,0 1 0,6 2-125,-1-7 0,3 1 95,2-6 1,-6-4-116,1 0 0,0-7 81,4 2 1,1-3-83,0-2 1,4-7 6,0-3 1,6-4 36,-6-6 0,7-2 62,-2-7 0,-1-7 9,1-3 1,1 2-8,4-2 1,-2 5 9,-2-5 1,1 7 106,-7-2 1,0 4-67,-4 6 1,-2 3-10,-3 6-44,3 7-135,-12 2 176,6 6 0,-9 5-8,-3 0 0,4 6 55,-4-1 0,2 3-73,-2 1 0,3 2 12,-3 4 0,4-4-10,1 4 1,0 1-81,0-2 0,0 0 30,0-4 1,0 0-10,0-1 0,4 1 58,1-1 1,7-1-13,-3-3 1,4 1 21,2-6 0,-1 0 2,1-5 1,1-2 26,4-2 1,-4-5-43,3-5 0,-1-2 28,2-4 1,-4 2 20,3-6 0,-7 6 3,-3-1 1,-4-2 10,5 1 1,-7 1 93,2 4 0,-5-1-71,-5-3 1,-3 3 16,-7-4 1,-1 9-31,-3 1 1,3 0-6,-4-4 1,-1 6-37,2 3 0,-6-2-161,6 2 0,-1 1-276,6 4 1,4 0 123,0 0 0,2 1-74,-1 4 1,2-2-418,7 7 0,0 0 280,0 4 1,0 6 6,0-1 0,2 1 203,3-6 1,4-4 294,11 0 0,-4-1 0,18 6 0,-3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4:42.1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248 30 7908,'-21'0'0,"4"-5"259,-8 0-175,8-6 1,-5 9-1,8-3 402,-1 4-244,1 1 0,-1 0-203,1 0 5,-1 0 0,2 1-139,3 4 189,-3-3 0,10 9 248,-7-6-275,7 6-23,-3-3-60,6 7 1,0 0 78,0-1 0,0-4 30,0 0 0,0-5-6,0 4 0,0-4 34,0 5 0,6-2-68,4 2 0,3 1 6,1-6 1,7 1-44,4-1 0,2-3-117,2 3 0,1 1 44,-1-1 0,0 0-18,0-5 1,-1 5 182,-4 0 0,2-1-111,-7-4 0,-4 5 391,-5 0-295,-1 6 1,-1-2-44,-3 5 0,-5-4-19,-5 0 1,-3-1-147,-6 6 1,-6-2-135,1-3 1,-2 1 81,1-6 0,-2 4-127,-8-4 0,6 2 68,0-2 0,6-4-216,-1 4 1,-2-3-510,1-2-343,7 0 1294,7 0 0,25-13 0,5-3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4:42.4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277 73 7841,'-29'-14'0,"5"-1"242,-1 0 0,8 2 408,-3 4 0,4 2-424,1 7 1,6 7-330,-1 2 1,7 0-14,-2 0 0,2 1-232,-2 5 1,3-1 305,-3 1 0,4-1 96,1 1 1,0-5 170,0-1 1,0 1-76,0 5 0,0 1 29,0 3 1,0-1-139,0 6 0,0-4 45,0 4 0,0 2-46,0 8 0,0-2-185,0 7 0,0-6-240,0 1 0,-5 1 205,0-1 0,-6 0-341,1-5 1,2-6 131,-2-3 1,5-6-403,-5-4 543,7-4 0,-3-7 248,6-4 0,-7-3 0,-1-7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4:42.5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73 7841,'-6'-21'69,"4"5"1,-3-3-170,10 9 0,10 3 66,9 7 1,4 0-235,1 0 1,8 0-244,7 0 1,1 0 510,9 0 0,-1 0 0,5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4:42.9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292 58 7842,'-6'-14'0,"-2"-1"754,-7 1 1,5 5 317,1 5-1072,-1 2 0,-3 4-48,3 2 1,-3 5 39,4 5 1,1 6 10,-2-1 0,0 0-226,-4-4 0,-1 1 638,0 4 0,1-4-126,-1 3 0,1-2 116,-1-3 1,2 6-155,3-1 1,-1 7-47,6-2 1,-4 4-53,4 1 0,0 0-215,5 0 1,0 7 98,0 3 1,5-2-186,0 2 0,6-7-126,-1 2 0,3 0-317,1-5 1,-1 2-93,-3-11 0,3-1 247,-4-4 0,4-2-118,2-4 0,0-2 42,-1-7 1,1 0 114,-1 0 0,1-7 397,-1-2 0,8-4 0,0-2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4:43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292 73 7842,'-29'-21'0,"6"5"955,4-3 0,8 9 134,1 5-637,7 3-602,-4 2 1,9 0-486,3 0 1,3 0 157,6 0 0,1 0 257,0 0 0,-1 0 430,1 0 1,-1 0-62,1 0 0,-1 0 59,1 0 0,1 0-155,4 0 1,-7 0-5,6 0 0,-11 7-43,7 3 0,-6-1 47,1 6 1,-3-4-135,-7 9 1,0-4 68,0-2 1,0 6-93,0-1 0,-7 1 57,-3-6 1,-2 1-69,-3-1 0,-4 1 77,-1 0 1,-4-6 4,4 1 1,-4-7 49,5 2 0,-1 2 8,6-2 0,-1-1 80,0-4 247,1 0-307,6 0-14,1-6 0,14 3-168,2-7 0,9 7 81,2-2 0,6 3 30,-2 2 1,2 0 50,-2 0 1,2 0 78,-6 0 1,4 2 11,-5 3 0,1 3-126,-6 6 1,1 1 121,-1 0 1,-5-1-28,-5 1 1,-2-1-19,-2 1 1,0 4-47,0 1 1,-6 4-31,-4-5 1,-10 3-3,-4-3 1,-3-3-18,-3 4 0,-4-4-3,0-2 1,-5-4-8,5 0 1,-4-7-65,4 2 0,-4-3 90,9-2 1,-2-7-99,12-3 1,0 2-7,4-1 0,2-1-423,3-5 262,4 1 0,12 1-220,4 3 1,5-1-42,4 6 1,-1 0 537,6 5 0,7-7 0,6-1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8:52:59.4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184 0,'-54'0,"-7"0,28 7,4 14,23 3,27 12,10-14,12-1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4:43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15 7824,'-14'-5'755,"-1"0"0,1 1-247,-1 4 1,5 1-427,1 4 0,1 8-1,-2 6 1,-1 3-611,6-3 1,-2-1 286,2 6 1,2-1 78,-7 1 0,7-1 191,-2-4 1,-1-3-7,1 4 0,-5 1-274,5-2 0,-4 1 128,4-6 0,-5 2-514,5 4 1,0-4 637,5 4 0,-6-11 0,-2-2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4:44.1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116 380 7838,'-20'0'228,"1"0"1,-2 0 360,1 0 1,9 0-665,-4 0 1,10-2 102,1-3 0,4-1-653,4-4 0,5-8 345,5 4 1,2-10-23,4-1 1,-4 1 232,3-5 1,-2 3 335,-3-8 0,-1 8-157,-3 2 0,1 4-60,-6-4 1,0 6 460,-5-1-116,0 9-162,0-3-84,0 11 0,-2-4-56,-3 6 188,4 6-162,-12 3 0,10 5-27,-7 1 1,5-1 13,-5 1 1,7 4 18,-2 1 0,4 1-14,1-2 0,-5-1-25,0 6 0,0-1 33,5 1 0,0 4-252,0-4 0,0-1-132,0 1 0,0-1-152,0 1 1,0 2 99,0-7 0,0 1-705,0-6 472,0 7 0,0-4 264,0 2 0,-5-8 286,0-1 0,0-7 0,5 4 0,0-7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4:44.4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71 7787,'-10'-14'1796,"1"-1"1,-7 1-2655,6-1 484,3 7 0,2 3 9,10 10 0,3 3 124,7 7 1,4-1 28,1 1 0,6-1 64,-2 1 0,2 0 155,-2-1 1,4-1 634,-4-3 1,-1 3-426,1-3 0,-1-2 298,1 1 1,-1 3-220,-4 7 0,-7-1-70,2 6 0,-4 1-166,0 4 0,-10 5-293,-10 0 1,-11 11-82,-8-1 0,-14 9-435,-10 1 1,-2 2-78,2 3 0,-4-7 386,3-4 1,6-6-372,4-8 811,7-6 0,3-12 0,0 3 0,0 4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4:44.7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28 102 7784,'-15'-14'2401,"7"4"-1620,3 0 0,5 7-523,5-2 0,10 4-408,9 1 1,10-2-877,5-3 1,11 2 146,9-7 879,-1 7 0,13-16 0,-4 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4:54.8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263 176 7968,'-13'-15'-459,"3"1"46,4-1 182,-1 1 920,6-1-448,-6 7 1,7 0-338,0 3 129,0 3 1,7-4-29,2 6 0,4-5-25,2 0 54,0 0 0,-3 4 29,-2-4 386,3 3-125,-11-4-125,4 6 0,-11 1-74,1 4 1,-8-3 27,2 3 0,-2-2-6,-3 2 1,5-4 105,1 4-187,-1-3 0,0-2 57,0 0-176,7 0 202,-10 0-283,12 0 137,-12 0 19,4 0 60,-5 0 0,-1 1 94,1 4 1,-1 2-25,1 2 0,4 4-77,0-3 1,0 3-77,-4 2 1,-1 4 85,1 1 1,4 5-81,0 0 1,7-3 77,-2 3 0,4-1-189,1 5 1,0-5 33,0 1 0,1-3 25,4 3 0,3 1 59,7-7 0,-1 1-1,1-6 1,4 1-148,1-1 0,4-4 133,-5 0 1,7-7-265,-1 2 1,7-10 32,2-5 1,2-9 22,-2-6 0,1-4 80,4-5 0,2-3-26,-7-7 0,-5 2 86,-5 3 1,-6-1 87,1 6 0,-4 0 185,-5 5-215,-4 6 1,-7 4 217,-4 9-112,-3 3-38,-13 7 0,4 5-19,-2 0 0,3 2-2,1-3 1,5 0 37,1 5 1,4-1 11,-5 2 0,7 3-60,-2-3 0,-1 3 8,1 1 0,0 3-58,5 2 0,0-3 13,0 4 0,0-4-96,0-2 1,0 3 98,0 2 1,6-8-12,4 4 1,5-5 11,4-1 0,-1-2 2,6-7 0,-1 0 21,1 0 1,4-2-28,-4-3 0,-1-3-57,1-6 0,-5-6 50,6 1 0,-7-5-4,1 4 0,-4-4 59,-6 4 0,3-6 2,-8 2 0,1 2 137,-5-3 0,-1 6-107,-4-6 1,-5 8 28,-9-3 1,3 4-48,-4 1 0,-1 7 25,2 4 1,-6 2-121,6 2 1,-1 0-175,6 0 1,-1 0 1,1 0 0,4 6-248,0 4 1,7-2 70,-2 2 1,2 0-101,-2 4 1,3-4 102,-2 0 1,8-6 171,6 6 1,8-7 219,1 2 0,9-3 0,1-2 0,2 0 0,8 0 0,0-7 0,4-2 0,1-4 0,0-2 0,0 1 0,-1-7 0,1-2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4:55.2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45 7968,'-6'-9'-106,"2"-2"174,-5 6 0,-1-1 160,-5 1 1,-4 3-16,-1-3 0,-1 4 0,2 1 0,1 0-26,-6 0 1,6 0-158,-1 0 1,2 0-37,3 0 0,-1 0 173,1 0-213,-1 6 0,7-2-51,3 5 1,3-4 40,2 5 1,0-5 61,0 4 0,7 0 11,3 0 0,3 3 26,1-8 1,2 6-9,4-5 1,-2 5 80,6-5 1,0 1-67,5-1 1,-1-2 55,-4 7 1,4-5-104,-4 4 1,-1-4 1,1 5 0,-6-5-18,1 5 1,-2-6-13,-3 6 0,-6-5 7,-3 5-7,-3 0 1,-10-1-33,-7 1 0,-6-5 48,-8 5 0,-7-7-255,-3 2 1,-3 1-23,-2-1 1,1 0-49,-1-5 0,3 0 87,7 0 0,2 0-137,13 0 1,6-7 62,8-2 0,5-3 321,5 3 0,9-11 0,9 4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4:55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57 7958,'-37'-13'678,"-4"4"84,7-11 0,5 10-856,5 6 0,11 4-5,-2 4 1,6 6-198,-1 10 1,3-3 36,7 8 0,5-6-91,0 5 1,5-1 247,-5 1 0,6 2 165,-1-6 1,-2 4 60,2-5 0,-7 6-111,2-6 0,1 2 249,-1-1 1,1 2-144,-1 8 1,-3-6-161,3 0 1,-4-1-80,-1 1 1,0 4-305,0-4 1,0-3 98,0-2 1,0-2-171,0-3 0,-4-4 495,-1 0 0,-13-1 0,2 6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4:55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1 248 7958,'6'-21'475,"4"3"-239,9-6 1,6 6-146,9-1 0,9 1 39,11-1 1,6 2-161,8-2 1,-5 3-202,10 1 0,-4 2-30,4 4 1,0-4 0,0 4-1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4:56.0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380 15 7833,'-34'0'218,"0"0"0,0-4-38,4-1 1,1 0-13,0 5 1,2 0-196,2 0 0,1 6 93,9 4 1,-2 1-201,7-1 176,-3 10 0,3-11-66,0 11 0,7-2 146,-2 1 0,-1-1 141,1 6 1,-1-4-105,1 4 0,3-1 105,-3 1 1,4 8-240,1-3 1,0 4 32,0-4 0,0 0-286,0 0 0,6-1 136,4-4 0,4 2-122,6-7 0,-4 1-140,3-6 0,2 1-209,-1 0 1,4-7 124,-4-3 1,4-4-516,-5-1 953,7 0 0,-3 0 0,6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4:56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161 103 7879,'-30'-16'0,"1"-4"0,5-1-13,0-3 1,6 9-206,-2 11 556,11 2 0,2 4-356,7 2 0,0 0-394,0 5 1,7-4 247,2 5 0,4-7 162,2 2 1,1-3 109,4-2 0,-3 0-97,8 0 1,-1 0 356,5 0 1,-5-5-172,1 0 1,-6 0-1,5 5 1,-4 0-89,4 0 1,-6 2-92,1 3 1,-2 1-5,-3 4 1,-4 3-159,0-4 1,-7 4-35,2 2 1,-4 0 96,-1-1 1,-5-4 19,1 0 0,-8-2 10,3 1 0,-4 3 49,-2-7 0,0 1 21,1-1 0,-1-3 146,1 2 0,-1-2-123,1-2 0,4 0 283,0 0-391,7 0 1,-4 2 141,7 2-132,0-2 0,2 5 80,3-7 1,3 4-58,7 1 0,4 2 49,0-2 0,2-4 2,-1 4 0,-4 3 29,4 2 0,-4-2 86,-2 2-103,1-1 0,-2 6 1,-3 0 1,-4-1-54,-6 1 0,0-6 49,0 1 0,-2-2-76,-2 2 0,0 1 43,-5-6 1,-1 0-8,-5-5 0,-4 0-11,-1 0 1,-1 0-3,2 0 0,3-2-67,-4-2 1,-1 0 76,2-5 0,-5 1-96,4-2 0,-4-2 82,4 8 0,6-6-196,4 5 0,5-1-390,-5 1 199,7 3 0,-2-4 44,10 6 373,3 0 0,13 6 0,2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8:53:12.5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88 0,'-47'0,"13"13,28-3,6 11,6-7,2 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4:56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57 7882,'-19'-14'260,"-1"-1"0,1 2-292,4 4 1,1 4 543,-1 10 0,7 3-252,3 6 0,4 7-781,1 4 1,0 1 130,0-2 1,0 2 54,0-7 0,5 6 152,-1-6 0,1 0 116,-5-4 0,0 0 36,0-1 1,0 1-9,0-1 1,5-4-432,0 0 342,0-7 1,1 3 127,4-6 0,3 0 0,2-6 0,-1-2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4:57.2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54 7829,'-21'-14'0,"-2"1"0,-6 3 0,1-1 752,4 6 0,-2 7-261,7 7 1,-2 9-669,1 2 0,9 4-90,-4-5 1,9 6-166,-4-6 1,7 5 250,-2-4 0,3-1 116,2-4 0,0-1 252,0 1 0,0 1-106,0 4 1,0-9 13,0 3 0,5-2-71,0 2 0,6 1 22,-1-1 0,-2 1-75,2 0 1,0-7-135,4-3 0,1-4 125,-1-1 1,3 0-151,2 0 0,-1-6 75,6-4 1,-4-8 34,4-1 1,-5-7 102,6 2 1,-8 1-60,3-1 1,1-1 99,-2-4 1,-4 2-33,-5 2 1,-7-1-19,2 7 0,-4 0 48,-1 4 0,-11 2-22,-4 3 1,-9-1 12,0 6 1,-8 0-37,-3 5 0,1 0-193,5 0 1,2 0 63,2 0 1,-2 0-823,3 0 477,3 0 455,0 0 0,6 0 0,0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4:57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249 15 7887,'-15'0'558,"-4"-4"700,-1-1-917,1 0-236,4 5 1,7 8-169,3 6 0,5 3-129,5 7 1,5 0-54,9 5 1,4-4 142,6-1 0,0-1 95,1 1 0,-1-1-50,0-4 0,-2-1 404,-2 6 1,-4-4-100,-7 4 1,-6-5 37,-3 6 0,-6 5-312,-9 9 1,-13 10-166,-16 4 0,-16 6-1601,-8 4 1516,26-27 1,-2 1 0,-4 0 0,-1 0 0,-4 3 0,0 0-1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5:20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6548,'0'0'0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5:24.4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15 437 8063,'-6'-14'38,"4"-1"140,-4 7-512,6 2-1,0 6 273,0 0-1,6 0 1,-3 0 122,7 0 0,0-5-5,4 0 0,-4-6 3,0 1 0,0 2 106,4-2 0,1 0-80,-1-4 0,1-1 112,-1 1 1,1 4-128,0 0 0,-1 0 14,1-4 1,1 4-126,3 0 0,-2 6 73,2-6 1,-1 5-114,1-5 1,-1 5 98,6-4 1,1 4-24,4-5 1,0 2 11,0-2 1,0-1 17,0 6 1,1-1 39,-1 1 0,0 3-39,0-3 1,0 4-19,0 1 1,-1 0 22,-4 0 1,4 0-31,-4 0 1,4 0 50,1 0 0,-5 0 1,0 0 0,1 0-16,4 0 1,0 0-2,0 0 0,5 0-18,0 0 0,2 0 16,-2 0 1,-2 0-17,7 0 1,-5 0-6,5 0 0,-5-5-6,5 0 1,-2 0 18,2 5 0,-2-2-3,-3-2 1,-1 2-18,5-3 1,-4-1-2,5 1 0,-6-5 21,1 5 1,1-1-3,-1 1 0,5 3 31,-5-3 1,0-1-33,-5 1 0,2 0 1,3 5 0,-3 0-20,3 0 0,-2 0 0,2 0 0,-3 0 14,3 0 1,2 0-6,-2 0 1,2 0-38,-2 0 0,-2 0 38,7 0 0,-5 0-19,5 0 0,-7 0-4,2 0 1,-3 0 10,-2 0 0,0 0 32,0 0 0,-4 0 1,-1 0 1,-6 0 4,1 0 0,2 0 6,-1 0 0,-6 0-56,-4 0 0,0 0 34,4 0 0,-1 2-98,-3 3 1,3-4 103,-3 4-67,3-3 0,1-2 35,1 0 0,-1 0-9,1 0 0,-5 0 42,-1 0 0,1-2 21,5-3 1,-1 4-18,1-4 0,-1 3-22,1 2 0,0-5-49,-1 0 0,-4 1 55,0 4 1,-6 0-310,6 0 37,-7 0 26,4 0 1,-6 0-5,4 0-263,-3 0-286,4 0 447,-6 0 1,-1 0-586,-4 0 919,3 0 0,-11 0 0,5 0 0,-6-7 0,-1-1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5:24.9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8063,'0'-15'-76,"0"5"58,0 1 2,0 5 0,0-4 229,0 3-374,0 4 0,7-6 41,3 7 82,2 7 0,3-4 9,0 7 1,-1-5-95,1 4 1,-6-5 242,1 0-94,0-2 159,5 5-134,-1-6-31,1 6 16,-7-1-12,-2-4 78,-6 4-54,0-6 1,5 2 15,0 3-13,0-4-83,-5 6 1,0-6 77,0 4-76,0-3 0,1 4 81,4-6-28,-3 7 74,4-6 167,-6 6-100,0-1 273,0-4-310,0 11 1,0-10-47,0 7 1,0-5-107,0 5 1,0-6 136,0 6 1,0 0-251,0 4 0,0-4-59,0 0 1,0 0-55,0 4 1,-3 2 250,-7 4 0,-6 2 0,-13 8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1:44:29.81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481 262,'-37'0,"1"0,14 7,-6-5,12 4,-5-6,13 0,14 26,2 5,7 22,-7-9,-8 11,7-8,1 11,6-14,1-15,12-14,-2-22,10-15,1-16,-5-12,3 0,-10-4,-9 11,-2-6,-10 5,7-9,-7 9,-3-4,-15 9,-7-18,-8 18,1 10,-6 16,4 20,-5 14,1 9,4 14,-5-2,7-3,6-3,2-7,0 7,5-6,1 6,9-7,19-6,3 4,20-10,-5-3,11-7,-5-7,0-7,-1-7,-7-22,-13-9,-3-20,-13 5,-6-5,-15 13,-17 15,-14 16,-6 14,0 20,8 13,6 13,13-6,-3 14,10-13,-12 29,7-11,6-1,9 0,7-1,7 2,13-2,7-6,6-7,9-8,9-6,8-2,0-13,4-8,-4-15,6-7,-6-21,-2-2,-12-13,-3-1,-5-5,-14 10,3-9,-17 18,4-6,-12 14,-2 2,-13 12,-2 2,0 6,-4 7,4 2,-6 12,6 9,2 14,13 8,2 13,7 1,4 2,-3-16,17 2,1-10,-1-3,15 2,-3-12,13-1,-1-9,-5-19,-3-10,1-7,-12-12,4 4,-14 1,1-5,-7 11,-2-11,-12 11,-2-4,-13-1,-2 5,-6 2,0 8,0 13,-1 1,8 7,1 20,6 4,1 20,5 6,3 2,6 6,0-6,0-2,6-6,9-7,8-1,6-7,6-6,3-2,5-13,1-8,0-8,0-20,-7 4,-8-25,-8 10,-6-11,-7 7,-2-1,-12 7,-15 1,-10 7,-13 13,-6-4,5 18,1 2,8 9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1:44:58.02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394 344,'0'-31,"0"3,-6 14,4-7,-4 4,-1-10,6 11,-12-5,11 0,-11 4,5 3,-7 1,1 11,-1-4,-6 12,-1 9,-1 14,-5 8,6 7,-1 6,-5 2,19 0,-4 5,13-6,13 8,3-7,20-2,1-7,7-5,-1-9,1-15,-7-7,5-7,-11-7,5-7,-14-9,6-12,-12-3,-1-5,-9-1,-6-6,0 4,0-2,0 15,-13-14,-3 12,-13-14,6 7,-11 6,3-1,-12-7,-1 7,-6 1,4 14,-4 7,6 15,7 15,2 7,12 14,2 1,13 7,-5 0,11 0,-4-1,6-5,0 4,6-5,9 0,1 5,11-11,3 5,0-14,13 6,-6-12,0-1,5-9,-11-6,11-6,-18-15,10-4,-11-23,0 9,-2-11,-7 6,1 0,-7 0,-2 1,-12 5,-9 3,-14 12,-8 9,-13 1,-2 11,-6 2,3 10,6 9,13-3,2 12,10 1,-12 2,20 11,-3-5,17 7,-4-7,19 5,9-11,16 5,12-7,0-8,3-7,-9 1,-8-7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1:44:59.43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 1,'-24'0,"-2"0,24 0,9 19,3-14,4 21,-7-11,-1 7,-4 1,4 5,-6 1,0 2,0 4,0 1,0-5,0 11,-6-12,4 13,-4-13,-1 12,6-11,-12 5,11-7,-11-6,11 4,-4-4,6 0,6 4,-4-4,11 12,-11-4,4 11,1-11,-6 11,6-5,-7 1,0 4,0-5,0 7,0 0,0-7,6-2,-4-5,4-1,1 0,-6 0,6-6,-1 4,-4-4,4 6,-6-6,0 4,0-4,0 6,0-6,0 4,0-10,0 4,0-7,0 1,7-1,-6 1,6-1,-7 8,0-6,0 5,0-7,0 1,0 0,0-7,0 5,0-5,0 6,0 1,0-7,0 11,0-15,0 15,0-11,0 7,-7-1,6 1,-6-1,7-5,-6 10,4-16,-4 17,-1-6,6 2,-12 6,11-14,-4 5,6-5,-7 6,6 1,-6-1,7 7,-6 9,-2 7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1:45:22.47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30 88,'-17'-31,"4"4,13 19,7 1,7 7,16 0,7 0,7 0,-7 0,-2 0,-5-6,-1-2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8:53:12.7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96 15,'-47'-8,"7"2,32 6,53 0,20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46:18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1 219 7904,'0'-15'-547,"0"7"1,5-5 324,0 4 1,-1 1 21,-4-2 0,0 5 98,0-5 62,7 1 0,-5-6 31,2 0 1,-2 6 3,-2-1 4,0 0 1,0-4 2,0-1 1,-2 5-3,-2 1 0,-5-1 0,-5-5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46:19.1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73 8159,'-5'-18'-1177,"1"4"1779,-8 3 1,11 1 275,-4 0-746,3 7 80,2-4-235,0 7 151,7 0 0,-4 2 12,7 3 0,-6-2-16,6 7 1,-5-7 152,5 2-154,-7 3 0,8-5-15,-6 7 1,0-5-20,-5 5 1,2-6 28,2 6 0,-2-5-24,3 5 1,-3-5-13,-2 4 0,4-4 99,1 5-115,0 0 1,-5 4 28,0 1 0,2-1-103,3 1 1,-4 4 86,4 1 1,-3 1-76,-2-2 0,0 2 26,0 4 0,0 2-15,0-3 1,5 4 1,-1 1 1,1 0-4,-5 0 0,0 1 3,0-1 1,0-5 18,0 0 0,0-1 20,0 1 1,5 4-25,0-4 0,0 2 105,-5-2 0,0 2-94,0-6 0,0 6-2,0-2 0,0-1-29,0 1 0,0-1 3,0 1 0,0 3-33,0-2 1,5-3 52,0 3 1,1-1-34,-1 5 1,-3-1 16,2-4 0,3 3 8,-2-2 0,0 2 20,-5 2 1,0 1 3,0-1 0,0 0-15,0 0 0,0 0 12,0 0 0,0 1-52,0-1 0,4-5-6,1 0 0,0-4-37,-5 4 1,5-5 71,0 6 1,5-7-2,-6 1 1,3 2 24,-2-2 0,-4 6 6,4-6 1,2 2-25,-2-1 0,1 1 11,-1 3 0,-3 4-67,2-4 1,3 2 57,-2-2 0,1 4-102,-1-4 1,-3 3 25,3 3 0,1-3-13,-1-3 0,5 4 37,-5-4 0,4-1-3,-4 1 1,2-4 64,-3 4 1,0 0 12,5 5 0,-4-4 36,5-1 0,-5-5-86,5 6 1,-6-1 67,6 5 0,-5-4-41,5-1 0,-7-5 10,2 6 1,1-3-23,-1 3 0,2 0-8,-3-5 1,-2 4-26,3-4 1,1 1-12,-1-2 1,2-3 3,-2 4 0,-4-4 27,4-1 0,2-6 15,-3 1 1,3 0-19,-2 4 0,-4 1 90,4-1 0,2-2-40,-2 2 1,1-2 10,-1 7 0,-3-3-64,2-1 1,-2 1 1,-2 4 1,5-4-115,0 3 0,0 2 128,-5-1 1,0 1-88,0-2 0,4-3 63,1 4 1,0 1-12,-5-2 0,0 2 26,0-1 0,0-4 2,0 3 0,0-2-7,0-3 1,0 6 9,0-1 0,-5 2 16,0-1 1,1-4-22,4 3 1,-2 2-20,-3-1 0,4 4 7,-4-5 0,3 1-2,2-6 0,0 6 20,0-1 1,-5 1 0,0-6 0,0 1 34,5-1 1,0 1 6,0 0 1,-1-1-42,-4 1 0,3-6 8,-2 1 0,2 0-38,2 4 1,0-4 30,0 0 1,-2-5 32,-3 4 0,4-4-31,-4 5 1,3-5-2,2 5 0,-5-5 0,1 4-9,-1 1 0,5 5-18,0-1 0,0-4 31,0 0 0,-5-6-54,0 6 1,0-5-120,5 5 1,0-5-375,0 4 1,0-4-327,0 5 1,2 1 850,3 9 0,-4 15 0,6 11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46:43.30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2304 6640,'8'0'141,"-2"0"-118,-6-6 1,2 4 8,3-3 11,-4 3-20,6 2 26,-7 0-56,6 0 56,-4 0-3,11 0 19,-11 0 8,11-6-44,-5 4 0,1-4 4,1 6 1,-5 0-1,5 0 0,-5-5-5,4 0 1,-4 0-9,5 5 1,-5-5 12,4 1-10,1-1 5,5-2 0,-1 4-1,1-7 0,-5 7-27,-1-2 0,1 2-1,5-2 1,-6 3-1,1-2 1,0-3 14,4 2 1,1-1 18,-1 1 1,1 3 13,0-3-25,-1-3 1,1 5-8,-1-7 0,1 7 18,-1-2-19,1-3 1,0 5 1,-1-7 1,-4 7 15,0-2-15,-1 4 1,6-1-3,0-3 0,-6 3 5,1-2 0,-5 2 0,5 2 0,-2-2 0,1-3 1,4 4 1,-3-4 0,-2 3 1,2 2 1,-2-1 3,2-4 0,3 3-18,-4-3 1,-1 4 11,2 1 1,-5-2-69,5-3 40,-1 4-6,6-6 10,0 1 0,-1 4-4,1-3 0,-6 2 3,1-2 0,0 4 0,5-11-5,-1 7 9,1 0 0,-1 1 0,1-1 0,-1-2 0,1 2 0,-5 4 0,-1-4 0,1 2-7,5-2 1,-1 2-2,1-7 1,-1 7 7,1-2 0,-5-2-1,-1 2 0,1-1 0,5 1 1,-1 2-2,1-7 0,-1 5 56,1-4 0,0 4-46,-1-5 1,6 5 10,-1-5 1,1 6-5,-6-6 1,1 5 1,-1-5 0,1 5 2,-1-4 0,1 5 3,0 0 0,-1-3-37,1 2 1,-1-4 24,1 4 1,-1-2-39,1 2 31,0 4 0,-1-11-2,1 8 0,-1-1 0,1 5 1,-1-5-4,1 0 1,-5 0 16,0 5 0,-1-5 1,6 0 1,-1 1-8,1 4-3,0-7 0,-1 5 12,1-2 0,-1 2-15,1 2 1,-1-5 6,1 0-5,0 0 0,-1 4-3,1-4 0,-1 3 2,1-3 1,-1 2 1,1-2 1,0 4 23,-1-4 1,1-2-24,-1 2 1,3-1 0,2 1 0,-3 2-9,4-7 1,1 5 0,-2-4 1,2 4 24,-1-5 0,-3 2 0,8-2 0,-6-1-15,5 6 1,-4-5-1,4 5 1,-4-4 42,4 4 0,-6-5-38,1 5 0,-1-4 36,1 4 0,-2-5-13,2 5 1,-3-5 2,-1 6 1,4-3-23,1 2 1,-1-1-5,-4-4 0,4 2-15,1 3 1,1-1-3,-2-4 1,-3 2-6,4 3 0,-2 2 18,1-7 1,-3 5-30,4-5 0,-4 7 35,-2-2 0,1-1-1,0 1 1,1-2-5,3 3 0,-3 0 4,4-5 0,-4 5 22,-1 0 0,6-3 4,3 2 0,-1-5-54,1 6 0,-5-6 31,6 5 0,-6-5-20,5 5 0,-1-4-2,1 4 0,2-5-4,-6 5 1,4-4 2,-5 4 1,6-5-5,-6 5 1,2-5 4,-1 6 0,-4-6-7,3 5 1,2-1 15,-1 1 1,1 1-6,-2-5 0,-1 4-1,6-5 0,-6 5 0,2-4 1,-3 4 0,3-5 0,-2 5 4,6-5 0,-6 6 0,1-6 1,-3 7 1,-1-2 1,0-2-1,-1 2 1,1-4-11,-1 4 0,1-2 7,0 2 0,-1 4-8,1-4 1,-1-2 8,1 3 1,-1-3 0,1 2 0,0 4 2,-1-4 1,1-2 0,-1 2 1,1-1-10,-1 1 1,1 2 1,0-7 0,-1 7-6,1-2 0,-1-1 9,1 1 0,-1-2 6,1 2 0,0 4-2,-1-4 1,-4-2-1,0 3 1,-1-3-8,6 2 1,0 4 1,-1-4 0,1-2 1,-1 2 1,6-1-2,-1 1 1,1 2 21,-6-7 1,1 7-19,-1-2 0,1-1-7,-1 1 1,1-5 1,0 5 1,-1-1 0,1 1 0,-1 3 1,1-3 1,0-1 0,-1 1 0,1-5-3,-1 5 0,1-1-2,-1 1 0,1 2-9,0-7 1,-1 7 10,1-2 1,-1-1-5,1 1 0,4-5 0,1 5 1,-1-1-2,-4 1 0,-1-2 13,1-2 0,4 0 0,1 5 1,-1-3 7,-4-3 0,-1 2 2,1 3 1,0 2-26,-1-7 0,2 6 13,4-6 1,-4 7-19,3-2 1,-2-2 11,-3 2 1,6-4-1,-1 4 0,0-5-6,-4 5 1,4-4-5,1 4 1,-1-5 0,-4 5 1,4-5 4,1 6 0,-1-3 0,-4 2 1,-1 4 0,1-4 0,4-2 0,1 2 0,-1-4 22,-4 4 0,-1 0 2,1 5 0,0-5-12,-1 0 1,1-1 1,-1 1 0,1 3 12,-1-3 1,1-1 2,0 1 0,-1-5-29,1 6 1,-1-3 16,1 2 1,0 4-31,-1-4 0,1 1 12,-1 0 0,-4 2-5,0-3 1,-1-1 11,6 1 0,0 0-1,-1 5 1,1-5 13,-1 0 1,-4-1-13,0 1 9,-1 3 0,6-6-8,0 3 0,-2 2-15,-4-7 0,4 7 8,-3-2 0,-2 2-2,2-2 0,-1 4-1,6-4 1,-5-2-4,0 2 0,-6 0 0,6 5-2,0-6 6,4 4 0,1-9 1,0 6 0,-6 0 0,1 5 0,-5-5 0,5 1 0,-6-1 0,6 5 0,-2-2 24,2-3-11,3 4 0,-7-7-11,4 3 0,3 3 1,-10-4-6,7 6 1,-5-2 6,5-3 0,-6 3-5,6-2 1,0 2-3,4-4 1,1 4 1,0-9-2,-1 6 0,-4 0 2,0 5 0,-2-2 1,1-3 0,4 4 0,-4-6 67,5 1-58,1 4 1,-1-6 2,1 3 0,-5 4-10,-1-4 0,-4 3 0,5 2 1,-2-1-16,2-4 19,3 3 1,-5-6 8,6 3 0,-4 3-10,0-2 0,-5 2 29,4 2-21,-5 0 3,8-7-9,-3 6 1,0-6-1,1 7 1,-5-4 17,5-1-2,-7 0-13,10 5 4,-12-7-25,12 6 1,-9-6 19,5 7-6,-5 0 1,4-5-5,-3 1-4,-4-1 7,12 5-1,-11-7-2,11 6 5,-12-6 26,12 7 39,-11-6 7,4 4-48,1-4 12,-6 6-65,6 0 55,-1-7-77,-4 5 0,6-4 65,-3 6-116,-3 0 0,4-2-161,-6-3-421,7 4 11,-6-6 63,12 7 0,-10 0-522,7 0 1128,-7-6 0,10 4 0,-5-4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1:46:54.925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292 132,'-23'-23,"8"2,2 13,5 1,-6 7,-1 0,7 7,2 7,-1 9,-1 6,0 7,-5 1,5 0,0 5,-5-4,11 5,-4 1,6 6,0-4,0 4,6-6,2-1,7-5,-1-3,1-12,6-2,-5-6,5-7,-6-2,-1-6,8-6,-6-9,11-8,-4-12,0 4,4-18,-11 11,12-19,-12 12,5-12,-6 11,-1-10,-6 4,5 0,-11-5,4 19,-12-11,-9 18,-7 2,-14 14,5 2,-11 12,11-6,-11 7,12 0,-6 7,7 1,6 7,-4 6,4 8,0 2,2 11,13-5,2 7,6-1,0 8,6-13,9 11,7-12,1 1,4-3,-4-6,6 0,-6 1,5-8,-6-1,7 0,1-11,-1 3,6-13,-4 0,5 0,-1 0,-10-6,2 4,-12-11,-1-2,-6-1,-1-11,-7 4,0-13,0-1,0 0,0-5,0 5,0-1,-7 3,-1 6,-6-1,-1 8,-6-6,-2 12,-6-5,-6 6,4 1,-11-1,11 7,-11 2,11 6,-11 0,5 6,-1 9,-4 7,12 7,-6 1,7-1,6-7,9 6,7 1,7 2,0 5,7-7,7 0,9 7,6-6,0 12,0-11,0 11,1-17,5 9,-4-12,5-6,-1 4,-4-18,11 4,-11-6,11 0,-5 0,7-6,-7-9,5-1,-17-12,9 6,-18-14,5 5,-6-11,-1 11,-6-4,5-1,-11 5,4 2,-6 2,0 10,-6-10,4 11,-11-5,-1 6,-3-6,-4 5,7-5,-7 0,5 4,-6-4,1 7,5 6,-11 1,11 7,-12 0,5-6,-6 4,0-4,0 6,6-7,-4 5,10-4,-10 0,11 4,-12-5,12 7,-12 7,6 1,-7 7,-1-1,8 7,-6-5,12 12,-5-12,6 12,1-6,-1 14,7-5,-5 4,12 1,-6-5,7-2,20-1,4-6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1:46:56.365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627 58,'-45'-14,"3"-1,13 1,0 5,-1 3,1 6,-6 0,-9 6,-2 3,-4 12,0 8,5 8,1 7,2 0,18 6,-4-5,20 12,1-12,7 12,7-5,1-7,13 4,8-19,2 6,11-13,2-2,1-7,5-6,1-1,0-7,8-7,-7-1,4-13,-17-1,10-14,-25 5,10-11,-18 5,5-13,-6 4,-1-10,-5 10,-3-10,-6 10,0 2,-6 9,4 6,-17 6,9 2,-18 6,6 7,-8 2,8 6,-6 0,6 0,-1 6,-5 9,12 1,-11 12,10-6,3 7,7 1,7-1,0 0,13 0,4-6,18-2,2-7,7 1,0-1,0-5,-7-3,-2-6,-5 0,-1-6,-7-3,0-5,-14-7,-2-2,-6-12,0-3,-13 1,-3 1,-13 14,-13 7,3 9,-18 6,9 13,-1 6,7 0,6 15,-1-3,0 13,8-7,14 12,15-17,8 10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1:46:57.01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1,'31'0,"-4"0,-12 6,0 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1:46:59.46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307 271,'-25'-8,"-1"-5,18 11,0-4,-11 6,15 0,-15 0,11 13,0-4,-5 12,5 0,0 2,-5 6,11 7,-4-5,6 11,0 2,0 1,0 5,6-6,2-7,7-1,-1-7,7-6,-4-2,10-13,-4-2,6-6,7-13,-6-3,4-13,-8 5,-1-1,-8 7,11-16,1 10,2-18,-2 11,-1-4,-12 6,5-1,-13-5,-2 4,-6 2,0-5,0 16,-6-16,-9 11,-1-6,-11 6,10-4,-10 11,11 1,-12 2,5 12,-6-6,0 7,6 0,-4 7,11 1,-12 0,19 5,-11-5,12 6,0 1,-5 6,11-5,-4 5,6 0,0 2,0 0,0 4,6-4,-4 6,11 0,-5 0,7 1,6-8,-5-1,5-6,0-7,-5-2,12-6,-6 0,7 0,7-6,-5-9,5-7,-1-7,-4-1,5-5,-14-3,-1-5,-13 5,-1-4,-14 5,-7 0,-9 1,-6 1,-7 4,6-5,-19 13,10 2,-24 13,11 10,-6 13,12-1,-2 20,3-3,-7 13,8-7,10-3,16-10,-8 4,16 1,-4 2,7 11,7-5,0 7,13-7,4-1,12-14,0 6,7-18,1 9,0-11,5 0,-11 5,11-5,-11 7,4-1,-5-5,5 3,-4-10,5 5,-7-7,0-7,-6-1,4-13,-11 5,-1-12,-2 12,-5-5,7 0,-7-2,5 1,-5-6,6 12,-6-5,-1 6,-7 1,0-1,0 0,0 1,-7 6,-1-5,-6 5,-1-7,1 1,-7-1,4 7,-10-5,4 11,-13-4,6 6,-19 13,10 3,-5 13,2 0,18-6,-3 5,12-6,7 7,1 1,7-1,7 0,1 0,13 0,2 0,12-6,-4 4,5-10,-1-3,3-1,-1-11,-1 4,-1-6,-4-6,5-2,-7-13,0 4,7-10,-6 4,-1 1,-7-6,-8-1,-6-2,-1-4,-7 5,-7 1,-7 0,-3 0,-4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47:38.60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59 88 7960,'0'-8'-773,"-2"-4"449,-3 8 765,3-8-122,-4 11-201,0-12 1,4 9 42,-3-5 0,2 5 355,-2 0-148,3 2-78,-4-5 0,4 6-19,-3-4 101,4 3-383,-6 2 216,7 0-98,0 0-38,7 0 0,-4 5-10,7 0 1,-5 6 9,4-1 1,-1 3-119,2 2 0,3 1 131,-3 3 1,-2-3-70,2 4 0,-1-2 56,6 1 0,-1-3-15,1 4 1,0-4-61,-1-1 1,1 1-21,-1 3 0,1-7-45,0 2 1,-1-3-139,1 4 1,-1 0-81,1-1 0,-1-4 108,1 0 1,0-6-153,-1 6 0,-6-5-295,-3 5-29,3-7 356,0 10 1,0-10-675,-3 7 975,3-7 0,-6 10 0,4-5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47:38.84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496 59 7907,'-15'-15'0,"1"2"-236,-1 4 0,6-3-1017,-1 7 1475,7 0-83,-4 5 28,7 0 1,-1 2 53,-4 3 0,0-2 87,-10 7 1,4 0-177,-9 4 1,-1 1 54,2-1 1,-7 7-189,2 4 1,-4 7-93,-1 2 1,-5 8-958,0 2 1050,-13 13 0,2 16 0,-14 8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39:46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102 103 7627,'0'-15'0,"-1"0"-688,-4 1 1,2-1 1366,-7 1 1,5 4-189,-5 0 1,1 7-328,-6-2 0,5 4 247,1 1-442,-1 0 138,2 0 139,1 0 195,7 0 277,0 0-236,7 0-126,-6 0-52,6 0 1,-7 1 13,0 4 0,0 3-133,0 7 0,0-1-25,0 1 1,0-5 213,0-1 11,0 1-210,0 5 0,2-2-24,2-4 1,0 3 29,5-8 0,-4 1-22,5-5 0,-5 0-20,5 0 0,-2 2 86,1 3-120,4-4 0,-5 6 122,7-7-133,0 6 0,-1-2-130,1 5 1,-1-5-21,1 0 0,4-2 34,1-2 1,6 0-34,-2 0 1,-1 0 110,1 0 0,0 0-11,5 0 0,1-5 11,-1 0 0,-7-1-3,-2 1 0,1 3 23,-2-2 0,1 2 19,-6 2 1,-4 0-143,0 0 165,-1 0-402,6 0 255,0 6 1,-6-4-201,1 3 196,-7 3-9,4-6 103,-7 4 20,0-6 81,0 0 1,-2 5-12,-3 0-254,4 0 154,-12-5 0,6 1-136,-2 4 0,0-3 4,5 3 0,0-2-113,-5 2 0,4-2 147,-5 7 1,5-7-104,-5 2 141,1 3 0,-6 0-49,1 7 0,1-6 121,3 1 0,-3-5-97,3 5 1,-8-2-71,-1 1 0,0 4 52,4-3 1,-1-2-5,-4 2 1,4 0-70,-3 4 1,-2 1-166,1-1 0,-1 1-223,2-1 1,3 3 188,-4 2 0,-1-1-141,2 6 1,-1-4 66,6 4 1,-1-5-599,0 6 0,7-7 996,3 1 0,-3 4 0,0-1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8:53:13.6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103 0,'-47'7,"13"1,21 0,11 5,-4-5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39:47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117 190 7749,'5'-24'-134,"0"-1"0,0 8 478,-5-3 632,0 4-683,6 1 68,-4 7-326,4 2 151,-6 6-310,0 6 148,0 2 1,0 2 85,0 0 1,-5-5 7,1 4 1,-1-4-10,5 5 1,-5-5-10,0 4 0,-6-4-3,1 5 0,2-2-46,-2 2 1,2 3 31,-2-3 1,-1 2-6,6 3 0,-5-5-24,5 0 0,-4-1-128,4 6 1,-2-2 64,3-4-112,2 4 1,-5-4-11,7 5 0,2-4 129,3 0 1,-2-7-28,7 2 1,-5 1 9,4-1 1,1 5 48,5-5 0,-1 1-29,1-1 1,0-2 8,-1 7 0,1-7 2,-1 2 0,6 1 2,-1-1 1,2 0-109,-1-5 0,-4 5 91,3 0 1,2 0-72,-1-5 1,-1 0 64,-4 0 1,-1 0-2,1 0 0,-1-5 21,1 0 0,0-5 83,-1 5 0,-4-4-80,0 4 0,-5-6 38,4 1-1,-6-3 1,9-3-25,-7-4 0,0 4-76,-5-3 0,1 1 71,4-2 1,-3 3-57,2-8 1,-2 6 91,-2-6 0,-2 6 100,-2-5 0,0 6-99,-5-2 1,1 4 111,-2 2 0,-3 1-139,3 3 1,-3-1 33,-1 6 1,-1-2-57,0 3 1,1 2-81,-1-3 1,1 3-195,-1 2 0,1 0-89,-1 0 1,0 0-292,1 0 0,-7 7 212,-3 3 432,2 9 0,-12 10 0,4 8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0:05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118 103 8044,'0'-23'0,"0"4"-241,0 2 0,0 3-105,0-1 1150,-7 7-186,6 2-621,-6 6-222,7 0 267,0 0 0,-2 4 258,-2 1 29,2 7 0,-6-9 260,3 7-439,3-1 0,-6 4 467,3-3-337,4 3 0,-6-5-76,7 7 1,0-6-61,0 1 1,0 0-176,0 4 1,0-4 102,0 0 1,0 0-163,0 4 1,2-4 19,3 0 0,-2-2 93,7 1 0,-2 4 21,2-3 0,3-2-9,-4 2 0,4-5 84,2 4 0,-2-4-81,-4 5 0,4-7 10,-3 2 0,3 2-36,2-3 1,-1 1-3,1-5 0,-5 2-80,-1 3 0,1-4 104,5 4 1,-1-3-94,1-2 0,-6 0 74,1 0-22,0 0 0,4 0 1,-4 0-11,0 0 81,-7 0 12,4 0 57,-7 0-119,0 0 89,-7 0-1,-1 0-89,-7 0 0,1 5-1,-1 0 0,1 1-3,-1-1 1,5-2-4,1 7 0,-3-2-107,-7 2 1,3 3 110,-4-4 0,4 4-212,1 2 1,1 0-43,-1-1 1,-1 6-44,-3-1 0,7 0-33,-2-4 0,2 4-186,-2 1 1,1-1 65,3-4 1,-1-1-109,6 1 0,-5 0 548,5-1 0,-6 7 0,3 2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0:06.3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44 8038,'-15'-14'0,"1"1"-661,-1 3 467,0 3 415,7 7 1,-3 2-260,6 3 1,0-2-151,5 7 141,0 0 20,0 4 1,0 1 261,0-1 1,-5-4-98,1 0 0,-1-5 459,5 4-319,-7 1 0,6 5-171,-4-1 1,3-4-20,2 0 0,-5-1-116,0 6 1,1 0-51,4-1 1,0 1 97,0-1 0,0 6-113,0-1 0,0 1 77,0-6 0,1 1-35,4-1 0,-3 1 35,2-1 0,3-4-12,-2 0 25,6 0 8,-3 4-4,7-6 1,-1-1 8,1-7-6,0 0 0,-1-2-4,1-3 1,1 2 16,3-7 0,-2 1-6,2-6 1,-3 0 1,-1 1 0,-1-2 33,1-4 0,-1 4 6,1-3 0,0 2 95,-1 3 1,1-6-118,-1 1 1,-4 0 148,0 4 0,-7 0-75,2 1 0,-3-1 65,-2 1 0,0-1-108,0 0 1,-2 6 64,-3-1-71,-3 0 0,-7-3-13,1 4 0,-1-3-31,1 7 1,-1-4-21,0 4 1,1 0-163,-1 5 1,6-5 113,-1 0 1,0 0-529,-4 5 0,-1 0 28,0 0 557,1 7 0,-7 1 0,-2 7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9:40:27.4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0 103,'0'-31,"0"10,0 14,20 14,-15-5,21 11,-18-12,6 6,7-7,-4 6,10-4,-4 4,6-6,0 0,0 0,7 0,-5 0,11 0,-5 0,0 0,5 0,-11-6,-2 4,-1-11,-6 12,8-6,-1 7,0 0,0-6,7 4,1-5,7 1,-1-2,-5 0,4-5,-11 11,-2-4,-2 6,-4 0,0 0,4 0,-11 0,5 0,-6 0,0 0,-1 0,-6 0,5 0,-5 0,7 13,-1 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2:30.7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220 88 7853,'-5'-20'127,"0"1"0,-2 1 344,3 8 12,2-3 0,-6 12 1738,3-4-843,3 3-600,-4 2 0,4 0 139,-3 0-89,4 0 331,-6 0-358,7 0 1149,0 0-1070,0 7-20,0 1-593,7 7 1,-4-1-34,7 1 1,-5-2 0,4-4 0,-4 4-54,5-3 0,-5 1 45,4-1 0,-4 3-115,5-3 1,-5 1 64,5-1 0,-5 3-79,4-3 1,-4-2 105,5 1-269,0 1 1,2 5 118,-2-1 1,3-4-68,-3 0 0,1-6-64,-1 6 1,1-5 98,-6 5 1,5-5-96,-5 4 75,6-5 0,-8 2-96,7-6 1,-7 2 10,2 3-32,-3-4 84,-2 6-13,0-7 450,0 0-239,0-7-117,0 6 1,-2-6 12,-3 7-7,4 0-90,-12 0-102,5 0 0,-7 5-15,0 0 1,6 0 77,-1-5 1,0 5-68,-4-1 1,-1 6 40,1-5 0,-3 6-75,-2-1 1,3-2 43,-4 2 0,2-5-96,-1 4 1,3 0 57,-4 0 0,4 3-110,2-8 0,-1 6-302,0-5 0,1 5-238,-1-5-686,1 6 835,-1-3 0,2 2-960,3-1 931,4-5 0,6 4-971,0-3 282,0-4 420,0 6 0,6-7 968,4 0 0,3 6 0,2 2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2:32.1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176 190 8099,'-8'-14'-82,"-5"6"1,9-4-1237,-5 8 2935,5-1-664,-9 5-125,5 0 1,-1 0-328,-1 0 0,5 0 288,-5 0-495,7 0 0,-8 1-68,6 4 1,0-2-14,5 7 0,-5-5 266,0 5-320,0-1 0,5 6 55,0 0 0,0-1-89,0 1 0,0 4 85,0 1 0,0 1-203,0-2 0,0-1 72,0 6 0,2-4-50,3 4 1,-2-5 54,7 6 1,0-8-78,4 3 1,1-4-49,-1-1 1,-2-6 79,2 1 1,-6-5-57,12 5 1,-7-7 73,6 2 0,-1-4-141,1-1 0,-2-6 54,2-4 0,2-3-136,-1-1 1,-1-6 72,-4 1 1,-1-2-101,1 1 1,3 3 187,-4-8 1,2 6-47,-11-6 1,5 6 142,-5-5 1,0 4-87,-5-4 1,0 6 129,0-1 0,-7-2 100,-3 1 1,-2-4 120,-3 5 0,-1-1-57,-4 6 0,4-6 45,-3 1 0,-2 1-121,1 8 0,1-3-27,4 3 0,1 2-414,-1-1 0,0 5 152,1 0 1,-1 2-666,1 2 1,-1 2-74,1 2 0,-1 4-366,0 7 0,1 6 421,-1 3 0,1 10-655,-1 5 1403,0 3 0,-6 9 0,-1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2:48.1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132 117 7840,'-15'-6'-320,"1"-2"0,4 0 431,0 3 1,6-2 857,-6 2 165,7-6-273,-10 3 1,9-5-201,-5 3 0,5 2 191,0 3 993,2 4-392,2-12 128,0 11-455,0-4 78,0 6 3210,0 0-3624,6 0-94,-4 0-281,11 6 1,-7-3-114,4 7 1,2-5-26,-8 5 1,6-6-204,-5 6 0,6-5-74,-1 5 0,-2-5 0,2 4 0,0-1 0,4 2 0,1 1 0,-1-6 0,3 7 0,2-3 0,-3-1 0,4 2 0,1 0 0,-2 4 0,2-4 0,-1 0 0,-3-5 0,8 5 0,-7-7 0,1 2 0,-3-2 0,-1 2 0,-1-4 0,1 6 0,-1-7 0,-5 0 0,-3 0 0,-6 0 0,0 0 0,-6 0 0,2 0 0,-5 0 0,4 5 0,-5 0 0,5 1 0,-5-1 0,6-2-105,-6 7 1,5-5-85,-5 4 1,1-1-110,-6 2 0,5 3 116,1-3 0,-1 1-45,-5-1 0,1 3-89,-1-3 0,-1 3 17,-4 1 0,4 1-233,-3-1 1,3 1-40,1-1 1,-1-4-113,-4 0 0,4 0-58,-3 4 0,3-4-332,1 0 0,0-6 129,1 6 0,1 0-462,3 5 0,-3-1 286,3 1 1,2 1 552,-1 3 0,4-1 567,-5 6 0,0 1 0,-4 4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2:48.7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102 147 7830,'0'-20'-1278,"0"1"688,-6-1 590,4 6 543,-11 6 1016,12 1-519,-12 7-323,11 0-8,-11 7-289,11 1-93,-4 6 0,6 1-87,0 0 0,-5-6-66,0 1 1,0 0-3,5 4 1,0 1 26,0-1 0,0 1-28,0 0 1,0-1-77,0 1 1,5 4 7,0 1 1,0 4 41,-5-5 1,5 2-103,0-1 0,1-4 122,-1 4 0,-2-4-19,7-2 0,-2 1-65,2-1 0,3-1-106,-3-3 1,2 3 54,3-3 0,1-4-145,4-1 0,-4-3-117,3-2 1,2 0 102,-1 0 0,4 0 8,-4 0 0,-1-7 5,-4-2 0,-1 0-107,1 0 0,-2-1 192,-4-5 0,3 6 4,-7-1 0,1 0-6,-1-4 1,-3-1 96,2 1 0,-2-1-49,-2 0 0,-5 1-35,0-1 0,-1-6 39,1-3 0,-2 1-12,-2-1 1,-4 1-9,3-1 1,-3-4 51,-1 4 0,-3 1 144,-2-1 1,3 6-9,-4-1 0,2 3-81,-1 1 1,1 5-260,-6 1 1,6 5 93,-1 0 1,2 2-586,3 2 1,-1 2-209,1 2 1,-1 5-531,1 5 1,1 1 528,3-1 853,-3 7 0,5 9 0,-7 7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42:49.0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69 7726,'-29'-29'624,"8"4"723,6 11-1347,20 15 0,11 29 0,14 7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49:28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 8247,'-8'0'-735,"2"0"1,4 0 547,-3 0 277,4 0 103,-6 0-57,14 0-2,-6 0-11,12 0-60,-5 0 0,5 1-5,-3 4 1,-2-3-2,-3 3 0,-2-4 3,7-1 53,-7 7-16,10-6-44,-5 12 1,7-11-3,0 3 0,-1-3 2,1-2 1,-1 4-1,1 1 0,1 0-22,3-5 0,-1 0 3,7 0 0,-6 0-43,5 0 1,-4 0 48,4 0 1,-5 0-27,6 0 1,-6 5 33,6 0 0,-8 0 3,3-5 0,2 0-20,3 0 1,1 0-2,-2 0 0,3 0-13,-2 0 1,7-2 5,2-3 1,0 4-75,-5-4 1,1-2 76,-1 2 1,-5 1-58,0 4 0,-1-5 57,1 0 1,2 0-3,-6 5 1,-1 0 18,-4 0 1,-1 0 6,1 0 0,-1 2-6,1 2 0,1-2-12,4 3 0,-4 1-52,3-1 0,2 0 49,-1-5 1,4 0-33,-5 0 0,6 5 0,-6 0 1,2 0-9,-1-5 1,-4 1 46,3 4 0,2-3-3,-1 3 1,-1-2 12,-4 2 1,-4-4-21,4 4 1,-4 2 12,8-2 0,-1-1-12,2-4 0,-2 5-34,6 0 0,-5 0 30,6-5 0,-3 0-2,3 0 0,2 0-10,-3 0 1,-1 0-5,1 0 1,-4 0-12,4 0 1,-4 5 16,4 0 1,-2 0-8,3-5 1,-3 1 6,-2 4 0,-2-3-7,6 3 1,-5-2-1,6 2 0,-1-4-2,5 4 1,-5-3 10,1-2 0,4 0 1,5 0 0,0 0 17,-5 0 1,0 5 7,0-1 1,1 1 1,-1-5 1,0 0 4,0 0 1,0 0-60,0 0 0,1 0 18,-1 0 0,0 0-4,0 0 1,2 0-7,3 0 1,-3 0-8,3 0 1,-4 0 10,-1 0 1,2 0 2,3 0 0,-5 0 36,1 0 0,-1 0-34,-5 0 0,4 0 37,1 0 1,0 0-37,0 0 0,0 0 3,0 0 1,1 0-10,-1 0 0,0 0-3,0 0 0,0-1 8,0-4 0,0 3 3,1-3 0,-3 4-14,-3 1 0,4 0 7,-4 0 1,4 0-12,1 0 0,0 0 8,0 0 0,0-2 0,1-3 0,-1 4 1,0-4 0,0 3-2,0 2 0,0-1 0,1-4 1,-6 3 1,0-3 0,0 4 26,6 1 0,-6-5-23,0 0 0,-4 0-1,4 5 0,-5 0-2,6 0 1,-6 0 0,5 0 1,1 0-2,4 0 0,-2 0-1,-2 0 0,2 0-2,-3 0 0,4 0 2,1 0 1,0 0 19,0 0 0,1-5-18,-1 0 0,0 0-1,0 5 0,-5 0 11,1 0 0,-6 0 2,5 0 0,-4 0 22,4 0 1,0 0 2,6 0 1,-6 0-5,0 0 1,0 0-17,6 0 1,-1 0-16,0 0 1,0-4 16,0-1 1,0 0-40,1 5 0,-6-2 16,0-3 1,-4 4-5,4-4 1,-5 3 1,6 2 0,-8 0-2,3 0 1,1 0 2,-2 0 1,1 0 3,-6 0 0,1 0 58,0 0 0,-1 0-39,1 0 1,-1 0 24,1 0 1,-1 0-39,1 0 0,0 0 2,-1 0 0,1 0-6,-1 0 0,-4 0-4,0 0 1,-1 0 17,6 0 0,0 0-6,-1 0 0,1-1 22,-1-4 1,1 3-18,0-3 80,-1 4 0,1-1-10,-1-3-31,1 4 1,-1-8 4,1 5-27,0 2 1,-1-6-45,1 3 0,-6 3 43,1-2 0,-2 0-129,2-1 1,3 4 132,-3-4-175,3 3 0,1-3-154,1 1-64,-1-1 1,1 5 44,-1 0 313,1 0 0,0 13 0,-1 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8:53:13.7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131 1,'-38'14,"-9"1,29 6,-3 8,14-4,7 2,7-19,1-1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11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59 131 8042,'-6'-9'519,"-4"-1"-607,3 7 1,-4-5-170,6 3 0,-1 3 368,1-3 1,3 5-22,-3 5 1,4-2 680,1 7-511,0 0 0,0 4-130,0 1 1,0 0-78,0-1 1,5 1 3,-1-1 1,3-1 82,-2-3 0,-2 3 154,7-3 1,-7 4-165,2 6 0,1-4-6,-1 3 0,0 2-122,-5-1 0,5 6 109,0-2 0,0-1-180,-5 1 0,5-6 73,-1 1 0,6-3-54,-5-1 1,1 0-39,-1-1-217,-3-6 201,11-1 0,-7-19 81,4-2 0,1-12 10,-6-3 1,7-5-49,-3-5 0,-1-2-63,2 7 1,-5-6-87,5 1 1,-1 2-253,6-2 0,0 8 112,-1 2 0,1 0-375,-1 5 725,1-4 0,6 5 0,2 2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11.9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0 7811,'-14'0'-297,"-1"0"-119,0 0 1082,1 0-449,-1 7 0,2 1 6,4 7 0,2-1-4,7 1 0,-5-1 220,0 1 1,1 1-339,4 4 0,0-4-274,0 3 0,1-3 68,4-1 1,-3 0-384,3-1-46,3 1 1,0-1 209,6 1 0,-4-7 324,0-3 0,-1 3 0,6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12.0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117 132 7793,'-22'-21'0,"-4"4"-216,6-2 1,1 9-43,4 5 1,7 2-284,3-2 128,4 4 413,1-12 0,0 5 0,0-7 0,0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12.2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29 8231,'-14'-6'750,"6"4"-1399,1-11 0,15 12 334,7-4 0,8 3 161,11 2 0,3 0-382,7 0 536,-1 0 0,8 0 0,0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18.4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204 132 7768,'-24'-38'0,"0"6"54,-2 6 0,5 7 60,1 9-162,4 3 0,1 9 465,1 3 0,1 3-82,3 7 0,-1-1 45,6 1 0,0 6-126,5 3 1,0 4 38,0 1 1,0 0-241,0 0 0,0 0 72,0 0 1,0 5-64,0 0 0,5 0 90,0-4 0,5 0-193,-6 4 1,6-3 5,-5 3 1,0-3-109,-5-2 1,2-5-63,2 1 0,-2-3-689,3 3 153,3-4 1,0-8 310,7-4 0,1-2-268,3-7 0,-3-3 368,4-7 0,-4 0 330,-1-9 0,6-10 0,1-2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19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15 7768,'-14'0'85,"-1"0"0,5-1 525,0-4-631,7 3 1,-2-4 114,10 6 1,3 0-240,7 0 0,6 4-18,3 1 0,4 2-31,1-2 1,2-2 60,3 7 1,-2-7-159,7 2 1,0 1 151,5-1 1,-1 2-94,1-3 0,0-2 232,0 3 0,4-4 0,1-1 0,-1 0 0,-4 0 0,-7 0 0,-3 0 0,2-1 0,-2-4 0,-6 3-37,-9-2 1,-3 2 85,-1 2 1,-6 0 250,1 0 330,-7 0-357,4 0 1,-9-2 474,-3-3-134,4 4-363,-12-6 0,5 2-88,-7 1 0,5-1-12,1 5 1,4-5-2,-5 0 0,0 0-36,-4 5 0,-1 0-155,1 0 0,-1 0-31,1 0 0,-1 0 72,0 0 1,-4 5-64,0 0 1,-1 6 80,5-1 0,-4 3-56,0 1 1,-1 1 37,6 0 0,-1 1-76,0 3 0,6-3 46,-1 4 1,7 1-93,-2-2 1,3 2 16,2-1 0,0-4 82,0 4 0,7-1-115,2-4 1,6 2 93,5-7 1,-3-2-62,8 2 1,-3-7 26,3 2 1,2-3-17,-3-2 1,4-7 28,1-3 1,-5-3 6,1-1 0,-7-2 96,1-4 0,2 2-98,-2-6 0,-4 6 139,-5-1 1,-5 3 6,4 1 0,-5 1 245,0-1-226,-2 0 0,-4 2 86,-2 4 1,0 2-115,-5 7 0,4 0 13,-5 0 0,5 0-46,-5 0 0,2 2 40,-1 3 1,-3-2-120,7 7 1,-1-1-43,1 6 0,3-5-160,-2-1 1,2-4-183,2 5 48,0 0 1,6 3 28,4-4 1,3-2-76,2-7 1,1 0 65,3 0 0,4-2 351,6-3 0,7-9 0,1-9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19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58 7768,'-6'-8'0,"-1"-5"571,-2 4 1,-3 1-267,7-2 1,-6 7-354,1-2 155,4 3 0,-2 2 44,3 0 29,3 0 1,-9 8-4,6 7 1,-1 1-159,1 8 0,3 1 42,-3 4 1,4 1-30,1 4 0,-5-3 14,0 3 0,0 2-83,5-2 1,0 2 10,0-2 0,0-4-68,0 4 0,2-3-144,3-2 1,-2-1-742,7-4 156,-1-3 0,7-8 27,4-3 796,-4-4 0,5-6 0,-6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19.5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88 175 7768,'-15'-15'0,"-4"1"0,0-1-73,-1 1 0,12 4-10,3 0 1,4 5-5,1-4 1,6 1 51,4-2 1,3-2 96,1 8 0,1-6-270,-1 5 1,3 0 87,2 5 0,-3-5-220,4 0 1,-2 1 339,1 4 0,-3-7 0,5-1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19.7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88 146 7724,'-23'-15'-7,"2"1"3,6-1 1,3 1-65,2-1 0,3 5-145,7 1 1,2 4 219,3-5 0,3 5 20,6-4 0,3 4 56,2-5 1,-1 7-96,6-2 1,-4 3-398,4 2 1,0 0 28,5 0 380,-6 0 0,5 0 0,-6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19.9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203 190 7724,'-14'-29'143,"-1"0"1,1 1-96,-1 4 0,2 3 168,3 6 0,-1 1-97,6-1 0,-6 7 190,1 3 0,2 4-102,-2 1 1,2 1-261,-2 4 1,-1 5-60,6 9 1,-5 4-317,6 6 0,-6 7-240,5 3 1,2 1 127,8-1 540,-4 3 0,19 2 0,-4 8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8:53:21.3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73 1,'-32'24,"-1"9,32-24,-6 12,7-6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20.5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292 146 7751,'-9'0'-915,"-1"0"781,7 0 887,-4 0-219,1 0 79,4 0-345,-4 0-68,6 0 186,0 0-422,0-6 1,0 3 27,0-7 0,0 5-80,0-5 1,4 5 82,1-4 0,0 4 6,-5-5 64,0 0 1,0-4 75,0-1 1,0 6 194,0-1-271,-6 7 0,-2-9 32,-7 7 0,0 1-27,1 4 1,-1 0 9,1 0 1,-1 6-12,1 4 0,-6 3-15,1 1 1,-1 6 21,6-1 0,-2 7-8,-4-2 1,9-1-111,-4 1 0,10 1 66,0 4 1,4 0-174,1 0 0,1-6-111,4-4 0,3-3-132,7-1 1,6 0 65,3-1 1,9-6-59,1-3 1,1-3-9,-1-2 392,-3 0 0,11 0 0,-4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21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350 117 7751,'-8'-15'582,"-5"1"-482,4-1 0,2 0-214,2 1 0,-1 4 346,1 0 148,-6 7 0,7-8-119,-5 6 1,-1 0 29,-5 5 0,6 0-251,-1 0 1,0 0 86,-4 0 1,-3 5-183,-2 0 0,3 6 43,-4-1 1,4-2 58,2 2 0,-1-1-6,0 6 0,1 0-106,-1-1 0,2 2 66,4 4 0,-3-4-126,7 3 1,1-2-53,4-3 0,0 1 114,0-1 0,0 3-51,0 2 0,6-8 36,4 4 1,3-5-114,1-1 0,6 3 74,-1-7 0,5-1-108,-4-4 1,6 0 119,-2 0 1,2-4 7,-2-1 1,-1-7 162,-4 3 0,-2-6-109,2-4 1,-3 2 205,-1-2 0,-5 1-21,-1-1 0,-5 3-3,0-4 0,-2 4-43,-2 1 0,0 6 169,0-1 1,-6 5-70,-4-5 1,2 7-75,-2-2 0,0 4-30,-4 1 1,4 0 24,0 0 0,2 1-135,-2 4 1,2 3 53,3 7 0,4-1-88,-4 1 1,3 0 64,2-1 0,0 2-89,0 4 0,2-9-49,3 4 1,3-4-228,7 4 1,-1-2-262,1-4 1,6-2 210,3-7 0,4 0-274,1 0 0,0-7 676,0-2 0,0-11 0,0-3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21.2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72 190 7751,'-20'-17'121,"1"-2"1,4 3-134,6-4 1,5 9 330,0 1 0,4 2 12,4-2 1,5-3-20,5 4 1,1-3-91,-1 3 0,1-3 92,-1 7 1,6-4-256,-1 4 1,1 0-198,-6 5 1,1 0-375,-1 0 418,1 7 1,-2 2-242,-3 11 0,-4-3 36,-6 8 1,-3 1-319,-7 8 617,-6 3 0,-13 7 0,0-1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21.9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277 88 7722,'-8'0'-376,"0"0"68,3 0-609,4 0 916,-6 0 1,7 2 758,0 2-417,0-2 1,0 6 74,0-3-408,0-3 92,0 4-20,0-6 67,7 0-116,1 0 0,5-6-17,-3-4 0,-4 2-10,-6-2 58,0 0 1,0-4-24,0-1 1,0 6 78,0-1 0,-6 7-9,-4-2 1,-3-2 2,-2 2 1,-1 1 9,-3 4 0,2 0 17,-2 0 0,-2 6-26,2 4 0,-6 3 4,6 1 1,-1 2 76,6 4 0,-1-2-80,1 6 0,4-1-39,0 1 1,7 4 0,-2-4 1,4 2-123,1-2 0,1 4-25,4-4 1,3-3-231,7-2 1,1-2-357,3-3 1,4-1 325,6-3 0,2-4-240,3-6 1,-2 0 570,7 0 0,0-13 0,5-3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22.4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365 102 7932,'0'-14'185,"0"4"-757,0 0 1,-2 5 1118,-3-4 0,3 4-211,-2-5 1,2 5 590,2-4-686,0 5 0,-2-7-308,-3 6 0,2 0 76,-6 5 0,4 0 26,-5 0 1,0 0 15,-4 0 0,-1 0-101,0 0 0,1 2-3,-1 3 0,-4 3-58,-1 6 0,-1 1 100,2 0 0,1 1 1,-6 3 1,6-1 14,-1 6 1,2-4-33,3 4 0,-1-4-87,1 4 0,6-5 89,3 6 1,3-6-8,2 5 0,0-6-87,0 2 1,2-9 80,3-1 1,3-2-83,6 1 0,6-2 63,-1-7 1,5 0-21,-4 0 0,6-2 22,-2-3 0,-1-3 8,1-6 1,-5-1 16,6 1 1,-6-6 1,6 1 0,-8-1 15,3 6 0,-6-6-29,-4 1 1,1-1 104,-6 6 0,5-1-93,-5 1 0,0-1 174,-5 0 1,-5 6 26,0-1 1,-6 7 34,1-2 0,-3 3-73,-2 2 1,1 0 90,-1 0 0,2 2-103,4 3 1,-4-2-13,3 7 1,2-1-98,-2 6 1,7 1-3,-2 4 0,-2-4 29,3 3 0,-1-2-94,5-3 0,5 1-186,-1-1 0,8 1-55,-2-1 1,7-1-222,3-3 0,6 1-305,-2-6 1,4 0 821,1-5 0,6 7 0,3 1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22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176 103 7741,'-5'-15'-152,"0"0"0,0 6-319,5-1 571,0 0 1,0 1 597,0-1-365,0 7 1,-1-9 136,-4 7-368,3 1 100,-11 4-198,5 0 0,-7 0 80,1 0 0,1 1 6,3 4 0,-3 2 44,3 2-117,-2 4 0,-1-5-34,3 7 1,2-1 70,3 1 1,3 0-153,-3-1 0,4 1 96,1-1 1,0 1-155,0 0 1,1-3-11,4-2 1,-1 3 7,5-3 1,1 1-2,5-1 0,4 1-149,0-6 0,2 0 50,-1-5 0,1-2-148,3-2 1,4-5 405,-4-5 0,4-7 0,1-2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22.9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57 7741,'-28'-15'189,"4"1"0,-2 4-119,7 0 0,-2 7-160,1-2 1,6 10 67,-1 5 1,0 8-119,6 1 0,1 7 102,-2-2 38,7 4 0,-10 14 0,5 3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24.0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44 569 7931,'-15'0'99,"1"0"-1177,6 0 1269,1 0 0,9-5-84,3 0 0,8-8 32,6-2 1,9 1-116,1-6 1,2-2-213,7-3 1,-4-1 85,5 2 1,-5-3 48,5 2 1,-6-2-9,1-2 0,-10-1-4,-5 1 1,-2 0 0,-3 0 1,-6 0-8,-3 0 0,-3 6 138,-2 4 1,-2-2 6,-3 1 1,-3 6 94,-6 4 0,4 7-89,0-2 0,0 3 47,-4 2 1,4 2-27,0 3 1,2 3 20,-1 6 1,-3 1 66,7-1 0,-6 7-59,1 4 1,4 2-11,1 2 0,-1 1-17,1-1 1,-5 2-11,5 3 1,-1-2-6,1 7 0,3-5-5,-3 5 1,-1 0-31,1 4 1,0-4-86,5 0 0,0-7 14,0 2 1,0-9 74,0-6 1,0-3-255,0-1 1,0-5-225,0-1 216,7-5 1,-4 0 64,6-8 0,-5-4 30,1-7 0,-2 0 72,2 1 1,-2-2-5,7-4 1,-5 2 141,4-6 0,-4 5-43,5-6 1,-2 3 44,2-3 1,3 3-55,-4 2 0,4 4 128,2-3 0,-1 2-54,1 3 1,1-1-32,4 1 1,-4 4 0,3 0 0,-3 7 5,-1-2 0,-5 5 22,-1 5 0,0 5-52,0 9 1,3 2 24,-8 3 1,1 4-55,-5-4 1,0 4-4,0 1 1,0 0-33,0 0 0,0-4-141,0-1 1,0-6-62,0 1 0,5-3-278,0-1 0,5-5-234,-5-1 1,8-5 315,1 0 0,2-2 395,9-2 0,-1-13 0,5-3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24.5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394 132 7766,'0'-15'-131,"0"1"-258,0-1 373,-6 1 0,4-1 306,-3 0 1,-1 6 143,1-1-76,-6 7 0,3-9-186,-7 8 1,-4-1-89,-1 5 1,-1 0-69,2 0 1,-2 5 44,-4-1 1,-1 8-4,7-3 1,-5 4 43,4 2 1,-4 0-128,5-1 0,-1 1 79,6-1 0,1 1-11,3-1 0,-1 1-109,6 0 1,0 1 111,5 3 0,0-3-72,0 4 0,0-2-22,0 1 1,6-4-143,4-1 1,9 1 53,6-5 0,-1-4-134,5-1 1,-6-3 94,11-2 0,-7 0-99,7 0 0,-3-7 138,-2-3 1,-4-3 23,-1-1 0,-5-2 153,6-4 1,-7 2-27,1-6 1,-3 5-39,-1-6 0,-7 7 15,-3-1 0,-4-2 162,-1 2 1,0-1-43,0 6 0,-5 4 141,1 0 1,-8 7 14,3-2 1,-4 3-131,-2 2 1,0 2 73,1 3 1,-1 3-111,1 7 1,1-1-43,3 1 0,-1-1 17,6 1 0,-5-1-110,5 1 0,0 0-52,5-1 1,0 1-252,0-1 1,2 1-291,3-1 1,5-1 272,9-3 0,-1 1-196,6-6 0,0 0 549,6-5 0,-1 7 0,0 1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25.1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15 117 7766,'0'-10'56,"0"1"0,0 4 165,0-5 0,-2 5 40,-3-5 0,4 6 235,-4-6-317,3 7 0,2-5 31,0 3 70,0 3-257,0-4 1,0 12-157,0 4 0,0 3-23,0 1 1,0 1-23,0-1 0,0 1 98,0 0 1,2-1-135,3 1 1,-4-1 64,4 1 1,-2-1-360,2 1 38,-3 0 201,4-1 197,-6 1-89,7-1-16,-6-6 119,6-1 1,-7-9 126,0-3 0,5 2-68,0-6 1,0-3 133,-5-7 1,1 3 59,4-4 1,-3-1-80,2 2 1,5-2 38,0 1 0,-1 4-97,2-4 0,-2 4-2,2 2 0,3-1 22,-3 1 0,3 4-10,1 0 1,1 7 16,-1-2 1,1 3-12,-1 2 1,1 2-19,0 3 0,-6 3 8,1 7 0,-2 1-72,2 3 1,1-1 5,-6 6 0,0-4-6,-5 4 0,0-5-17,0 6 0,0-7-13,0 1 1,0-3 19,0-1 0,-2-1-46,-3 1-122,4-7 164,-12-1 1,10-7-94,-7 0 1,7-7 111,-2-3 1,3-3-1,2-1 0,0-6 14,0 1 0,0-2 93,0 1 1,0 4-69,0-3 1,0 1 101,0-1 0,2 4-77,3 0 1,-2 1-13,7 4 1,-6-1 52,6 1-48,0-3 0,5 11 4,-1-2 1,1 2-10,-1 2 1,-4 6-3,0 4 0,-1 5-61,6 4 0,-5-3-13,-1 4 1,-4 1-190,5-2 1,-7 1 77,2-6 0,-2 6-310,2-1 58,-3 1 1,4-6-631,-6 1 1020,0-7 0,0 5 0,0-5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8:53:21.5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111 1,'-46'22,"11"0,13-8,14 1,47-33,18-8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25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15 7723,'-14'0'0,"-1"0"405,0-6 137,7 4 0,15-4-676,12 6 1,9 0 112,6 0 1,5 0-375,9 0 1,6 0-23,9 0 0,7 0 417,12 0 0,7 0 0,-38 0 0,0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25.6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204 117 7735,'-14'-16'788,"-1"-3"1,1 2-721,-1-2 1,5 4-737,1 6 912,5-4 971,-2 11-794,-1-4 1,4 7-141,-7 4 0,7 3-299,-2 7 1,-3 1 62,-2 3 1,2 6-26,-1 9 0,4-2 20,-5 7 1,5-2-108,-4 2 1,5 3-30,-1-3 1,2 3-52,-2 2 1,4-2-171,-4-3 1,3 3 137,2-3 1,0-3-320,0-2 1,7-9-17,2 0 1,4-7-175,2 1 1,0-4 145,-1-6 542,7-2 0,-5-7 0,5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25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95 132 7735,'-20'-10'527,"1"1"-210,-7-1-651,10-5 1,3 6 226,13-1 0,8 5 434,11-5 0,4 5-251,6-4 1,2 6-99,3-2 1,1-2-146,4 2 0,3 0-255,-3 5 1,3-4 75,2-1 0,0 0 346,0 5 0,-1 6 0,1 2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26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101 423 7735,'-19'0'313,"-1"0"0,1 0 15,4 0-505,1 0 344,5 0 0,5 0 82,8 0 1,6-4-150,10-1 0,2-7 67,7 3 0,2-6-332,3-4 0,-1 2 140,5-2 1,0-2-216,1 1 0,1-4 43,-6 5 0,5-6-14,-5 6 1,-5-5 73,-5 4 1,-6-1 19,2 2 1,-6 3-23,-4-4 0,-4 4 28,-6 1 0,-1 2 144,-4 4 1,-8 1-61,-6 3 1,-6 3-35,6-3 0,-7 4 181,2 1 1,1 1 249,-1 4 1,4-2-155,-4 7 0,6 0-109,-1 4 0,2 1-12,3 0 1,4 4 1,0 0 1,6 7-58,-6-1 1,7 2 44,-2 2 1,3 2-138,2 3 1,0-2 17,0 7 1,0-1-57,0 0 0,0 3 68,0-7 0,-1 5-2,-4-5 1,3-2-11,-3-7 0,-1-4-10,1-7 0,-2 1-196,3-1 197,2-6-51,-5-1 0,6-12 19,-4 0 0,3-6-8,-3 1 1,4-8 75,1-1 1,5-2-1,0 1 1,4-1 97,-4-3 0,7-2-75,-3 7 0,-1-6 123,2 6 1,0-5-81,4 4 0,1 1-1,-1 4 1,1 1-30,0-1 0,-1 7 6,1 3 1,-1 4 4,1 1 1,0 0-6,-1 0 1,-1 1 48,-3 4 1,1 5-50,-6 9 0,1-1 111,-1 6 1,-3-1-105,3 1 1,-4 4-25,-1-4 1,0-1 15,0 1 0,5-5-7,0 6 0,5-7-26,-5 1 0,6-8-129,-1-1 1,-2-2-24,2 2 0,1-4 33,8-6 0,-2-6-59,2-4 1,2-3 62,-2-1 1,1-6-42,-5 1 0,1-6 102,3 6 0,-8-5 81,4 4 0,-5-4-69,-1 5 1,-2-1 26,-7 6 1,0-1 130,0 0 1,0 6-90,0-1 1,-2 7 114,-3-2 0,2 3 6,-6 2-64,-1 0 1,-3 7 100,3 2-95,4 4 1,6 2-40,0 0 0,0 4-5,0 0 0,1 1-45,4-6 1,2-4-4,2 0 0,4 0-10,-3 4 0,5-1 46,4-3 1,-3-4-123,4-6 0,-4 0 58,-2 0 0,1 0-13,0 0 0,-1-5 32,1 1 0,-6-9-2,1-2 0,-7 0 52,2-4 1,-3 3 5,-2 1 0,-7-4 152,-2-1 1,-4 1-58,-2 4 0,-6 1 27,-3-1 0,-4 6-111,-1-1 1,0 7 16,0-2 0,1 3-95,4 2 1,-2 0-193,7 0 1,-1 2-410,6 3 0,1-2 317,3 7 0,3-1-957,7 6 1262,0-7 0,7 5 0,1-5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26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15 219 7994,'-7'-29'583,"5"-5"-668,-2 0 0,2 2-413,2 7 1,0 9 1214,0 6 0,2 2-320,2-1 0,5-3 0,5 7 772,1 2-885,-1 2 0,1 1-223,-1 0 1,1 0-168,0 0 1,-2 6-139,-4 4 1,4 3 3,-3 1 0,-4 7-246,-1 4 0,-3 2 126,-2 2 1,-7 7 359,-2 3 0,-4 3 0,-2 2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27.4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379 86 7731,'-21'-14'-7,"5"4"4,-3 0 0,-2 2-89,1-2 1,1-1-169,4 6 0,1 0 527,-1 5 1,0-1-57,1-4 1,-1 3-14,1-3 0,-1 9-77,1 1 0,-1 6 6,0-1 0,1-2-97,-1 1 1,6 6 1,-1 4 1,2 1 38,-2-6 0,-1 1-55,6 0 0,-5-1-86,5 1 0,0-1 47,5 1-135,0-1 0,2 1 41,3 0 1,3-7-20,7-3 1,-1 1 18,1-1 1,-1 0 37,1-5 0,4-5 14,1 0 0,4-6 6,-5 1 0,3-3 54,-3-2 0,-3 1-52,4-1 0,-1 1 128,-4-1 0,2 1-59,-7-1 1,3 0 177,2 1 0,-7-1 248,-3 1 86,-4-1-353,-1 1 0,-6 5 107,-4 5 0,2 2-79,-2 2 0,1 2-62,-6 2 0,5 5-29,0 5 0,7 1 55,-2-1 0,4 6-200,1-1 0,0 1-99,0-6 1,6-4-100,4 0 0,3-1-98,2 6 1,6-5-275,3-1 1,5-5 606,5 0 0,3-2 0,7-2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28.3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43 583 7685,'-15'0'538,"5"0"-215,1 0-723,5-6 0,0 4 247,8-3 0,5-1 444,5 1 1,7-6-174,3 1 1,4-3-90,1-1 1,0 2-89,0-2 0,6 2 66,-1-7 1,1-2-123,-1 1 1,-3-1 71,3 2 0,-5-2-45,-5-4 0,-3-2 21,-6 3 1,-2-6 6,-3-4 1,1 4 21,-6-4 1,-5 8-4,-5 1 1,-6 6 209,1-5 1,-8 8-62,-1 1 0,-1 2 15,6 8 1,-1 0-57,1 5 1,-1 0 361,0 0-224,7 0 0,-3 7-77,6 2 0,0 6-62,5 5 0,-5-3 1,1 8 1,-1-1-19,5 5 0,0 5 27,0 0 0,0 7-19,0-3 1,0 5 12,0 0 0,-2 1-48,-3 0 0,2 0 8,-7-1 1,5 6-71,-4-1 0,4-5 15,-5-9 0,5-5-132,-4-5 0,4-3-3,-5-6 1,5-7 32,-5-3 43,7-4 0,-5-6 12,3 0 0,4-6 14,-4 1 1,3-4 28,2-6 1,0 3 1,0-8 1,7 6 44,2-5 0,4 1 4,2-1 1,-1-4-72,1 4 0,0 1 30,-1-1 0,6 6-123,-1-1 1,7 1 106,-2-2 1,2 9 30,-2-4 0,2 11-5,-6-1 0,4 3 71,-5 2 0,1 2-66,-5 3 1,-6 4 77,1 11 1,-7-3 10,2 8 1,2-1-64,-3 5 1,1-4-8,-5-1 1,0 0 26,0 5 1,0-4-10,0-1 1,0-6-41,0 1 1,2-4-7,3-6 1,3 3-14,6-7 1,1-1-68,0-4 1,1 0 48,3 0 1,-1-6 37,6-4 1,-4-8-47,4-1 1,0-5 23,5 4 0,-6-6 43,-3 2 1,-4 1-17,-2-1 1,-1 1 12,-3-1 0,-3-2 5,-7 7 0,0-2 8,0 1 0,-2 6 326,-3-1-230,-3 1 1,-7 12 25,1-3 0,-1-1-49,1 1 0,1 2 123,3 7 1,-3 4-91,3 7 1,2 0 84,-2-1 0,6 2-92,-6 4 1,5-2 18,-5 6 1,7-1-183,-2 1 0,4 3 90,1-2 0,0-3-338,0 3 0,0-3 53,0 3 0,6-4-59,4-7 0,3-1-71,1-3 1,3 1-237,2-6 0,-1 0 131,6-5 0,-1-11 469,1-4 0,10-9 0,-3 1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28.5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73 7685,'-24'-14'0,"-1"-1"0,7 0 1032,-1 1-65,9 6 442,4 1-1035,6 7-962,0 0 167,6 7 0,2-4-1115,7 7 1536,0-1 0,6 6 0,1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29.2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15 321 7791,'-8'0'-70,"1"-2"-1031,7-3 1440,0 4 0,2-7-137,3 3 1,-2 2-1,7-7 1,4 5-124,6-5 0,1 2-52,-2-2 0,2-3-24,4 4 1,2-4-75,-3-2 1,2 1 39,-1-1 0,0 1-111,-5-1 1,-1 0 39,-4 1 1,-2-1 62,-3 1 0,-4 4 38,-6 0 8,0 0 1,-2-2 96,-2 2 1,-4-3-83,-7 3 0,0 4 21,1 1 1,-1 3 59,1 2 0,-1 0 95,0 0 0,1 0 119,-1 0 0,1 0-84,-1 0 0,1 7 89,-1 2 1,5 4-32,1 2 1,5 6-112,-1 3 0,4 4-65,1 1 0,0 0-156,0 0 0,1-4 99,4-1 1,3 0-91,7 5 0,4-6-399,1-4 1,4-4 201,-4-5 1,6 1-443,-2-6 1,3 0 135,3-5 0,-1 0-61,0 0 1,0-8 282,0-7 1,0-1 312,0-8 0,-4 4 0,-1-4 0,-5 0 0,6-6 0,-9 6 0,-1 0 0,-3 4 0,-7-4 0,0 6 93,-5-1 1,0 3 108,0 1 0,-1 5 342,-4 1 1,1 5-152,-5 0 1,4 2 66,-5 2 0,5 0 314,-4 0-532,5 0 0,-7 6-53,6 4 0,0 5 29,5 4 0,0-1-79,0 6 0,-1 1 7,-4 4 0,3 0 17,-3 0 1,4 2-59,1 3 1,-5-2-128,0 7 0,-5 0 81,5 5 1,-6 4-111,1 1 1,2-1-203,-1-4 0,4 1 148,-5 4 1,5-4-435,-5 4 0,7-10 277,-2-5 1,4-3-265,1-2 1,0 0-278,0 0-69,0-6 147,0-2 402,0-13 0,1-3 323,4-10 0,-3-10 0,4-7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29.4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58 204 7671,'0'-22'0,"0"-6"104,0 4 0,2 1 135,3-1 1,3 6-109,7-1 0,4 4 145,1 5 0,4-1-131,-5 6 1,7 0 53,-2 5 1,-2 2-79,-3 3 0,2 3-30,-2 6 0,1 6-36,-6-1 0,1 7-15,0-1 1,-6-1-99,1 5 1,-7-8 53,2 8 1,-3-4-147,-2-1 1,0 3 14,0-2 1,-7-4-153,-2-2 0,-9-3-160,-2-1 1,-6-1 155,2 1 0,-8-7-24,-2-3 0,0-3 13,5-2 1,-5 0-315,-1 0 616,1-7 0,5-7 0,0-9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8:53:22.3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 15,'-59'-14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29.6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15 219 7671,'-7'-29'0,"6"0"278,-4 0 1,3 1-267,2 4 0,0 3 102,0 6 0,8 5-26,7 1 1,1 4 60,8-5 1,-4 7-234,4-2 0,-5 3-52,6 2 1,-6 7-93,5 3 0,-6 4-494,2 6 722,-4 2 0,-2 14 0,1 1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29.8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 7663,'-14'0'0,"-1"0"578,1 0 914,5 0-1861,3 0 304,25 0 0,-1 0 65,16 0 0,-3 0 0,-2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30.3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15 8008,'-8'0'422,"-4"-1"-1597,8-4 797,-1 3 531,5-4 0,0 7 290,0 4 1,6 2-33,4 3-238,3 3 0,6-5-168,1 6 1,-1-1-1,-4-3 1,-1 1-18,1-6 1,-1 5 39,1-5 1,4 4-96,1-4 1,1 0 37,-2-5 1,-2 0-35,2 0 1,2 0-11,-1 0 0,-1 0-68,-4 0 0,-6-5 129,1 0 0,-5-4-9,5 4 46,-7-7 1,2 4 134,-10-6 0,2 6-66,-7 3 0,-5 3 165,-4 2 0,-2 0-11,1 0 1,4 2-55,-3 3 1,-2 3-60,1 6 1,-1 1-71,2-1 0,3 6-10,-4-1 0,4 7-4,1-1 1,-1 4-127,-3 5 0,2-2-259,-2 7 0,3-2 165,1 2 0,2 3-366,4-3 1,-4-3 259,3-2 1,3-3-435,3-2 1,2-2 708,2-2 0,6-4 0,3-7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30.5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267 87 7695,'0'-15'0,"0"1"0,0-1-471,0 0 79,0 7 1824,0-5-937,0 12 1,-3-4-52,-3 10 1,-1 3-275,-7 6 1,2 6-144,-7-1 0,-2 7 9,1-1 1,-4 2-157,5 2 1,-3-4-38,3-1 0,8-1 85,-4 1 1,4 2-599,-4-7 0,5 2 54,1-1 616,6-4 0,-4 5 0,7-7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1:31.2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205 15 7685,'-15'0'-132,"1"-6"0,4 4-507,0-2 1051,7 2 1,-10 7-108,3 0 1,2 6-7,-2-1 1,6 4-181,-6 6 1,0-4-51,-4 3 1,4 2-41,0-1 0,5 6 7,-5-2 0,6-1 45,-6 1 0,7-1-4,-2 1 1,2 4-113,-2-4 0,3-3-77,-3-2-30,4 4 1,1-7 46,0 4-234,0-4 191,6-8 0,-3-2 68,7-6 0,-5 0 2,5 0 0,-6-1 6,6-4 0,0-2 65,5-2 1,-6-4-170,1 3 94,0-3 0,4-1-69,1-1 0,-5 5-146,-1 0 0,-4 2-197,5-1 157,-7-4 431,4 5-239,-7 0 209,0-5 209,0 11 256,0-5-151,-7 7 69,5 0-34,-4 0-134,-1 0-145,6 0 72,-6-6-163,7 4 0,5-6 116,0 3-2,0 4-8,1-12 12,3 5-92,-1-7 0,3 1-1,-6-1 1,0 5 145,-5 1-42,6 5-259,-4-9 1,4 10-23,-6-7-157,-6 7 240,-2-3-39,-7 6-34,1-7 1,-1 6 65,0-4 0,6 3-40,-1 2 1,5 0 28,-5 0 0,6-5-315,-6 0 1,0 1 348,-4 4 0,-1 0 0,0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2:04.6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58 7967,'-15'5'0,"-1"0"186,-4-2 938,4-1-263,-5-2-371,13 0-236,2 0 0,7 0 86,4 0 0,3 0-60,7 0 0,1 0-14,3 0 1,-1 0-123,6 0 0,1 0-131,4 0 1,0-5-133,0 0 1,-4 0 123,-1 5 1,0-4-139,5-1 1,0-2-17,1 2 0,-3 4-118,-3-4 1,2-2 124,-6 3 0,-1-1-51,-4 5 0,-2-2-104,-4-3-249,4 4-90,-11-6 203,5 7-121,-14 7 0,-1 1-17,-7 6 1,6 1 570,-1-1 0,-6 8 0,-7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2:05.3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147 132 7943,'-2'-15'146,"-3"1"0,3-1-80,-2 1 1,-3 4 116,2 0 0,2 5-95,8-4 0,-2 4 14,7-5 1,1 7 70,9-2 1,-4-1 139,3 1 0,2 0-175,-1 5 1,4 0-140,-4 0 0,1 1-103,-2 4 1,-3 3 78,4 7 1,-4-4-62,-2 4 0,-4-4 132,0 9 0,-7-4 55,2-2 0,-3 6-43,-2-1 1,-2 6 30,-3-6 0,-3 7-14,-7-2 1,-1 4 21,-3 1 1,-4 2-73,-6 3 1,-5-2 65,0 7 0,-5 0-177,5 5 1,0-7 40,5-3 0,1-3-66,4-2 0,0-7 53,9-2 0,4-4-331,11-1 265,0-7 55,0-2 1,6-6 77,4 0 0,3 0-64,2 0 0,4 0 169,0 0 0,7 0-29,-1 0 1,-3-1 86,3-4 1,-1 3-119,5-3 0,0 4 108,0 1 1,1-5-89,-1 0 1,0-2 0,0 3 1,0 0-109,0-5 1,5-1 90,0-5 1,0 2-58,-5 4 1,1-4-2,-1 3 1,-7-1-106,-2 1 1,-4 2-66,-1 3-351,-7 3 74,5-4 61,-12 6 0,6 6-319,-7 4 0,-2 3 271,-3 2 1,4-6 433,-4 1 0,3 0 0,2 4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2:05.9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74 176 7869,'-15'-8'0,"1"-5"626,-1 3-371,0-3 1,7 3-43,3 1 76,4 5-224,1-2 63,0 6 1,6 0-141,4 0 1,-2 0 70,2 0 1,0 5-173,4 0 0,1 6 51,-1-1 0,1-2 5,-1 2 1,-4-1-51,0 6 1,0-1-16,4 1 0,-4-2 64,0-3 1,-5 3 24,4-4 1,-4 3-39,5-3 27,-7 4 13,10-5 148,-11 7-133,4-7 30,-6-1 0,0-14-15,0-3 0,0 2 4,0-1 1,0-3 14,0-7 1,0 3 6,0-4 0,0 4-29,0 1 0,0 1 11,0-1 1,2 1-10,3-1 0,-4 1-9,4-1 6,3 0 1,-5 2 4,7 4 0,-5 1-4,5 3 2,-7 3 1,8-3 0,-6 10 0,5 3 1,-5 7 0,1 1 0,-1 3 0,-2-2 0,7 2 0,-5-3 0,5-1 0,-6-1 0,6 1 0,-5 0 1,5-1 1,-2-4 2,2 0 87,3-7-42,-5 3 1,1-6-29,1 0 1,-7-6 5,2-4 0,2-3-22,-3-1 0,1-1 16,-5 0 0,5-1-62,0-3 1,0 3-20,-5-4 0,0 4-129,0 1 0,5 6-257,0-1-383,-1 0 261,3-4 0,-1 4 568,4 0 0,3 7 0,-5-10 0,7 5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2:06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0 7869,'-15'0'0,"-1"5"29,-3 0 1,7 0 28,-2-5 338,2 0 606,-2 0-593,6 6 1,1-3-144,7 7 1,0 0-273,0 4 0,0-4 57,0 0 1,7 0-252,2 4 1,0 6 101,0-1 1,1-1-36,5-9 1,-2 4-44,-4-3 0,4 2-402,-3-3 269,3 4 0,1-11-159,1 3 0,-5-4-111,-1-1 0,-4 0 579,5 0 0,0-6 0,4-9 0,1-7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2:06.3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 15 7869,'-21'0'159,"-3"0"0,1-2-115,-1-3 1,6 4 106,-1-4 1,8 3-135,1 2 103,7 0-331,-4 0 1,9 0 79,3 0 0,8 0 131,6 0 0,13 0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8:53:22.5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87 15,'-38'-8,"4"2,26 6,1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2:06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74 8657,'-8'-2'793,"3"-3"-489,3 4-193,2-6 0,2 2-140,3 1 1,3-1-234,6 5 1,3-5 111,2 0 1,2-5-144,3 5 0,2 1 293,-6 4 0,6-7 0,-4-1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2:06.8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58 7888,'-14'7'0,"-1"-5"23,0 2 157,7-2 0,3-2 348,10 0 0,3 0-374,7 0 0,6-2-346,3-2 0,5-5 192,6-5 0,2-7 0,6-2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2:13.4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232 204 7801,'-16'0'676,"-4"0"-373,4 0 0,-5 0 371,6 0-104,1 0 233,-1 0-329,7-6-302,2-2 1,6-7-146,0 1 1,1-1 145,4 0 0,1 1-195,4-1 0,3 1 64,-3-1 0,-2 2-170,2 3 0,-1-3-7,6 4 1,0 1-49,-1-2 0,-4 7 86,0-2 0,-1 3-12,6 2 1,-5 0 59,-1 0 0,-1 7 19,2 2 1,1 9-103,-6 2 1,2 6 86,-2-2 1,-4 10-10,4 5 0,-5 1 30,-5-1 0,-3 3 1,-6-3 1,-3 3-29,-2 2 1,-4 0 3,-6-1 1,5-5-44,0-4 0,-1-5 45,-4-5 0,2-4-17,2-11 1,4-2-38,7-7 1,6-7-16,3-2 0,-2-9 27,2-2 1,2-4-11,8 5 0,-2-6 54,7 6 0,0-5 86,4 4 0,1 6 82,-1 4 0,1 2-105,0-2 0,-1-1 151,1 6 0,-1 0-18,1 5 0,-1 0 7,1 0 0,0 6-26,-1 4 1,-4 3 97,0 2 1,1 1-89,8 3 0,-2 4-17,2 6 0,-3-6-82,-1-4 0,-1-3 72,1-1 1,1-2-356,4-3 1,-4 1-101,3-6 1,-1-2-259,1-8 0,-2 0 94,2-9 0,2 3-334,-1-9 1,-1-3 835,-4-1 0,-1-10 0,1-3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2:13.7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16 7801,'-14'0'33,"-1"-5"-43,1 0 1,4 0 517,0 5 960,7 0-1094,-3 0 0,6 6-185,0 4 1,1-2-132,4 2 0,3 0 98,7 4 0,-1 1-99,1-1 1,1-4 85,4 0 0,-4 0-80,3 4 0,2-1 65,-1-3 0,-1 3-23,-4-3 1,-1-2-35,1 1 0,-1 1-4,1 5 1,-2-6-72,-3 1 1,3 0 74,-4 4 1,-2-4-315,-2 0 188,-4 0 0,-1 4-85,0 1 1,-6-1-128,-4 1 1,0-2-166,-4-3 0,2 2 39,-7-2 1,3-2-231,1 2 1,1-7-91,-1 2 0,1-3 287,-1-2 1,5-12 425,0-2 0,7-17 0,-3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2:13.9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87 321 7801,'-15'-15'0,"0"2"552,1 4 159,-1-4 0,6 6-176,-1-3 0,7 2 651,-2 3-820,10-3 1,3-6-41,6-1 1,7 2-266,4 4 0,4-9 88,5 3 0,3-3-528,7 4 0,1-6 272,4 1 107,3-7 0,12 3 0,3-6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0:30:31.7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74 7744,'-15'-15'0,"5"0"312,1 1 1,4 4 198,-5 0-310,7 7 201,-4-3-403,7 6 0,2 1 43,3 4 0,-4-2 74,4 7 0,2 0 53,-2 4 0,4-4 13,-4 0 0,2-5 110,-3 5 1,-2-6-38,3 6 0,-2-5 53,2 5 1,-3-5-55,2 4 0,0-4-121,1 5 0,-4-5 29,4 4 0,2-4-159,-3 5 91,8 0 0,-4 4-136,6 1 0,1-1 12,0 1 0,-1 0 66,1-1 1,-1 6-94,1-1 0,-1 0 48,1-4 0,0 0 36,-1-1 1,1 1 29,-1-1 1,-4-4 9,0 0 0,-5-2 15,4 2-28,-5 3 1,7-5-109,-6 6 0,1-4 99,-1 0 1,-3-5-107,3 4 0,-2-1-85,2 2-515,-4 3-55,6-5-174,-1 7 77,-4-7-169,4-2 14,-6-6 254,0 7-78,0-6 269,-6 12-7,-2-5 530,-7 7 0,1-7 0,6-1 0,1-7 0,7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0:30:32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642 88 7799,'-15'-23'112,"1"4"332,-1-4 698,0 13-899,7-3 0,2 20-238,6 2 1,-2 9-276,-3 2 1,4 6 169,-4-2 0,2-1-64,-2 1 1,-5 0 122,-9 5 0,-4 0 48,-6 1 0,-7 5-116,-3 4 0,-16 6-397,-8 9 214,26-22 0,-2 2 1,-7 9-1,-2 2 0,-4 3 1,0-1-1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53:29.2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15 7917,'-14'-1'547,"-1"-4"-832,7 3 387,-5-4-404,11 6 181,-4 0 124,6 6-26,0 2 27,0 7 0,0-6 209,0 1 50,0-7 14,0 4-100,0-1-66,0-4 0,5 6 52,0-3-77,0-3 1,-5 6-8,0-3 0,1-2 59,4 7-78,-3-1 0,4 6-17,-6-1 0,2 1-90,3 0 0,-2-1 74,7 1 0,-7-6-84,2 1 1,3-5 51,1 5 0,0-7-6,0 2 1,1-2 27,5 2 0,-6-3 3,1 2 0,0-2-31,4-2 1,1 0 1,-1 0 1,1-5-21,0 0 1,-1 0 44,1 5 0,-1-1-209,1-4 89,0 3 1,-1-4 26,1 6 0,-1-5-24,1 0 1,-1-1-15,1 1 1,0 2 12,-1-7 1,1 5-102,-1-5 0,1 2-59,-1-2 0,-4-1-162,0 6 144,0-6 1,-1 9 35,1-3 0,-7 2 244,2-2 0,-3 4 0,-2-6 0,0 7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53:29.7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452 1 7702,'-21'0'-45,"5"0"1,-5 0-356,6 0 1,1 4 217,-1 1 0,2 7 464,3-3 1,-3 4-216,4 2 0,1-5-105,-2-1 0,5 1 20,-5 5 1,5-1 0,-4 1 1,4-2 93,-5-4 0,0 4-61,-4-3 0,-1 3 152,1 2 0,-1-2-66,0-4 0,1 8-46,-1-8 0,1 7-50,-1-6 1,1 3 23,-1 2 1,5-6-69,1 1 0,4-5-182,-5 5 0,7-5-505,-2 4 515,-3-5 1,5 2 209,-7-6 0,7 6 0,-4 3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53:30.2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584 0 7781,'-23'8'0,"-5"5"0,12-5-50,-3 7 1,-2 0-23,1-1 1,-1 2-63,2 4 0,3-4 86,-4 3 1,-1-2-52,2-3 1,-2 1 63,1-1 1,2 1 35,-6 0 1,5-2 52,-6-4 0,6 4 75,-5-3 1,1 3-136,-1 1 1,1-4 23,3 0 0,4-2-209,-3 2 250,3 3-516,1-5 2,7 0 27,1-2 428,7 1 0,0-6 0,7 6 0,1-7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8:50:22.5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1750 307,'-60'-23,"9"-4,-4 10,2-10,-20 11,-6-5,-2 13,-7 1,1 27,-1 10,44-4,1 3,-35 30,8 1,22-12,-4 7,-6-1,1 2,3 3,3-1,2 0,4-1,-4-4,-1 3,1-8,1-6,-9 13,10-1,-3 12,27-1,10 0,26 8,10 14,0-36,4 0,-2-1,2-1,2-2,0-2,18 36,-8-18,-5-3,5 4,-7 0,2 0,4-1,12 21,2-5,-23-32,0-1,23 26,6-2,0-7,1 0,4-14,0 0,7-7,-6 6,11-9,-29-14,2 0,41 19,-41-20,-2 2,35 33,-40-24,-3 3,22 36,-27-34,-3-1,16 28,-2-2,-2-20,-5-9,13-22,8-14,2-14,12-16,0-7,3-6,4-8,1 6,-6 1,12 2,-5-2,7-1,-4-4,-6 11,-14 8,3-2,-4 3,-3 3,9 5,-7 13,11 1,-8 7,-13 0,-2-6,0-15,-5-17,6-20,-8-2,1-11,-7-2,-1-1,-13-6,-9 7,-7-6,-7-2,6-13,2-2,-3 45,0 0,5-41,-7 9,3 6,-6 1,-6-10,-4 13,-3 19,-8-14,-2 10,-6-20,7 7,-4-2,6 0,1-6,4 11,1 3,-1-26,1 7,-1-13,7 26,-12 9,-2 9,-22-14,-14 3,-22 5,-6 11,40 27,0 3,-35-13,13 12,0 2,-5-2,0 9,0 5,-3 4,0 1,0 0,-5 0,-3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8:53:23.4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88 0,'-32'8,"-1"-1,25-7,-6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9:53:30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322 1 7767,'-15'0'-146,"0"0"0,1 1-199,-1 4 1,6-2 322,-1 7 0,0-2 12,-4 2 0,-1 1 37,0-6 0,6 7-27,-1-3 0,2-1-17,-2 2 1,-3-5-47,3 5 0,-3-6-6,-1 6 0,4 0-14,0 5 1,1-6-235,-6 1 317,1 0 0,-7 4 0,-2 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0:00:53.6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44 7704,'0'-14'-901,"0"4"547,0 0-137,0 7 491,-7-3 0,-1 6 0,-7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0:00:54.1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0 7704,'-21'0'475,"5"0"-448,-3 0 0,2 0-365,3 0 1,-1 2 104,1 3 333,6 3 1,-1 5-67,5-3-130,2-4 362,-5-6-201,7 0 3150,0 0-3071,0 7 278,0-6-162,-6 12 63,4-11 50,-4 11-185,6-12 0,0 7 381,0-3-150,0-3 148,0 4-518,0-6 180,0 0-282,6 0 0,-2 0 59,5 0 0,-4 0 43,5 0 3,0 0 0,4 0-118,1 0 1,-1 0 73,1 0 1,0 0-12,-1 0 0,1 2-61,-1 3 1,-4-4 105,0 4 1,-1-1-559,6 0 342,0-2 1,-1 5-994,1-7-129,-1 6 388,1-4 0,-1 4 410,1-6 0,0 2 12,-1 3 1,2-4 485,4 4 0,-4 3 0,5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0:00:54.9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598 44 7671,'-10'0'-71,"0"0"-6,7 0 204,-10 0-11,5 0 0,0-1 88,3-4 0,2 3-37,-2-3 0,3 2 42,-3-2 42,4 4 31,1-12-49,0 11 2,0-5 280,0 7-392,-7 0 1,-2 9 199,-11 5 1,2 2-87,-6 9 1,0-1-148,-5 5 1,-5 5-32,0 0 1,-7 7-195,2-2 0,2 1 78,-2-1 1,8-3-147,2-7 1,2 0-1457,7 0 1659,-6 0 0,10-6 0,-5-2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0:02:56.7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59 8213,'-12'-15'194,"2"1"120,-3-1-51,5 7 258,0 2 8,1 6-235,7 0 735,0 0-839,7 0 1,-4 1 183,7 4-248,-7-3 1,5 4 20,-3-6 1,-2 0-81,7 0 0,-5 0 230,4 0-289,-5 0 1,9 5 72,-4 0 1,-1 0-70,2-5 1,-5 5 46,5 0 1,-6 4-10,6-4 0,-5 2-36,5-3 1,-5 0 3,4 5 0,-4-5-92,5 1 1,-5 1 127,5-1 1,-6 1-71,6-1 0,-5-3 11,5 3 0,-5-2-104,4 2 0,-4-4 67,5 4 0,-5-3-121,4-2 1,-4 0 52,5 0 0,-5 0-435,5 0 54,-1 0 1,1 0-198,0 0-465,-7-7 731,10 6 0,-10-6-111,7 7 1,-7 2 133,2 3 1,-3-2-186,-2 7 584,0-1 0,0 6 0,6 0 0,2-1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0:02:57.0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277 45 8157,'-22'-15'0,"1"2"-388,6 3 0,5 4 363,1 6 1,-1 0 404,-5 0 0,6 1-156,-1 4 0,5 2-44,-5 2 1,2 4-206,-1-3 1,-3 3 107,7 2 1,-6-1-287,1 1 0,2 4 101,-2 1 0,1 7 102,-6 2 0,-6 14 0,-2 8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7:42.42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29 82 8125,'-8'0'-464,"0"0"-508,3 0 642,4 0 234,-6 0 0,7-2 245,0-3-82,0 4 99,0-6 0,0 6-73,0-4 209,0 3-93,0-4 21,0 6 1,0-2 20,0-3 38,0 3-101,0-4 9,0 6 1371,0 0-1566,7 0 0,-4 0 103,7 0 1,-7 2-188,2 2 125,3-2 0,0 6-27,7-3 1,-6-3 54,1 3 0,-2-2 9,2 2 1,3-4-15,-3 4 1,3-2 8,1 2 1,1-3 34,-1 3 0,1-4-35,-1-1 0,1 0-41,0 0 0,-1 2 52,1 3 0,4-4-85,1 4 0,-1-3 13,-4-2 0,-1 0-2,1 0 1,1 0 15,3 0 1,-2 5-3,2 0 0,-3-1 26,-1-4 0,-1 0-19,1 0 1,0 0 24,-1 0 1,1 0-17,-1 0 0,1 0-7,-1 0 0,1 0 29,0 0-27,-1 0 0,1 0-24,-1 0 0,-4 0 3,0 0-58,-1 0 0,6 0 64,0 0 1,-6 0-10,1 0 0,-5 0 16,5 0-38,-1 0 75,6 0-29,0 7 0,-1-5 67,1 2-43,-1-2 0,1 3 28,-1 0 0,1 0-52,0-5 0,-1 0 13,1 0 0,1 0-5,3 0 1,-1 0 43,6 0 0,-4 0-33,4 0 1,0-5 1,6 0 0,-1-5-63,0 5 1,-5-4-4,1 4 0,-1-2-35,5 2 1,-1 2 71,-4-7 1,2 6-26,-7-6 1,7 5 9,-2-5 0,-1 7-47,1-2 0,-6-1 35,2 1 0,1-5-5,-2 5 1,1-4-185,-6 4-353,1 0-1451,-1-2 1073,1 6 918,-7 7 0,-15 10 0,-9 14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7:44.13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73 73 7927,'-14'-14'0,"-1"1"-266,1 3 659,-1-3 820,7 12-515,2-12-330,6 11-84,0-5-55,0 7 0,1 7-115,4 3 1,-2-2 94,7 1 0,-7 3-73,2 7 0,2-1-17,-3 6 1,3-4-74,-2 4 1,-4 0 69,4 6 0,-2-1-109,2 0 1,-3 0 9,3 0 0,-4 2 90,-1 3 0,0-3-130,0 3 1,0 1 14,0-1 1,0 7-68,0-2 1,0-4 61,0-1 1,0-3-12,0-2 0,0 1-30,0-1 1,0-7-127,0-2 0,0-4-105,0-1 0,0-1-119,0 1-381,0-7-7,0 5 312,0-12 0,-1 6-375,-4-7 393,3 6 1,-6-4-191,3 3 652,4 3 0,-12-6 0,5 4 0,-7-6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7:44.46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44 147 7927,'-10'-2'-232,"1"-3"1,1 2 19,-2-7-395,3 7 837,7-4-137,0 7 0,0 2 149,0 3 0,2-2-21,3 7 0,-2 0-123,7 4 0,-5 1-15,4-1 1,-4 1 14,5-1 0,-5 1-7,5 0 1,-6-1 19,6 1 0,-2-1-116,2 1 1,3-1 77,-3 1 1,-2-2-107,1-3 1,-4 3 118,5-4-26,0 4-2,4 2 1,1-5 76,-1-1-63,1-5 0,0-3 12,-1-6 0,6-12-150,-1-3 1,7-7 117,-2-7 0,4-4-603,1-5 0,7-9 551,2-7 0,5-5 0,0-9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8:23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205 73 7883,'5'-14'0,"0"-1"-184,0 0 107,-5 7 0,4 0 178,1 3 12,7 4-106,-4-6 86,6 7 103,1 0 1,-2 2 110,-3 3 122,-4-4-131,1 6-132,-6-7 0,6 2-48,-7 2 1,-2-2 12,-3 3 1,2 1-174,-7-1 1,0 5 110,-4-5 0,-1 6-68,1-1 1,-1-2 33,1 2 1,-1-2-56,0 1 1,1 4 0,-1-3 0,1 3-8,-1 2 0,5-1 36,1 1 0,-1 1 6,-5 3 0,6-2-66,-1 2 1,5-3 66,-5-1 0,7 1-29,-2 4 0,-1-4 52,1 3 1,0-3 9,5-1 0,-5 0-23,0-1 1,1 1 5,4-1 0,-5 1-8,0-1 1,0 1 0,5 0 0,0-1-19,0 1 0,0-6 24,0 1 1,5 0-60,0 4 0,4-4 41,-4 0 1,7-2 56,-3 2 0,4-2-9,2-3 0,-5-2 8,-1 7 1,1-7-62,5 2 1,-1-4 3,1-1 1,1 0-44,3 0 0,-2 0 61,2 0 1,-1 0-116,1 0 1,2 0 20,4 0 0,1 0-140,-7 0 0,2-5 19,-2 1 1,-2-1-137,2 5 1,-3 0 23,-1 0 0,-5 0-450,-1 0 325,-5 0 0,2 1-310,-6 4 733,0-3 0,0 11 0,0-12 0,0 6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8:53:23.6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132 0,'-60'37,"16"-1,23-7,15-6,25-15,5-10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8:23.8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205 232 7917,'-15'0'-347,"1"-2"-169,-1-3 0,6 4 633,-1-4 0,5 3-43,-5 2 0,7 7-165,-2 2 1,4 4-82,1 2 198,0-1 0,0 1-39,0 0 1,0-1 236,0 1-188,0-1 1,0 1 178,0-1 0,1 1 178,4 0-354,-3-1 0,4 1-50,-6-1 1,0-4 27,0 0 1,2-5 3,3 4 1,-4-4-32,4 5 0,-2-7-22,2 2 1,-2-3 33,7-2 1,-5 0-27,5 0 1,-5-2 25,4-3 0,-1 2-13,2-7 0,3 0 26,-3-4 1,3 4-9,1 0 1,-4 1 19,0-6 1,-2 1 11,2-1 0,2 0 3,-2 1 0,-2-1 7,2 1 0,-7-1 87,2 1 0,-3-1-24,-2 0 1,0 1-59,0-1 0,0 1 47,0-1 1,-2-1-22,-3-4 0,2 4-3,-7-3 1,1 1 25,-6-1 0,0 2 7,1-2 0,-2 3-79,-4 1 1,4 5-7,-3 1 1,1 5-450,-2 0 0,-2-3 202,-7 2 0,4 2 222,1 8 0,-7 9 0,-6 9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8:34.9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292 59 8026,'-7'-15'-190,"-1"1"1,-1 1-45,-1 3 167,7 4-70,-4 6 1,7 1 252,0 4 363,0-3-374,0 4 1,-1-4 267,-4 3-41,3-4 25,-11 6-317,5-1 0,-5-2 31,3 5 0,-3-4-124,4 5 0,-4 0 103,-2 4 0,5-4-110,1 0 0,-1-1 71,-5 6 1,2-1 0,4 1 0,-3-5-26,8 0 1,-6-1 50,5 6-20,-6-1 0,7 1 25,-5 0-6,5-1-34,-8 1 0,10-1-13,-3 1-2,3-7 3,2 5 1,0-10-55,0 7 71,0-7-58,7 4 48,1-7 0,7 0-32,-1 0 0,-4 0-37,0 0 1,-1 1-9,6 4 1,-1-3 17,1 3 1,-5-2-95,-1 2 1,1-4-63,5 4 0,-1 2 95,1-3 0,-1 6-149,1-5 1,0 2-13,-1-3 1,1-2-2,-1 3 0,3 1 285,2-1 0,-3 0 0,12-5 0,-6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8:35.4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45 101 8017,'-13'-2'-21,"3"-3"1,2 4 90,3-4-56,3 3-448,-4 2 269,6 0 1,0 2 103,0 3 0,0-2 176,0 7-67,0-1 0,0 6-4,0 0 1,0-1-52,0 1 1,0-1-23,0 1 1,0 0 32,0-1 4,0 1 1,0-1-43,0 1 0,1-2 65,4-3-111,-3 2 1,11-5 74,-3 3 1,-2 1-21,1-6-6,1 0 1,5-5-2,-1 0 0,1 0 26,-1 0 1,1-5-3,0 0 1,-1-6 23,1 1 0,-1-3-28,1-2 1,-1 1 28,1-1 1,-5 1-6,-1-1 0,-5 1 0,1-1 1,-2 0 60,2 1-33,-4-1 0,4 1 13,-10-1 0,-3 2 96,-6 3 0,4-3-30,0 4 1,0 1-68,-4-2 1,-1 2-77,1-2 0,-1-1 12,1 6 1,4-2-300,0 3 209,0 2 1,-4-6-215,-1 3 1,6 3 315,-1-3 0,0 10 0,-4 3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8:55.7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379 59 7993,'0'-10'-41,"0"0"186,0 7-337,0-10 110,0 11 0,-2-6 151,-2 3 0,0 4 354,-5-4-290,-1 3 1,-3 4 1,3 3 0,-3-4 81,4 4-120,-4 3 0,-2-4-1,0 5 1,6-4-76,-1 5 1,5-5-106,-5 5 1,6-7 114,-6 2-158,7 3 106,-10 0 1,5 6 43,-7 1 0,5-2 2,1-3 0,-1 3 9,-5-4 0,1 4-10,-1 2 1,0-1 4,1 1 1,1 0-53,3-1 0,-1 1 89,6-1-104,-6 1 0,7-2 26,-5-3-10,5 3 15,-2-5 0,8 0 0,2-3 1,0 1 12,5-1 0,-4 1 3,5-1 0,-5-3 12,5 3 1,1-2-20,8 2 0,-2-3 1,2 2 1,-3 3-2,-1-2 1,4 0 31,1-5 0,1 1-39,-2 4 1,-3-3-17,4 3 1,-2-4-39,1-1 1,-8 0-171,4 0 0,-4 2-706,4 3 611,-1-4 1,-4 12 2,0-3 1,-7 3 60,2 1 1,-3 1 260,-2 0 0,-7-1 0,-1 1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58:56.1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161 205 8476,'-14'0'0,"4"0"-464,0 0 1,5 0 269,-5 0 1,6 0-12,-6 0 1,5 0 256,-5 0 0,5 5 178,-4-1-161,6 8 1,-9-4 1,7 6 0,0-4-56,5 0 49,0 0 1,0 4-102,0 1 72,0-1 0,0 1-17,0 0 1,2-1-29,3 1 1,3-6-16,7 1 0,-1-2-31,1 2 0,-1 1 70,1-6 1,0 2-58,-1-3 1,6-2 43,-1 3 1,0-3-28,-4-2 0,4 0 20,1 0 1,4-7-1,-4-3 0,-1 1 5,-4-6 0,1 4 2,3-9 1,-4 4 9,-1 2 0,-1-6-3,-8 1 0,5-7 124,-5 1 1,0 3-122,-5-3 0,-7 6 107,-3-5 1,-3 4-20,-1-4 1,-7 1 17,-3-1 0,1 3-125,-1 6 0,-2 1-122,-8-1 0,3 7-346,-3 3 0,-5 4 476,-5 1 0,-6 13 0,-8 3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2:00:07.04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73 88,'-23'-43,"9"18,1 6,5 64,-7 12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0:06:43.2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44 7533,'-15'8'-429,"0"-3"1,1-4 424,-1-1 1,1 0 359,-1 0 0,1 0-399,-1 0 1,5 0-3,1 0 0,4 0-111,-5 0 342,7 0-89,-4-6 1,7 3 179,0-7 307,0 7 258,0-10-258,0 11-173,0-4 0,0 4-84,0-3 1,-1 4 360,-4-4-340,3 3 0,-4 2 73,6 0 287,0 0-457,-7 0-218,6 0 1,-8 0 166,5 0 276,2 7-75,-11-6 273,11 6-365,-11-7-162,12 0 58,-12 0 226,11 0-286,-4 0 0,6 1-36,0 4 1,-2-3 30,-3 3 35,4-4-13,-6-1-11,7 0-33,0 7 228,0-6-163,0 6 1,2-7-64,3 0 1,-2 0-8,7 0 1,-5 1-28,4 4 0,-4-3-13,5 3 1,0-2-91,4 2 1,-4-4 79,0 4 1,-1 2-35,6-2 0,1 1 63,3-1 0,-2-3-1,2 2 0,2-2-48,-1-2 1,4 0 24,-5 0 1,2 0-98,-1 0 1,-4 0 17,3 0 0,3 0-53,-3 0 1,0 0 82,-4 0-182,0 0-90,-1 0 179,1 0 1,-6 0-162,1 0 147,-7 0-393,4 0-81,-7 0-2056,0 0 1642,-7 0 385,-1 0 1,-5 2-289,4 3 0,-4-4 378,3 4 0,2-3-190,-2-2 1,5 0 231,-4 0 1,4 0 47,-5 0 1,7-2 119,-2-3 0,2 4-22,-2-4 0,3 1-157,-3 0 470,4 2 0,1-11 0,0 10 0,0-7 0,0 0 0,0-4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0:06:43.5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379 45 7755,'-14'-10'167,"-1"0"0,1 5 327,-1-4 0,5 5-382,1-1 0,4 4 210,-5 1-540,7 0 192,-4 0 66,7 0 0,0 1 336,0 4-55,0-3 1,0 6-100,0-3 0,2-2-74,3 7 1,-4-5 101,4 4 0,-3-4 120,-2 5-333,0 0 0,0 4 118,0 1 0,0-1-165,0 1 1,0 0 52,0-1 1,-5 1 60,0-1 0,-6 6-89,1-1 0,2 6-96,-2-6 1,-1 7-47,-8-2 0,2 2 71,-2-2 1,1 2-368,-1-6 1,2 6 168,-2-2 0,-2 2-1120,2-2 1374,-1-3 0,-1 0 0,-2 2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2:00:50.99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59,'0'-31,"0"10,0 15,0 38,0-24,0 31,0-37,0 4,7 7,-5-3,10 4,-3-7,5-7,1 0,6 0,-5 0,12 0,-6 0,1 0,4 0,-4 0,6 0,0 0,1 0,-1 0,0 0,-6 0,4 0,-11 0,5 0,-6 0,-1 0,1-7,0 6,-1-6,1 1,-1-2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2:01:10.95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30,'23'-16,"-2"3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18:02.5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88 7892,'-10'-5'0,"0"1"0,5-6-44,-4 5 0,4-1 174,-5 1 0,5 3 117,-5-3 1,6 4 48,-6 1 1,5-5-1,-5 0 0,5 0 33,-4 5 26,5 0-163,-2 0 240,6 0-265,0 0-63,6 6 1,-2-4-111,5 3 1,3-3 79,7-2 1,-1 0-134,6 0 1,1 0 45,4 0 0,0 0-84,0 0 1,2-2-138,3-3 1,-3 3 96,3-2 0,3 2-21,2 2 1,-2-2-101,2-2 1,-5 2-102,5-3 1,-7 3-13,2 2 0,-3-1-123,-2-4 0,-6 3 82,-4-3 1,-3 4 411,-1 1 0,0 6 0,-1 2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2:02:44.35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219 205 8198,'-14'-8'-480,"1"-5"0,1 3 410,3-3 1,-1 0 422,-5 3 0,6-3-54,-1 4 0,2-4 203,-2-2 1,-3 1 28,4-1 1,0 5 231,0 1-315,-1-1 1,0-3-101,1 3 0,4 4 193,-5 6-174,7 0-294,-4 0 1,2 6 98,1 4 0,-1 3-38,5 1 0,0 6-107,0-1 1,0 6-8,0-6 1,0 7-11,0-2 0,0-1 18,0 1 0,0 1 9,0 4 1,0 0 6,0 0 1,0-3-8,0 3 0,0-3-11,0 8 1,5-3 48,-1-2 0,1 2-128,-5 3 0,0-3 97,0 3 1,0-4-131,0-1 1,5 1 44,0-1 0,0-2-146,-5-2 1,0 1 122,0-7 0,0 2-132,0-2 1,5-2 98,0 2 1,-1-8-103,-4-1 0,0 1 33,0 9 0,0-4 64,0 4 1,0-4-227,0-2 1,0 1-87,0-1 0,0 1-85,0 0 1,0-6 80,0 1 1,0-5-137,0 5 0,7-7 195,3 2 1,3-5-42,1-5 1,1-3-4,-1-7 0,1-4 403,-1-1 0,1 1 0,0 4 0,-2 1 0,-4-1 0,-2 1 0,-1-1 0,2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2:02:44.71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161 394 8219,'-15'8'-828,"-1"-1"620,-4-7 1,4 0 460,-3 0 1,3 0 376,1 0-401,0 0 0,6 0 250,-1 0-12,7 0-278,-4 0-237,7 0 0,7 5 70,3 0 1,1 6 72,-1-1 0,3 3-93,-4 1 1,4 1-14,2-1 1,-1 1 39,1 0 1,-5 4-4,-1 0 0,1 1-7,5-6 0,-6 3 20,1 2 0,0-3 6,4 4 1,-4-4-103,0-1 1,-2-1 93,2 1 0,3-6-99,-4 1 1,-1-5 46,2 5 0,-5-7-7,5 2 1,-5-4 31,4-1 0,-4 0 1,5 0 1,-5-6-55,4-4 1,1-11-100,5-8 0,1-7-208,3-7 1,4-8 102,6-2 0,2-10-78,3-5 1,10-16 32,-18 38 1,1-1-1,4-5 1,1-1-1,2-2 1,-1 0-1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2:03:46.18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234 306 7864,'-5'-24'0,"0"0"0,-1 4 407,1-4 1,3 6 12,-3-1 0,4 3-7,1 1 1,-5 0-48,0 1 0,-2-1 192,3 1 0,2-1 336,-3 1-450,-3-1 1,5 2 337,-7 3-215,7 4 16,-10-1-273,11 6-129,-4-6 1,6 9 26,0 3 1,0-2-1,0 7 1,0 1 49,0 8 1,0-1-33,0 7 1,-5-1-121,0 5 1,0-3 102,5 3 1,0-3-159,0 8 0,0-3 23,0-2 0,-5 0-71,0 0 1,1 5 90,4 0 1,0 2-149,0-2 1,0-3 121,0 3 0,0 1-113,0-1 0,0 2-3,0-2 0,-2-3 72,-3 3 1,2 1-79,-7-1 1,7 0 5,-2-4 0,-1-1-146,1 0 0,-5-6-197,5-4 17,0 4 0,0-7-53,1 3 0,-1-7-874,5-3-500,0-5 728,0 2 64,0 1 1,0-4 305,0 7 0,-5-6-578,0 6 782,0 0 1,5 4-391,0 1 889,-6 0 0,4-1 0,-4 1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2:03:46.63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29 671 7879,'-8'-6'520,"-3"3"-694,6-7-402,0 7 692,5-10 0,0 10 283,0-7-36,0 7 1,7-4 116,2 7-292,4 0 1,2 0-50,-1 0 0,3 2 12,2 3 0,-3-2 13,4 7 0,-6-1 31,-4 6 1,3 1-44,-3 4 0,3-3-5,1 8 0,-4-3-119,0 3 0,-2 2 54,1-3 0,3-1-93,-7 1 1,4-6 55,-4 2 1,5 1 72,-5-2-41,6 1 0,-8-11-14,7 1 0,-5-7 62,5 2 1,-5-3-2,4-2 1,-4-7-64,5-2 0,1-11 33,9-4 0,-3-10-173,8-5 0,1-10-149,8-4 0,3-9-324,7-1 0,6-13-1488,3-2 2040,-25 33 0,1 0 0,2 1 0,1 0 0,1-4 0,1-1 0,1-3 0,1-1 0,2-3 0,0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2:04:16.7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30 7949,'-13'-2'0,"1"-1"-439,3-2 208,5-6 307,-2 9 26,6-5-89,0 7 0,6 0-9,4 0 1,3 0-9,2 0 0,-6 5 52,1 0 0,0 7-5,4-3 0,1-2 32,-1-2-35,1 3 1,0-2-51,-1 4 1,1-2 68,-1-3-130,1-4 1,0 6-24,-1-7 37,1 6 1,-1-4-20,1 3 0,-5-3-150,-1-2 1,-4 0-70,5 0-178,-7 0 473,10 0 0,-11 0 0,11 6 0,-5 2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2:04:17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1 7931,'-14'0'-178,"4"0"272,0 0 1,5 0 40,-4 0-125,5 6 0,-4-3-192,3 7 1,4-5 155,-4 5 0,5-5-100,5 4 1,-2-4 240,7 5-75,-1 0 0,6 3 18,0-4 0,-1 3-33,1-8 1,-1 8 36,1-2 1,-1-2 0,1 1-16,0 1 0,-1 5-47,1-1 1,-2-4-16,-4 0 1,4-5-3,-3 4 0,-2-6-226,2 2-154,0 3 203,4-6-69,1 11 1,-5-11-15,-1 2 0,-4-2 277,5-2 0,-7 0 0,4 0 0,-7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2:04:18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438 1 7888,'-21'0'0,"5"0"-40,-3 0 0,7 1 34,2 4 1,1-1-181,-6 5 1,2-4 122,4 5 0,-3 0-47,7 4 0,-6-3 60,1 4 1,2-4-24,-2 9 0,6-4 59,-6-1 1,5-1 32,-5 1 0,1-1 23,-6 1 0,5 1-17,1 4 1,-1-4-7,-5 3 0,1-1-3,-1 1 0,5-2-24,1 2 0,-1-1 37,-5 1 1,6-2-208,-1 2 1,2-3 37,-2-1 1,-1-1-64,6 1 1,-2-2 33,3-3 169,2 3 0,-11-12 0,5 6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10:17:26.10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44 45,'-24'-8,"4"1,20 7,20 19,-16-14,16 15,-14-20,2 0,7 0,0 0,-7 0,5 0,-5 0,6 0,1 0,-7 0,5 0,-5 0,7 0,-1 0,-6 0,5 0,-5 0,7 0,0 0,-1 0,1 0,-1 0,1 0,-1 0,1 0,0 0,6 0,-5 6,11-4,-4 4,6-6,0 0,1 0,-8 0,6 0,-12 0,5 0,-6-6,6 4,-5-4,11 6,-4 0,6 0,-6 0,4 0,-10 0,4 0,-7 0,1-7,6 6,-5-6,12 1,-6 4,14-11,-5 5,4 0,-6-5,1 11,-8-4,6 6,-12 0,12 0,-6 0,7 0,1 0,-1 0,0 0,0 6,0-4,-6 4,4 1,-10-5,4 4,0 1,1-6,1 12,5-11,-12 11,11-5,-10 0,4 5,-7-12,1 6,-1-7,1 6,-1-4,8 5,-6-7,11-7,-11 5,6-4,-8 6,-6 0,5 0,-5 0,7 0,-1 0,-5 0,3-7,-3 6,5-6,1 1,-1 4,1-4,-1 6,1-7,0-1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2:10:13.9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233 73 8020,'0'-8'508,"0"-5"-668,0 11 1,0-6 211,0 3 0,1 4 22,4-4 0,-3 2 344,2-2-284,-2 3 0,0-4 156,3 6-78,-4-7 53,6 6-111,-7-6-192,6 7 200,-4 0-304,4 0 61,-6 0 50,0 0 0,-1 5 33,-4 0 1,2 6-5,-7-1 0,5 3-45,-5 2 0,2-6-7,-2 1 1,-3 0 44,4 4 1,-4 1-15,-2-1 0,1 1 7,-1 0 0,5-1-1,1 1 0,-1-6-30,-5 1 35,1 0 1,1 4-17,3 1 1,-3-5 17,3-1 0,4-4-18,1 5 19,-3 0 8,6 4 8,-11 1 0,12-5-18,-4-1 1,5-5 19,5 0 1,-4 0-19,4 1 19,3-4 0,0 6 3,7-7 0,-5 0 0,-1 0 0,0 1-11,0 4 0,4-3 1,-3 3 1,-2-4 9,2-1-9,-1 7 1,6-6-102,0 4 99,-1 3 0,1-4-200,-1 5 0,1-6 25,0 2 1,-1 2-83,1-2 1,-6 0-201,1-5 103,0 6 1,4-3 18,1 7 1,-5-7-23,-1 2 355,-5 3 0,9 0 0,-5 0 0,6-1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2:10:14.5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88 8071,'-14'0'0,"4"0"-307,0 0 0,6 0-79,-6 0 385,7 0 1,-5 0-24,3 0 2,3 7 1,-4-4 41,6 7 2,0-7 149,0 10-115,0-5 1,1 5 6,4-3 0,-3 3-33,3-4 1,-4-1 7,-1 2 0,5-5-26,0 5 0,1-2-12,-1 1 1,-3 4-4,3-3 1,1-2 58,-1 2-110,6-7 1,-4 5 47,3-3-15,3-3 0,-5 4 38,6-6 0,-4 0 5,0 0 1,-5 0-5,4 0 1,1-1 3,5-4 1,-6 2 0,1-7 0,0 5-10,4-5 1,-4 2 8,0-2 0,-2-3 35,2 4 1,2-4 2,-2-2 0,-3 5 16,-2 1 0,-2-1 101,2-5-77,-4 1 1,6-1 13,-7 1 0,0 4-26,0 0 1,-2 2 50,-3-2-103,-3-2 1,-6 5 40,-1-3 0,5 2-89,1 3 0,-1 4 2,-5-4 0,6 3-147,-1 2 1,0-1 30,-4-4 0,-1 3-223,0-3 1,1 4-178,-1 1 1,-1 5 525,-3-1 0,-4 8 0,-6-4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18:03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203 0 7892,'-15'0'0,"1"0"-319,-1 0 0,0 0 154,1 0 782,6 0-186,1 0-84,7 0-115,0 0-98,7 0 0,1 0-24,6 0 7,1 7 0,0-4-117,-1 7 0,2-7 66,4 2 0,-4-2-102,3 2 0,-2-2 70,-3 7 0,1-5-21,-1 5 1,1-6-18,0 6 0,-2-5 2,-4 5 1,4-5-37,-3 4 1,3-1 69,1 2 0,-4 3-36,0-3 0,-7 3 31,2 1 1,-3 1 0,-2-1 0,-2 6-7,-3-1 1,-3 6-3,-7-6 0,-6 5 35,-3-4 0,-5 4-16,-5-4 0,3 5-29,-3 0 0,-1-4 20,0-2 0,1 2-59,5-1 1,2-1 36,2-4 1,4-1-5,7 1 0,4-5-46,0-1 1,7-4-13,-2 5 0,5-7 59,5 2 0,3 1-7,7-1 0,-1 5 133,1-5 1,6 0-128,3-5 0,4 5 54,1 0 1,0-1-2,0-4 1,1 5 3,-1 0 1,0 0-18,0-5 0,5 0-3,0 0 0,0 0-74,-5 0 0,7 0 66,3 0 0,-4 0-112,-1 0 1,-3 0 97,-2 0 0,0 0-207,1 0 0,-3 5-4,-3 0 0,2 1-123,-6-1 1,1-2 8,-2 7 0,-7-5-175,2 5 0,-2-1 482,2 6 0,1 6 0,-1 2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2:12:17.95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30 117 8034,'-5'-10'-556,"0"1"0,0 4 0,5-5 838,-6 7-124,4-10 0,-4 10-39,6-7 0,0 5 166,0-5 13,0 7 0,0-5 26,0 3 193,0 4-461,0-6 273,0 7-237,0 0 0,6-5-32,4 0 0,-2 1 2,2 4 1,-1 0-2,6 0 0,0 0-35,-1 0 0,2 0 53,4 0 1,-4 0-93,3 0 1,-2 0 79,-3 0 1,6 0-89,-1 0 1,5 4 32,-4 1 1,4 2 4,-4-2 0,5-4 6,0 4 0,2-3 2,2-2 0,1 0 10,-1 0 0,-2-2-6,-2-3 0,2 4 40,-3-4 0,-1 3-55,1 2 1,-4 0-7,4 0 0,-6 0-12,1 0 0,-2 0-3,-3 0 1,6 0-5,-1 0 0,0 5-9,-4 0 0,1 0-49,4-5 0,-4 1 65,3 4 1,-1-3-8,2 3 0,-4-4 6,3-1 1,-3 0 0,-1 0 1,0 0-57,-1 0 0,1 0-111,-1 0 0,1 0-129,-1 0 1,1 0 299,0 0 0,-7 7 0,-2 1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2:12:20.80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1415 263 8109,'-10'-15'-231,"1"1"1,4-1-289,-5 1 1,2 4 656,-2 0 0,-3 1 6,3-6 1,2 2-73,-1 3 1,-1-3 10,-5 4 0,2 1 9,4-2 1,-9 0-2,3-4 1,-3 4 0,4 0 1,-6 5-17,1-4 0,-7 0-13,2 0 1,-2 1-5,2 3 0,-4 3 5,4-3 0,-2 4-185,2 1 1,1 0 35,3 0 1,3 0 90,-8 0 1,1 0 43,-5 0 0,5 0 0,-1 0 1,6 0-56,-5 0 0,4 5-1,-4-1 1,4 8 15,-4-3 0,5 0 15,-6 0 1,3 1 49,-3 5 1,-1-6-28,7 1 1,-5 0-12,4 4 0,-4 1-45,5-1 1,-6 1 6,6 0 0,-7-1 27,2 1 0,1-1-3,-1 1 1,6-5 54,-2-1 0,-1 1-52,2 5 0,-5-2 19,4-4 0,1 4-29,4-3 0,1 3 6,-1 2 0,0-1-16,1 1-11,-1-1 0,2 1-2,4-1 0,1 1-14,3 0 0,3-1 47,-3 1 0,2-1 3,-2 1 1,3-1 21,-2 1 0,2 4-40,2 1 1,0 1 2,0-2 1,0 2 8,0 4 0,0 1-1,0-7 0,0 2 11,0-1 0,0-3-12,0 8 1,0-7-41,0 1 0,0-3 32,0-1 1,0-1-31,0 1 0,2-2 29,2-3 0,0 3-2,5-4 1,-4 4-10,5 2 0,-2-1-3,2 1 1,3-4-3,-4 4 1,4-9-1,2 9 1,0-4 2,-1 4 0,-4 1 5,0 3 0,-1-4-1,6 0 0,-1-1 20,1-4 1,1 3 1,4 1 1,-4 1-8,3 0 1,-2-2 4,-3-4 1,6 4-32,-1-3 0,5 3 20,-4 2 1,4-3 3,-5-2 1,6 3-1,-6-3 0,2 3-44,-1 1 0,-4-4 29,3 0 1,-1-5-6,2 4 1,-4-5 6,3 1 0,-1 1 3,1-1 0,-1 0-3,7-5 0,-6 0 0,5 0 1,-4 0 10,4 0 0,-1 0-8,1 0 0,2-2 24,-7-3 1,6 4-26,-6-4 1,5-2-3,-4 2 1,4 1-5,-4 4 0,4-5 3,-5 0 0,7 0-13,-2 5 1,-1-5 15,1 0 0,-4-1-13,4 1 1,-1 2 7,1-7 1,2 5 11,-6-5 0,4 6-22,-5-6 1,7 5-1,-2-5 0,-2 2-10,-3-2 0,-3 2-4,-1 3 1,3 2-37,-4-7 35,4 7 43,-10-10 0,5 10-31,-3-7 0,-2 5 35,-3-4 0,-4 4-21,4-5 0,2 0 5,-3-4 0,6-1-17,-5 1 1,5-1-2,-5 1 1,1-1-14,-1 0 1,-3-4-7,2 0 1,-2-1-57,-2 6 1,0-6 65,0 1 1,0-1 21,0 6 0,0-1-7,0 0 1,0-4 7,0 0 0,0-1 1,0 6 1,0-1 6,0 0 0,0-4-3,0 0 0,0-2 4,0 1 1,0 2-1,0-6 1,2 1-10,3-1 0,-2-2 64,7 7 1,-7-6 7,2 6 1,-4-5 9,-1 4 0,5-4-21,0 4 1,0-1 91,-5 2 0,0 3-55,0-4 0,0 4 19,0 2 0,-2-3-62,-3-2 1,4 3 18,-4-4 0,-3 2-104,-2-1 0,-3 1 52,-1-6 0,-1 6-16,0-1 1,-1 1-129,-3-2 1,-1 4-238,-9-3 0,0 4-258,-15 5 0,-6 4 615,-18 6 0,-19 19 0,35-6 0,0-1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2:12:36.8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96 146,'-43'-6,"18"4,-1-11,25 12,33 1,-9 1,43-1,-22-9,5-6,-1-4,2 2,4-2,9-4,-3 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2:12:56.91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117 111,'16'-17,"-3"-2,-13 17,0-11,0-1,0 4,0-9,0 11,0-1,-6 35,4-11,-5 25,7-25,7 6,-5-5,4 12,-6-6,0 8,6-1,-4 0,5 0,-7-6,0 4,0-4,0 6,0 0,0 0,0 1,0-1,0 6,0-4,0 5,0-14,0 6,0-5,0-1,0-1,0-6,0 0,6 6,-4-5,4 5,1 0,-6-5,6 5,-7 0,0-5,0 12,0-12,-7 12,6-6,-6 1,7 5,0-6,0 7,0 1,0-1,0 0,-6 7,4-6,-4 12,6-11,0 5,0-7,0 0,0-6,0-2,0 0,0-5,0 12,0-6,0 8,0 5,0-4,0 5,0-1,0-11,0 11,6-13,-4 7,4 0,-6 1,0-1,0 6,0-4,0 5,0-1,0-4,0 5,0-7,0 0,0 0,-6 1,4-1,-4 0,6 0,0 0,0 0,0 0,0 7,0 1,-7 7,5-7,-4 5,0-11,4 5,-5-7,1-6,4 4,-4-11,-1 12,6-5,-6 6,7 0,-6 0,4 0,-4 0,6-6,0-2,0-6,0-7,0 5,-7-5,6 6,-6 1,7 6,0-5,0 12,-6-12,4 5,-4 0,6-5,0 5,0-6,-7 0,5-7,-4 5,6-5,0 6,0 1,0-7,0 5,0-5,0 7,-7-7,6 5,-6-5,7 6,-6 1,4-7,-4 5,6-5,0 7,0-1,0-6,-7 5,6-5,-6 7,7-1,0-5,0 4,0-5,0 6,0 1,0-7,0 5,0-5,0 7,0-1,0-6,0 5,0-5,0 7,0-1,0-5,20-22,4-12,20-18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2:13:29.122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45 102 7731,'-2'-14'0,"-3"-1"0,-5 0 0,4 1-61,0-1-44,-1 7 295,5 2 31,-4 6-113,6 0 94,6 0 1,3 0-94,5 0 0,1 0 148,-1 0 0,1-5 43,-1 0 0,6 0-83,-1 5 0,6 0-22,-6 0 0,5 5-17,-4 0 1,6 6-126,-2-1 1,3-2-77,3 2 1,4 1-153,0 9 0,6-4-82,-1 3 1,3-3-261,2-1 0,6 0 517,4-1 0,2 1 0,3-1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2:13:29.79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146 0 7778,'-23'2'0,"4"1"-1125,3 2 844,-5 0 0,9 0 281,-2 0 0,-4 6 0,-5-3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2:13:30.39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452 73 7807,'-8'-6'-220,"-5"4"5,12-11 432,-12 12 1,9-7 30,-5 3 153,5 3 1,-4-6 456,3 3 131,4 4-336,-6-6-328,7 1 0,-1 4 21,-4-3-87,3 4-176,-4 1 1,4 0 82,-3 0 0,2 0 60,-7 0 0,6 6-1,-6 4 0,0-2-29,-5 2 1,-4 1 10,0 8 0,-6-1-7,6 7 0,-7-6-72,2 5 1,1 1-125,-1 4 0,6 0-223,-2 0 1,4-1 160,2-4 0,-1 3-463,1-2 0,5 2 141,5 2 0,2-4-64,2-1 1,0 0-149,0 5 1,0 1-296,0-1 0,0 5 261,0 0 1,0 6 625,0-1 0,-7 3 0,-1 2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0:21:05.4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59 176 7665,'-15'-7'150,"7"5"0,-3-6 506,6 4 540,-7 2-396,11-11 258,-6 5 61,7-7-513,0 1 0,0-1-98,0 1 0,0 4 63,0 0 1,5 5 790,0-4-928,0 5 1,-3-7 960,2 6-974,-2 0 1,4 4 935,-6-4-460,0 3-164,0-4-418,0 6 0,2 0 452,3 0-228,-3 0-223,11 0 1,-10 0 336,6 0-248,1 0-158,5 6 0,-1-3-64,1 7 0,0-7-77,-1 2 1,1 2 50,-1-2 0,1 4-139,-1-4 0,1 5-18,0-5 0,4 4 0,0-4 0,1 5 0,-6-5 0,1 5 0,0-6 0,-1 3-156,1-2 1,-1-2-26,1 7 1,-1-5-300,1 4 305,0-5 1,-1 7-77,1-6 1,-5 4-24,-1-4 0,-4 0 66,5-5 0,-5 5-1004,4 0 399,-5 0-1167,9 1 1052,-12-4 0,7 4-1440,-3-6 495,-3 7-738,4-6 1215,-6 6 0,0-5-24,0 2 426,0-2 1,-1 6 993,-4-3 0,-3 3 0,-7 7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0:21:05.7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453 15 7737,'-15'0'803,"0"0"0,1 0-220,-1 0-547,1-6 1158,-1 4-346,7-5 231,-5 7-699,11 0 0,-4 2-126,6 3 1,0-2-23,0 7 0,-5-5 77,0 4 0,-1 1-153,1 5 0,2 4-12,-7 1 0,0 1-90,-4-2 1,-3 4 105,-2 6 0,-2 2-750,-3 3 0,-4-2 320,4 7 1,-5 2 269,-5 7 0,-4 10 0,-5 9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2:13:49.32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52 190,'-24'-16,"-2"3,25 13,20-13,-6 9,21-15,-19 11,-1-7,7 1,-5 6,12-12,-5 17,6-17,0 12,0-6,-6 6,4 1,-10 7,4 0,-7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18:19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335 44 7910,'-6'-14'140,"4"4"278,-3 0-241,4 7 378,-6-3-147,6 6-63,-6 0-80,7 0-272,0 6 107,0 2 1,-5 7 9,0-1 1,-1 1-76,1 0 0,2-1 57,-7 1 0,2 1-4,-2 3 0,-8-1-9,4 7 1,-4-6-1,4 5 1,-6 1-35,1 4 0,-6-2-16,6-2 1,-1 2 8,6-3 0,-1-3-104,1-1 1,1 1 37,3-2 1,2 1 63,3-6 0,3 1-138,-2 0 0,2-1 67,2 1 15,0-1 0,2-1-8,2-3 14,-2 3 40,11-5-11,-5 7 1,7-6-17,-1 1 1,-4-7 3,0 2 0,-5-3-82,4-2 0,1 0-44,5 0 1,-1 0-201,1 0 0,4 0 10,1 0 1,4-5-236,-5 0 1,7 0 48,-1 5 0,1-5-157,-2 0 1,2 1 655,-7 4 0,1 0 0,1 6 0,1 2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2:14:53.83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73 117 7882,'0'-14'-123,"0"-1"447,0 0 333,0 1 275,0-1-71,-6 1-290,-2 6 0,-5 0 370,3 3-394,-3 3 0,10-4 369,-7 6-253,7 0-295,-4 6 1,7-3-113,0 7 0,0-5 83,0 5 0,0-6-89,0 6 0,0-5-28,0 5 1,0-1-44,0 6 0,0 0 27,0-1 0,0 2-138,0 4 0,0-4 98,0 3 0,0 4-163,0 1 1,0-1 11,0 1 1,5 1-124,0 4 0,0 0-10,-5 0 1,1 0 6,4 0 1,-1 5 78,5 1 0,-5-1-15,0-5 0,3 5-126,-2 0 1,0 0 34,-5-5 0,4 0-255,1 0 1,0-1-15,-5-4 1,0 2-138,0-7 1,0 1 39,0-6 0,0 1-841,0 0 749,0-1 1,0-4-916,0 0 249,0-7 473,0 3-359,0-6 1148,0-6 0,7-2 0,1-7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2:14:54.24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29 190 7983,'-14'-8'-467,"6"-5"0,1 9 928,7-5 182,0 5-184,0-2 1,0 8-99,0 2 0,7 0-50,2 5 1,4 1-128,2 5 0,-1 4-7,1 1 1,4-1-30,1-4 1,1 4-31,-2 0 0,-1 1-152,7-6 1,-6 6 63,5-1 1,-4 2-114,4-1 0,-1-6-35,1 1 0,2 0 13,-7-6 1,2 3 102,-1-3 1,-4 3-3,3-7 1,-2-1 66,-3-4 0,-4 0 13,0 0 1,-1-1-32,6-4 0,-2-3-13,-3-7 0,4 1 13,1-1 0,-1-4-52,6-1 1,-4-6-4,-1 2 0,6-10-120,3-5 1,-1-3-242,1-2 0,0-1 371,5-4 0,7-3 0,1-6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2:15:26.88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146 176 7840,'-24'-10'-192,"0"0"192,6 7 315,-10-10-220,12 5 1,-3-7-132,9 1 90,3-1 1,12 1-504,0-1 1,8 2 448,2 3 0,-1-9 0,7 3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2:15:27.39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277 117 7783,'-21'-14'0,"-3"-1"0,1 0 380,-1 1 0,6 1-167,-1 3 1,2-1 883,3 6 0,-1 0-235,1 5 1,-1-5-46,1 0 1,4 1 221,0 4-407,0 0 1,1 0 325,-1 0-161,7 0-363,-4 6 1,7 2-110,0 7 0,0-1-48,0 1 1,0 1-22,0 4 0,0-4-13,0 3 0,0 2-66,0-1 0,0 1-1,0-2 1,0 4-75,0 6 0,0-5 81,0 1 1,0 1-154,0 8 0,0-4 14,0 4 1,0 2-195,0-2 0,2 2-13,3-2 1,-2-2 0,7 7 1,-5-7-94,4 2 0,-4 2-238,5-2 1,-2-2-187,2-7 1,3 2 247,-4-3 1,3-1-220,-3 1 1,3-6 163,-7 2 0,4-4-276,-4-2 0,5 1 94,-5 0 1,4-6-994,-4 1 1155,0 0 0,0-1-601,0 1 304,0-7 1,-4 4-194,4-7 597,-3 0 1,4-2 398,-6-3 0,0 4 0,0-19 0,0 4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2:15:27.78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131 496 7783,'-16'0'24,"-3"0"-24,2 0-36,-4 0 1,7 0-15,-1 0 1,5 0 428,1 0 659,5 0-477,-2 0-379,12 7 0,4-4-155,10 6 1,-4-4 70,3 5 0,2 0 2,-1 4 0,4 6-10,-4-1 0,4 2-87,-5-1 1,6-2 81,-6 6 1,0-1-105,-4 1 0,0 2 49,-1-7 0,-1 1 47,-3-6 1,3 1-108,-4-1 0,0-6 81,0-3-29,-5-3 26,9-2 0,-12-8-5,4-7 1,1-1 14,-1-8 0,0 4 3,-5-4 1,5 0-29,0-5 0,1-5 21,-1 0 0,3-7-114,7 2 0,1-9-489,4-6 1,4-9-874,10-5 1154,-13 23 1,2-1 0,5-2 0,2-1 0,3-9 0,0-1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8:31.8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278 147 7676,'-15'-2'-1017,"0"-3"1104,7 3 566,-5-4 0,10 1-98,-7 0-567,7 0-69,-3 5 242,6 0 472,6 0-9,-4 0 12,4 0-365,-6 0 314,0 0-140,0 7-228,0-6-83,0 6 0,0-5 14,0 2 78,0-2-26,0 5-5,0-7 930,0 0-1176,-6 0 100,4 0-69,-4-7 1,6 4 119,0-7 0,0 5-4,0-4 1,-2 4 103,-3-5 165,4 0-185,-6-4-85,1-1 0,4 5-64,-3 1 1,2 5 121,-2 0-43,3-5 0,-11 8 1,10-6 0,-6 7 1,4-5-21,-5 1 54,7-1-162,-10 5 0,6 1 90,-2 4 1,-3-2 56,7 7 0,-4-5-11,4 5 1,-7-1-11,3 6 0,1 0 8,-2-1 0,7-4 19,-2 0 1,-2-1-165,2 6 1,1 0 120,4-1 0,0 1-115,0-1 1,0 1 98,0-1 1,0 1-60,0 0 1,0-1 56,0 1 0,0-1-4,0 1 0,1 1-41,4 4 1,-3-4 13,3 3 1,-4-3-149,-1-1 121,7 0 0,-1-1-165,4 1 0,3-7 46,-3-3 1,4-4-328,6-1 1,2-1-132,7-4 1,12-3-302,3-7 1,4-6 34,1-3 0,3-4-372,6-1 1,0 5 1197,1-1 0,-1 8 0,0-4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8:35.6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1939 7868,'-10'-5'-212,"0"0"1,5 1 319,-4 4-216,5 0 0,-4 0-216,3 0-236,4 0 267,-6 0-82,7 0 687,0 0 92,0 6-166,0-4 11,0 4-21,0-6 46,0 0-10,0 7 43,0-6 46,0 6-47,0-7 74,0 0-265,7 0 93,-6 0 11,12 0-109,-5 0 1,7 0-7,0 0 0,-1-5 14,1 0 0,-1-2 5,1 3 0,4 0-108,1-5 0,6 4 95,-2-5 0,4 2-79,1-2 0,0-3 50,0 4 1,0-4-8,0-2 1,0 5 24,1 1 1,4 1 9,0-2 0,0-3-24,-5 3 0,5-3 4,0-1 0,0-1-25,-5 0 0,7 1 31,3-1 0,-2 1-65,2-1 1,0 1 15,4-1 1,1 0-90,0 1 1,-1-1 40,1 1 1,0-1-12,0 1 1,1-3 23,4-2 0,-4 3-12,4-4 1,-4 2 82,-1-1 0,1 1-58,4-6 1,1 6 45,3-1 0,-3 2-4,-6 3 1,5-6 12,-1 1 1,1 0-19,-5 4 0,4-4 9,1-1 1,3-1-53,1 2 0,-4 2-9,9-2 0,-3-4-74,3-1 1,2 1 98,4-1 1,-9 0-69,3-5 1,-5 6 42,1 3 1,3-1-12,-4 2 0,2-5 11,-2 4 0,-2 1-4,-8 4 0,3 1 10,2-1 0,-2 0 5,2 1 1,-2-6 78,-3 1 1,8-2-77,2 2 0,-1 2 12,1-2 0,-1-2-28,2 1 0,2-4-2,-2 5 0,1-6 7,-2 6 0,2-5-1,-6 4 0,1-1-18,-1 2 1,1 3-12,3-4 0,-2 2 10,-8-1 1,1 3 8,0-4 0,-2 4 50,-3 1 0,1-4 17,-6 0 0,7-1 10,-2 6 0,-4-1-40,-1 0 1,2-4 8,-2-1 1,5 1-26,-5 4 1,0 1 1,-5-1 0,0 1-314,0-1 1,-1 2 95,-4 3 1,-3-1-655,-6 6 1,-1-1-1109,1 1 1956,-7 3 0,5-11 0,-5 5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8:36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30 7838,'-14'-7'0,"-3"4"-59,-2-7 0,3 7-11,-4-2 0,4 3-73,2 2 1,4 2 142,0 3 0,0 3 0,-4 7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8:36.9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744 15 7929,'-24'-5'65,"-1"0"1,7 0 131,-1 5 0,3 0-43,1 0 0,2 2-114,4 3 1,-3 3-361,7 6 0,-4 1-131,4 0 529,-7-1 1,4 1 51,-6-1 1,-1 1 252,1 0 1,-6-1-77,1 1 0,-6 4 124,6 1 0,-7 1-80,2-2 1,-2-1-12,2 6 1,-4-1-214,4 1 1,-2 4 125,2-4 1,-2 2-326,6-2 1,1 7-21,4-7 1,1 7 8,-1-7 1,2-1 150,3 1 1,-3 1 5,4 4 0,-3 0 123,3 0 0,-3 0-112,7 0 1,-6 5 20,1 0 1,4 0 3,1-4 1,3-1-48,2 0 0,0 5 43,0 0 1,2-5-7,3-5 1,1-1-31,4 1 0,5 4-26,-1-4 1,1-1-94,4 1 1,-1-4 124,2 4 0,1-5-34,3 6 1,2-8 17,-7 3 0,7-4 3,-2-1 0,4 4-37,1 0 0,2-1-2,3-8 1,-2 3 7,7-3 0,0-2-6,5 2 1,-5-7-95,0 2 0,4-4 107,6-1 1,-1-5-140,-4 1 1,0-8 105,0 2 0,-1-4-47,1-6 0,3 4 31,-3-3 1,1-2 1,-11 1 0,2-1-17,-2 2 0,1-4 2,4-6 0,-3 5-19,-7-1 1,5 1 27,0-5 0,5-5-39,-5 0 0,0-2 35,-5 2 0,-4 3-60,-1-3 1,-6-1 52,1 1 1,-8 0-2,-1 5 0,-7-2-9,2-3 0,-5 1 5,-5-5 0,1 5 61,-11-1 1,4-1-57,-9 1 1,-1-5 30,2 5 1,-7-2-23,1 2 0,-2 2 75,-2-7 1,-2 6-22,-3-1 1,3 4 7,-3 0 1,-3 1-27,-2 0 1,2 11 6,-2 4 0,-2 9-144,-7 0 1,-1 5-217,-9 5 1,6 3-397,-11 7 1,6 6 334,-6 3 0,2 3-63,-3 3 1,6-6 29,0 0 0,6-4 63,8 4 1,0-1 26,1 1 1,5 3-144,4-2 0,7-3-238,7 3 718,1-8 0,11 11 0,-7-5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8:37.5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335 146 7884,'-14'-8'61,"-1"-5"1,5 12 411,1-4-516,5 3-364,-2 2 1,8 0 173,2 0 1,5-1 114,5-4 0,-4 2 319,0-7 1,-1 2-72,6-2 1,-5-1 355,-1 6 1,-4-6 124,5 1 35,-7 3-492,10-6 1,-11 10 195,3-7-238,-4 7 0,-2-3 59,-4 6 1,1 0-86,-5 0 0,-1 0 48,-5 0 0,4 0-68,-3 0 0,5 1 0,-10 4 1,6 2-71,-6 2 0,-2 4 62,1-3 0,-1 8-112,2 1 0,1 1 58,-6-6 0,1 6 41,-1-1 0,1 5 98,3-4 1,4-1-94,-3-4 1,4 4-75,5 1 23,4-1 1,6-4-2,0-1 23,0 1 1,6 0-13,4-1 0,3-4-76,2 0 1,1-6 73,3 6 0,-2-5 1,2 5 0,-3-2-11,-1 2 1,4 2 63,1-2 0,-6-2-47,-4 2 1,0-5 3,4 5 1,1-2-11,-1 1 1,-4 0-2,0-5 1,-5-2-6,4 3 32,-5 3 77,2-6-99,-6 4 0,-6-6-2,-4 0 1,-3 0-76,-2 0 1,-1 0-129,-3 0 1,1 0 68,-6 0 1,6 0-101,-2 0 1,-1 0-146,2 0 1,-1 0-153,6 0-51,-1 0 70,1-6-752,6 4 788,1-5 1,9 7 31,3 0 0,8 0 434,6 0 0,2 0 0,-1 0 0,2 0 0,7 0 0,1-6 0,-1-2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18:20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7614,'0'-8'-978,"2"0"1276,2 3-129,-2 3 0,11-6 93,-3 3 1,-2 4 33,2-4-140,-1 3 1,6 2-74,-1 0 1,6 0-21,-1 0 0,2 0-114,-1 0 1,-2 0 113,6 0 1,0 2-326,5 3 1,5-4-41,0 4 1,0-2-534,-4 2 835,-1-3 0,6 11 0,3-5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8:37.9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58 233 7787,'-9'-9'262,"-1"-1"1083,0 0-713,-4 2-513,6-5-579,1 11 1,9-9 13,3 6 403,3-6 0,6 3 131,1-7 0,-6 6 494,1-1-424,-7 0 0,6-4-4,-5-1 0,-2 5-71,3 1 1,-4 4 175,-1-5-62,0 7 90,0-10-204,0 11 97,0-11 45,0 12-39,0-6 27,0 7 566,0 0-555,0 7 0,0-4-60,0 7 0,0-1 12,0 6 0,0-1-88,0 1 1,0 1-77,0 4 1,0-4-25,0 3 0,5 2-200,0-1 1,0 4-594,-5-5 1,2 6 394,3-6 0,-4 7-2130,4-2 2540,-3 4 0,-2 8 0,0 1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08:44.49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3061 4447,'-24'0,"-2"0,25 0,-12 0,11-20,-4 9,12-30,2 4,0-15,-1-6,-7-7,-13 5,-3-5,-12 9,4 2,3 9,6 6,-4 0,-1-5,1-4,4-1,1-1,-1 1,-4 2,-1-6,-6 1,2-1,-4 7,-1 7,-5 2,0-2,-5-3,5 3,-5 2,5-2,-6 0,1-4,2-8,-2-2,5 1,-5-1,5 1,-5-2,2-1,-2 7,-1-2,6 1,-7 4,2-4,-3-1,-2 1,5 1,1 4,4 0,-5 0,6 2,-1 3,-1-3,1 3,-2 2,2-2,3-4,-3-6,3 0,2 6,-5-3,0-2,0 7,5-3,0 4,0-4,-5 5,0 1,0 0,5-1,-5-1,0 6,-2-2,2 2,2-1,-7-4,6-2,-1 7,2-6,-2 1,3 3,-3 2,3 3,2 2,0 0,0 0,0 5,-1-1,8 1,-19-12,9-1,-18-7,12 2,4 3,10 10,-3-5,4 10,-6-18,0 11,6-5,2 7,6 0,7 6,-5 2,12 7,-6-7,20-8,3-9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08:45.1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205 1310,'0'-24,"0"-2,0 18,0 0,0-11,0 15,0-22,0 4,0-22,-2-11,-3-3,2 6,-7 8,0 4,-4-9,-1-1,1 1,-1-1,1 1,-1 4,0-4,1-1,-1 2,6-1,-1 5,5 1,-5-1,7 0,-2 0,3 7,9-11,8 9,14 8,10 16,-1 12,6 8,3 5,11 9,14 4,5 6,13 0,-40-14,2-1,0-4,3-2,7 0,2-1,2-5,2-3,4 0,2-3,8-1,1-4,3-5,2-1,6 0,1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8:57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583 147 7810,'-14'0'310,"-1"0"1,6-5-495,-1 0-3,7-6 1,-4 2 123,7-5 1,0 4-127,0 0 304,0 1-27,0-6 0,0 5 143,0 1 1,-6 5-152,-4 0 1,2-3 171,-2 2 0,0 0 37,-4 5 0,-1 0-120,1 0 0,-6 2-11,1 3 0,-2-2 24,1 7 1,-1 0-15,-3 4 0,-2 1-10,7-1 0,-7 2 67,1 4 1,-2-2-77,-2 6 1,4 0 52,1 5 1,5 7-84,-6 3 1,8-2-115,-3 2 1,9-2 99,1 2 0,7 3-133,-2-3 0,3 2 100,2-2 0,0-4-18,0-6 1,5 5-4,0 0 1,6 0 7,-1-4 0,-2 0 92,2 4 0,0-3-113,4 3 1,1-3 1,-1-2 0,6-1 1,-1-4 0,7 3-108,-2-2 0,6-4 75,4-2 0,-2-4-30,7-5 0,-5 3-79,5-4 1,-2-1 71,2 2 0,3-7-31,-3 2 0,-2-2 63,2 2 1,-7-3 6,2 3 0,-3-4-1,-2-1 0,2 0 7,3 0 0,-3 0-105,3 0 1,-3 0 87,-2 0 1,0-11-158,0-4 1,0-4 85,0 0 0,-1-4-4,-4-6 1,7-7 9,-7-3 0,6-3-13,-11-2 1,5 1 46,-4-1 0,-2-5 83,-9 1 1,3-1-61,-8 5 1,1 1 100,-5-1 0,-6 0-97,-4 0 1,-4 1 2,-6-1 1,-1 0-147,-3 1 0,-9-4 92,4 3 0,-3-2 38,3 12 1,-1 0-5,1 5 1,-5 7 7,0 2 0,-5 4-94,5 1 0,-1 7-110,1 3 0,-3 4-139,-7 1 1,5 8 91,0 7 0,0 2-360,-5 12 1,-3-3 49,4 8 0,-4 2-60,8-2 0,3 5 635,2-5 0,-3 13 0,0-2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8:57.9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58 7698,'-15'0'30,"1"0"192,6 0 112,-5 0-270,11 0-561,-4-6 339,6 4 0,1-9 99,4 6 0,-3-1 357,3 1-135,-4 3 77,-1-11 0,-1 12 40,-4-4 1,2 3-12,-7 2 0,5 0-102,-5 0 1,2 2-18,-2 3 0,-3 3-28,4 6 0,-4 2-163,-2 4 0,1-2-89,-1 6 1,2-1 82,3 1 0,-3 4-65,4-4 1,2-3-26,2-2 0,4-3 108,1-1 0,0 0 30,0-1 0,1-4 14,4 0 1,-2-7 29,7 2 1,1 1-44,9-1 1,-2 0 52,6-5 0,0 0-26,5 0 1,1-2-1,-1-3 0,0 2-19,0-6 1,2-1-2,3-5 1,-2 6-20,7-1 1,-8 0-8,-2-5 0,0 3-56,-4 2 0,-4-2 75,-2 8-16,-3-1 6,-8-2 0,-1 7 104,-7 0 0,-12 2-104,-2 8 0,-10 1 6,-1 8 1,-2-2-83,-2 2 1,-1 2-143,1-1 0,-5-1-76,0-4 0,0 4 106,5 0 0,5 1-181,0-6 0,6-4 50,-2 0 0,4-2-277,1 2 604,7-4 0,8-12 0,8-2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8:58.5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174 44 7705,'-17'5'0,"-2"0"375,3 0-126,-5-5 0,6 0-526,1 0 324,-1 0-218,0 0 1,6 0 73,-1 0-124,7 0 190,-4 0 338,7-7-122,7-1 3,-6 0 198,12-5-8,-11 12-181,11-12 76,-5 11-287,7-5 0,-1 7 47,1 0 0,-6 0-119,1 0 207,0 0-53,4 7 0,-4 1 8,0 7 0,-7-1-29,2 1 0,-3 6-34,-2 3 1,-7 10 46,-3 5 0,-9 3-217,-5 2 1,1 3 11,-1-3 0,4 1-151,-4-11 203,13-7 1,-1-14-137,17-13 0,11-14-259,13-15 1,9-9 184,10-10 1,11-6 302,9-9 0,-30 30 0,1 0 0,2-4 0,-1 1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9:00.3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438 321 7725,'0'-14'0,"0"-1"74,0 1 1,0-1 33,0 0 0,-5 6-70,1-1 0,-8 7 131,3-2 1,-9 3-100,-2 2 0,-1 0-7,2 0 1,1 2 71,-6 3 1,6 1-177,-2 4 0,3 3 70,-3-3 1,4-2 54,-3 1-2,2 1 0,3 5 57,-1-1 1,5 2-56,1 4 0,4-2 5,-5 6 0,7 0-76,-2 5 0,-1 2 89,1 3 0,0 3-58,5 7 1,6 5 13,4-1 0,3 6-82,2-6 0,6 1 43,3-5 0,5-5-94,5 0 0,-1-12 50,5 2 0,-4-9-13,5-1 1,-1-8-58,0-1 0,5-7 59,-5 2 0,-2-3-28,-2-2 1,2-5 72,-2 0 0,0-6-4,-5 1 1,-5-4 22,0-6 0,-1 2 7,1-6 1,2 0-13,-6-5 1,1-1 81,-2 1 0,-3-6-25,4-4 0,-4-5-47,-1-5 0,-2 2 22,-4-6 1,-2 4-16,-7-4 0,0 3-74,0-9 1,-8 11 52,-7-6 1,-6 9-3,-8 6 1,-7-1 44,-3 6 1,2 1 1,-2 9 0,-4-2 20,-6 7 1,-1 4-48,1 5 0,4 7-145,-4-2 0,9 4 93,1 1 1,5 0-242,-5 0 1,7 6-67,-2 4 0,3 9-57,2 5 1,0 10 76,-1 5 1,3 3-21,3 2 0,-2 2-281,6 2 0,1-1 603,4 7 0,1-7 0,-1 3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9:01.0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30 7696,'-14'0'0,"-1"0"0,0 0-155,1 0 243,-1 0 1,1 0 676,-1 0-526,7-6-426,2 4 166,6-5-260,0 1 401,0 4-105,0-4 0,0 7 60,0 4 0,-5 3-45,0 7 1,-5 0-6,5-1 0,-4 2 39,4 4 1,-7-2 24,3 6 1,1-6-11,-2 1 1,5-1 81,-5 1 1,7-2-79,-2 2-23,4-3 1,1-1-97,0-1 0,6-4 29,4 0 1,3-2 23,1 2 0,2-2-18,4-3 0,-2-4-18,6 4 0,-5-3 26,6-2 1,-6 0-7,5 0 0,-6 1-11,2 4 1,1-3 17,-2 3 1,-4-4-104,-5-1 1,-6 0 36,6 0 0,-7 2-273,2 3 210,-3-4 0,-9 12-108,-2-3 1,-6 3-85,-4 2 1,-4 4-238,-6 1 0,4-1 265,1-4 0,6-7 285,-1-4 0,3 5 0,1-1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9:01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0 7675,'-24'8'0,"0"-3"1007,-1-3 1,-2-7-157,3 0-1082,3 0-37,12 5-39,3 0 1,8 0-952,2 0 982,5 0 0,5 0 109,1 0 0,-6 0 148,1 0 0,-5 0 145,5 0-323,-7 7 907,10-6-338,-11 6-141,10-7 0,-8 0-39,5 0 37,-5 0-312,9 6 0,-10-4-174,7 3 218,-7 3 1,5-5 52,-3 7 0,-4-5-6,4 4 0,-3-4 105,-2 5 0,0-5-75,0 4 0,0-4-1,0 5 1,0-5-2,0 5 0,0-6-96,0 6 157,0-7-18,0 10-33,0-11-37,0 11 68,0-11 1,1 4 427,4-6-201,-3 0-224,11 0 1,-10 0-51,7 0 141,-7 0-215,10 0 1,-11 6-73,3 4 1,-10 8-253,-5 1 0,-9 9-588,-6 1 1,-4 5 955,-5 5 0,-3 3 0,-7-5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9:10.1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1473 875 7897,'-10'-15'555,"0"1"1,-4-1-66,9 0-708,-6 1 1,9 4 197,-3 0 83,4 7-43,1-10-403,0 12 261,0-6-79,0 7 449,0 0 0,-2-5-138,-3 0 1,2-1 171,-7 1 1,5 2 40,-4-7 0,4 2-148,-5-2 1,5-1 2,-5 6 0,6-6 45,-6 1 1,5 2-67,-5-2 1,7 5-142,-2-4 0,-1 4 0,1-5 1,-2 2 45,2-2 1,4 2 0,-4 3 0,-2 2 19,3-7 1,-6 5-1,5-4 0,-5 4-30,5-5 0,-6 5-2,1-4 0,2 4 27,-1-5 0,4 2 2,-5-2 0,5-3 250,-5 3-249,1-3 1,-6 1-6,1 2 1,4-2-29,0 8 1,0-6-84,-4 5 0,-1 0 74,1 5 0,-3-5-99,-2 0 1,3 1 69,-4 4 0,3 0-22,-3 0 1,2 0 28,-6 0 0,5 0-3,-6 0 1,3 0 118,-3 0 0,-2 0-91,2 0 1,3 0 11,-2 0 1,1 0-43,-1 0 1,-4 0-7,4 0 1,-2 0 31,2 0 1,-4 4-3,4 1 0,-2 5-79,1-5 1,3 1 63,2-1 1,4-2-33,-3 7 0,-2-7 4,1 2 1,1 2-1,4-2 0,1 1 51,-1-1 1,-4-2-2,-1 7 1,1-2 14,4 2 1,1 3 8,-1-4 1,-3 4-52,4 2 0,-4 0 17,8-1 0,-1 1-178,1-1 1,-3 6 55,3-1 1,2 2 45,-1-1 1,4-3 6,-5 8 0,5-3-4,-5 3 1,6 1 33,-6-7 0,5 5 12,-5-4 1,7 4 74,-2-4 0,4 1-90,1-2 0,0-1 66,0 6 1,0 0-45,0 6 0,0-6-7,0 0 1,0-4-14,0 4 0,4-6-5,1 1 0,5-3-17,-5-1 0,5 0-79,-6-1 1,8 1 44,-3-1 1,0-1 35,0-3 0,-4 3 29,5-3 0,-2 3-2,2 1 0,3 1 6,-4-1 1,-1 1-39,2-1 0,0 1 7,4 0 1,1-2-37,0-4 0,-1 3 48,1-8 1,-1 6 9,1-5 0,4 5-19,1-5 0,1-1 40,-2-4 0,2 0-26,4 0 1,2 0 3,-3 0 0,4 0-64,1 0 1,0-4-1,0-1 1,1-2 23,-1 2 1,5 4-11,0-4 1,5-2-6,-5 3 1,5-6 15,-5 5 1,1-1 8,-1 1 0,2-2-59,3-2 0,-4-3-6,-5 7 1,-1-6 16,0 1 0,-5-3-1,0-1 0,-6-1 25,2 1 0,-3-1-6,3 0 1,-9-1 102,4-3 1,-4 1-67,4-6 0,-1 4 141,1-4 0,-2 0-4,-3-6 0,3 3 9,-4 3 1,4-4-91,2 4 0,-1 3 20,1 1 0,-5 4-178,-1 2 0,1-1 60,5 0 1,-6 1-65,1-1 0,-5 2 65,5 4 0,-7-4-41,2 3 0,-4-8-10,-1-1 1,0-7-106,0 1 0,0-4 83,0-5 1,-1 2-115,-4-7 1,-5 0-3,-9-5 1,1-6-228,-6-3 1,-2 1-7,-8-2 0,1 1 123,-6-5 1,5 4 367,-4 1 0,-8-1 0,-6-4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18:29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73 7939,'-10'-23'0,"0"4"0,5 8 682,-4 1-197,5 7-624,-9-4 286,12 7 1,-6 2 532,7 3-530,-6 3 1,4 6-18,-3 1 1,4 4-7,1 1 0,0-1-6,0-4 1,0-1-41,0 1 1,0 4 63,0 1 0,0-1-111,0-4 0,0 4 67,0 1 0,0 4-125,0-5 1,5 6 58,-1-6 0,8 5 2,-2-4 1,-2 6-30,1-2 0,-4-1-16,5 1 0,-5-6-36,5 1 0,-2 4 83,1 1 0,-1-3-42,-3-1 1,-1-2-47,5 1 53,-6-3 1,6 5-27,-5-6-16,-2-7 93,5-2-30,-7-6 1,4-6-61,1-4 1,2-4 40,-2-6 0,-2 2-80,7-6 1,-6 0 25,6-5 1,-5-2-8,5-3 0,-2 3 18,2-3 0,2 3-9,-2 2 0,3-5-58,2 0 0,-4 0-113,4 5 0,-4-2-64,8-3 0,-2 5 79,-3 0 1,1 1-125,-1 9 1,1-1-110,0 6 1,-6 1-572,1 3 419,-7 4 587,10 6 0,-11 6 0,4 2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9:12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7786 7848,'-20'0'-107,"1"0"0,-1 0-58,6 0 1,4 0 157,0 0-114,1 0 190,1 0 184,-5 0-169,11 0 117,-4 0-81,6 0 195,0 0-233,0-6 0,0-2 9,0-7 0,0 6-106,0-1 0,1 0 57,4-4 0,-3-1-39,3 0 0,-2 1 54,2-1 0,-4 1-61,4-1 1,-2-1 67,2-4 1,-3 3-4,3-8 0,1 1 18,-1-5 1,5-5 2,-5 0 1,4-7-72,-4 3 0,7-5 54,-3 0 0,3-1-129,-3 0 1,4 0 110,-3 1 1,1-1-64,-1 0 0,3 1 19,-3-1 1,-2 5-14,2 0 1,-2 5 63,1-5 1,3 2 0,-7-2 0,4-1 94,-4 6 0,5-7-110,-5 2 0,4-3 48,-4-2 0,7 1-31,-3-1 0,3 0-100,-3 0 0,4-1 77,-3-4 1,3 4-11,2-3 1,-1 2-30,1 2 1,-2-3-20,-4 4 1,4-4 76,-3 8 1,3-3-41,2-2 1,-1 2 117,1 3 1,-1-5-100,1 1 0,0-3 100,-1-7 1,1 4-69,-1-4 0,6 4 5,-1-4 0,5-1-12,-4-4 0,4 4-3,-4 1 0,4 4-84,-5-4 1,2 4 81,-1-4 1,-2 1-128,6-1 0,-5 2 105,6 8 1,-6-7 4,5-4 0,-4 2-3,4-1 0,-4-1 6,4-4 1,0 3 15,5-3 0,-4 4 5,-1-4 1,0-2 31,5 2 1,1-2-45,-1-8 0,0 6 28,0-1 0,0 3-27,0 2 0,0 4-55,1 1 1,-3 4-2,-3-4 0,4 6-7,-4-2 0,4-3 7,1-1 1,-5-4-15,1-1 1,-1 4-19,5 1 0,-5 0 44,1-6 0,-1 6-40,5-1 0,-1 1 31,-4-5 0,5-2 3,0-4 0,-4 9 0,4-3 1,-3 3-2,3-3 1,-5-2 5,0-3 0,1 1-159,4-6 0,0 0 163,0-5 1,0-6-8,0-4 1,5-1-59,0 1 1,-13 38 0,1 0-205,21-43 0,-20 39 1,1-1 113,5-1 0,1 0 1,-5 3-1,0-1-164,3-2 0,2 0 1,0 1-1,0 0 133,1-3 1,1-1 0,3-4 0,0-1 4,-1-4 0,0 0 175,2-2 0,-1 0 0,-1-1 0,-1-1 0,0 0 0,0-2 0,1-1 0,2-1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9:16.8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4272 7916 7796,'-20'15'-952,"1"0"654,-1-7 1,6 3 459,-1-6 0,-4 5-11,-1-6 0,1 1-164,4-5 0,1 0 141,-1 0 0,6 0 155,-1 0-145,0 0 0,-4 0-2,-1 0 1,5 0 3,1 0 1,4-5-32,-5 1 1,5-8-70,-5 3 1,6-4 91,-6-2 0,5-6-173,-5-3 0,2-4 25,-2-1 0,-1-5-54,6 0 0,-6-7 82,1 3 0,2-9-17,-2-2 1,1 0 80,-6 6 1,0-1-49,1 0 0,-1-4 44,1-1 0,-2 0-34,-4 6 0,4-3 79,-4-2 1,-1-9-51,2-6 1,-5 5 3,4 4 1,-4 1-38,5-6 0,-7-4-10,1 0 1,-2 0-95,-2 5 0,-1-7 6,1-3 1,-5-4 35,0 0 0,-6 5 68,1 4 0,2-2-3,-2 2 1,0-5 29,-5 5 1,0-5 5,1 5 0,-1-9-209,0 0 0,-4-6 217,-1-5 1,0-3-334,6 4 1,-6-4 286,25 42 1,0 0 0,-1-2 0,1 0-34,2 0 0,0 0 0,1-1 0,0 1 55,-18-41 1,-1-1-277,6 1 0,-5 1 247,5 4 0,-7 2-4,2 7 0,2-1-19,-2-4 1,0 8-10,-4-2 1,-1 2-32,0-3 0,5-2 50,1-2 1,0 1-3,-1-7 1,2-1-3,3-9 1,3 3 13,14 41 1,0 1-1,-15-45-174,15 45 1,0-1-1,-14-43 156,14 43 1,0 1 0,-1-1 0,-1 0-7,0-2 0,-1 0 0,-17-39-4,-2 2 0,2 9-21,-2-4 1,-3 1-8,3-6 1,3 12-28,2 3 1,-2 3 54,2-2 0,-6-1-9,1 0 1,3 5 43,2 0 1,-1 6 225,1-1 1,-7-3-200,2-2 0,-1 3 13,1 2 1,2 3-51,3 1 1,1 3 6,-5 2 1,5 6-26,-1 9 1,-2-2 225,2 7 0,-1-1-324,1 1 0,3-2 425,-3-3 1,2-3-471,-2 3 1,3-9 50,-3-6 1,3 4-129,2 1 0,5 4 127,-1 1 0,7 5-154,-1 0 1,3 13-778,1 2 1020,7 6 0,-11 10 0,3 2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9:19.3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6968 219 7981,'0'-14'-572,"0"-1"-46,0 1 0,0-1 565,0 0 1,0 1 51,0-1 0,7 5 138,2 1 1,-1 1-109,2-2 0,0-3 98,4 3 1,-4-1 195,0 1 310,-7-3-345,4 5-64,-7 0 1,-9 2-149,-5 6 1,-2 0-81,-9 0 0,-4 4-36,-5 1 0,-6 7 84,1-3 0,-10 4-36,-4 2 1,-4-1 21,-1 1 1,-7 0-23,-3-1 0,-3 1-132,-2-1 0,-2 6 291,-2-1 0,-6 1-56,-9-6 0,-2 6-65,-3-1 0,46-6 1,-1 0-201,2-1 0,-2 0 0,0 2 1,-1 0 191,-5 1 0,0-1 0,2-2 0,0 0-256,-2 1 0,-1-1 0,1-3 1,0 1 208,2 2 1,0 0-1,-3-2 1,0 0 7,-5 2 0,1 0 1,3-1-1,-1 1 0,-5 0 1,1 0 0,0 2 0,0 0-11,-3-2 0,0 0 0,0 1 0,0 1 13,-5 1 1,0 0 0,5-1 0,0-1-241,-2-1 0,-1 0 0,1 2 0,1 0 252,1-2 1,0 0 0,-1 2-1,0 0-6,1 0 1,0 1 0,4-1 0,0-1-67,-2 0 0,1-1 0,4 1 0,0 1-62,1-1 0,-1-1 0,-1-1 1,-1 0 49,0 2 1,0-1 0,0-3 0,1-1 59,-1 2 0,0 0 0,2-2 0,0-2-8,-2-1 1,0 0 0,-3 2 0,-1-1 36,-3-1 1,-1 0 0,3 1 0,0 1-129,2 0 0,1 0 0,-1 1 0,1-1 146,1 0 1,1 0 0,2 1 0,-1-1-50,1 0 1,1 1 0,7 1 0,2 1 108,-41 10 0,8 5-301,6 0 1,8 4-293,-3 5 1,17-2 495,2 7 0,6-3 0,2 4 0,3 1 0,2-2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9:19.9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261 151 7842,'-53'-49'0,"-1"1"0,14 14 119,1 14 1,13 25-177,7 19 0,4 6-416,5 8 1,5 0-142,10 1 614,16 3 0,4-12 0,10 6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9:20.1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24 7695,'-50'-7'366,"8"1"-40,3-4 1,6 11-407,19 14 1,2 8-266,12 11 1,4-3-136,5 3 1,8-4-155,12-1 634,6 1 0,16 5 0,8 2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9:20.4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81 7685,'-43'-3'0,"-1"-7"878,7-6 0,-2-7-691,10 4-685,3 9 0,27 10 119,14 10 1,12 1 9,17-1 0,6-4 369,4-6 0,3 0 0,1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9:20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59 431 7731,'-15'-76'0,"1"-6"776,-1-1 1,7 0 237,3 20-1460,4 19 0,7 49 204,4 20 242,3 18 0,1 22 0,1 10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9:21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173 137 7760,'-21'-28'775,"-8"2"-17,-10-13 0,5 15-857,5 5 0,13 24-392,11 19 0,7 12 19,7 12 1,14-4-56,16 0 527,3-1 0,8-5 0,2 5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9:21.4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255 0 7725,'-44'23'0,"-6"-9"1106,-4-9 0,7-1-452,9 0 1,17 6-877,21 10 1,19 1 145,15 3 76,19-9 0,14-3 0,14-3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9:21.6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57 298 10234,'-1'-42'8870,"-4"-7"-7683,3-6 1,-11 0-8361,4 7 5315,-4 12 1,5 23 831,3 13 0,16 15 350,8 14 0,11 8 676,9 12 0,-7 3 0,10 6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18:30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29 205 7948,'-8'-15'-77,"-3"0"38,6 1 1,0 4-244,5 0 0,2 7 98,3-2 1,8 2 317,6-2 0,7 2-63,-2-7 1,4 2 100,1-2 0,5-3-116,0 4 0,8 1-224,2-2 0,-1 2 168,6-2 0,3-3 0,0 5 0,6-6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9:21.8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380 1 7676,'-81'8'16,"-5"-2"1,14-4-49,4 3 0,25 18 32,23 16 0,10 16 0,10 11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9:22.6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115 201 7742,'-29'-44'0,"0"-6"0,8 11 468,6 0-475,1 20 0,12 9-87,-3 20 0,5 6-157,5 13 0,10 1 13,9-1 0,5 0-63,5 0 301,3 7 0,20 1 0,3 7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9:22.8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115 131 7663,'-31'-13'873,"-3"-6"1,12-5-481,2-1 0,12 11-1624,13 9 1,18 3 37,15 2 1193,11-6 0,22-2 0,4-7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9:23.0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101 207 7699,'-21'-35'323,"-4"-4"0,4-3 960,2-2-1472,9 13 0,5 15-355,10 26 1,11 9 543,13 25 0,13-3 0,10 9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9:24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3587 67 7776,'-16'-14'0,"-4"-1"-37,4 0 1,-3 6-36,9-1 192,-3 7 0,10 4-92,-7 14 0,7 12-41,-2 12 0,3 16-9,2 9 1,0 7-100,0 7 0,-1 7-268,-4 8 1,-3 6 352,-7-2 0,7-46 0,0 1 33,-1 0 1,-2-2-1,0 0 1,-2-2-23,-21 34 1,2-2 35,-7-7 0,2-1 80,-2 1 1,-3-5 139,3 0 1,-3 7-25,-2 7 1,-3 4-147,3 2 0,20-44 0,1 1-181,3 1 1,1 0-1,1 2 1,-1 0 106,-1 2 0,1 2 1,3 0-1,0 1 7,-1-2 0,0 0 1,1 1-1,1 0 51,-14 40 0,14-43 1,1 1-103,-1-1 1,1-1-1,-3 2 1,0-1 40,0 0 1,0-1 0,-3 0 0,1 0-53,-15 44 1,11-47-1,-1 1 64,0 2 0,-1 1 0,-2-1 0,-1-1 6,-1 2 0,0 0 0,0-2 0,-1 0 12,1-4 0,0 1 0,0 2 1,0 0 38,-1 0 0,1 1 1,1 1-1,0-1-26,1-3 1,0 0 0,2 1 0,0 0 41,-19 38 0,1 3-38,-1 1 1,22-39 0,2 2-13,1-2 1,-1 1 0,-3 0 0,-1 0-17,2-2 1,0-1 0,-2 0 0,0 0-5,-1 5 1,1 0 0,1-4 0,-1 0-7,-2 4 1,-1 0-1,1-4 1,0 0 1,0 2 0,-2-1 0,-2 1 1,-1 1-7,2 4 1,-1-1 0,-1-3-1,-1-1 6,1 2 0,-1 0 0,0-4 0,-1 0-3,0 2 1,-2-1 0,0-3 0,1 1-46,2 0 0,0 0 0,1-2 0,1-1 9,-24 40 1,3-2-113,2-3 0,4-9-141,-4 4 1,5-9 195,6-1 0,-5-8-55,5-2 0,0 2-180,-1 8 1,7-3 335,-2 4 0,3-5 0,2 3 0,0 6 0,0 7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9:25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 7738,'-2'9'23,"-2"1"1,0-2 162,-5 2 0,4 4-34,-5 1 1,7 8-133,-2 11 0,7 3-141,7 7 0,3 11 80,12 3 1,0 4 72,5-4 1,5 5-65,0 0 0,9 7 109,0-2 0,1 3-324,5 2 1,-2 0 207,1 0 0,1 6 80,-20-37 0,0-1 0,21 38-71,9-1 0,-30-38 0,2 1 24,0 0 1,1 1 0,2 0 0,1 1 25,0 1 0,-2 0 0,0-1 1,-1 0 19,0-2 1,-1 0 0,0 3 0,-2 0-38,1-1 1,-1 1-1,0 1 1,0 1 73,0 5 0,0 0 0,0-4 1,0 0-220,0 4 0,1 0 0,1-2 0,1 1 193,0 0 1,-1 2-1,2 2 1,-1 0-43,0 2 0,-1 0 0,-1-1 0,0-1-2,1-1 1,1 1-1,1-2 1,-1-1-28,-1 0 1,1 0 0,3 1 0,1 0 27,1 2 0,-1-1 1,0-4-1,1 1-7,2 1 1,0 0 0,1-1 0,-1 0-10,0 3 0,0 1 1,0-1-1,0 1 13,-2 4 1,-1 0 0,0-3 0,1-1-244,-1 4 0,0 1 0,3-2 1,0 1 258,0 2 0,0 1 0,0-1 0,0 0-29,-2 3 1,-1 0 0,-3-3-1,0 0 1,-1 1 1,-1 0 0,-3-2 0,-1 0-91,0-1 0,0 1 0,0 0 0,1 0-107,3 2 0,1-1 0,-5-4 0,-1 0 68,1 0 0,0 0 0,-1-3 1,0-1 29,-2-1 0,0 0 1,3 0-1,0 0-21,-3 0 0,0 0 1,1-3-1,-1-2-183,20 42 0,-1-3-103,1-7 1,0 2 412,0-3 0,3-5 0,0 2 0,-4 1 0,-1-1 0,-3 4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9:25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1 7669,'-29'0'0,"0"0"571,0 0 0,0 0-154,-1 0 0,8 0-886,2 0 0,6 6 80,4 4 1,3 5-58,7 4 1,0-3 157,0 4 0,12-4 288,2-1 0,17-1 0,0 1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9:26.0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59 8083,'-58'13'1580,"0"-4"-1267,6-2 1,10-14-456,12-2 1,14 1 170,11-2-29,4 7 1,14-4-84,6 7 0,14-5-282,5 0 1,9-4-52,2 4 1,6-5 415,-2 5 0,4 0 0,1 5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9:26.2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 8107,'0'8'1963,"2"-1"-3079,3-7 1,6 0 477,13 0 1,15 0 362,19 0 0,17-2 275,17-3-396,-39 5 0,3-1 0,8-8 0,3-2 0,3 3 0,-1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9:26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57 103 7619,'-1'-13'1172,"-4"3"-806,-3-3 1,-7 7-1639,0-4 799,7-3 0,3 11 50,10-2 1,11 2 36,14 2 386,12-7 0,10-1 0,6-6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18:31.7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73 7956,'0'-8'-746,"0"2"496,0-1 296,0 6 1,0-8 88,0 5-6,0 2-24,0-4 0,5 4 118,-1-3 150,1 3-199,-5-4 5,0 6 41,0-7-272,0 6 71,0-6-102,0 7 98,0 0-36,-6 0 122,4 0-52,-11 0 4,5 7 0,-5 1 22,3 7-35,-3-1 0,5 1 16,-6-1 1,4 1 5,0-1 0,6 6-5,-6-1 1,5 1 5,-5-6 0,5 1-92,-4-1 1,5 6 68,0-1 1,2 1-93,2-6 1,0 1 111,0-1-95,0 1 1,0 0 13,0-1-13,0 1-11,6-1 20,3 1 1,3-5-105,-2-1 0,3-5 114,-3 0 1,-2-2-209,2-2 1,-1 0 4,6 0 1,-5-5-111,-1 0 1,1-1 76,5 1 0,-6 2-71,1-7 1,-5 5 142,5-4 0,-5 4 179,4-5 0,-5 7 0,8-10 0,-3 5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9:27.3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174 111 7658,'-36'-26'898,"-3"-3"1,5 3-337,5 7-825,6 9 0,15 12-6,3 12 1,5 14-288,5 11 0,5 3 197,9 1 0,4 0 359,6-5 0,7 4 0,1-4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9:27.5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277 1 8213,'-37'18'1919,"-7"-4"-1662,0-2 1,-4-3-1238,9 1 0,6 0 337,14 4 1,6 1 229,13 0 0,13-3 168,6-2 0,20-3-66,10-7 311,6 0 0,16 0 0,4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9:27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80 0 7618,'-7'13'368,"-2"-3"0,-4 1-290,-2-6 1,2 2-850,4-2 333,-4-4 1,17 6 59,1-7 1,20 0 19,9 0 358,13 0 0,11-13 0,8-4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9:28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59 481 7597,'0'-14'1548,"-8"-7"-1650,-6-4 1,1-2-905,-2-2 0,7-7 591,8-3 1,3-3 414,7-2 0,8-4 0,16-1 0,3-6 0,7 3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9:28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233 124 7635,'-35'-8'261,"-4"-7"1,3-11 243,2-8 1,5 8-506,5 12 0,3 18 0,6 13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9:40.4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612 146 7841,'-13'-6'162,"4"-4"-172,-4-3 1,6-1-6,-3-1 0,4 5 80,6 1 1,2-1 164,2-5 0,3 6-236,3-1 0,3 7-5,-4-2 1,-1-2 151,2 3-100,-7-1 0,4 11 293,-7 4 1,-5 4-92,0 6 0,-8-2 111,-1 6 1,-1-1-1,-4 1 1,1 3-106,-2-2 1,2 1-54,-6-2 1,6 4 10,-1-4 1,-2 3-118,1 3 1,-5 0 57,0 4 0,-2-1-132,-2 6 0,-1-1 14,1 6 0,0 5-69,0-1 0,1 1 78,4-5 0,-2-2 33,7-3 0,-1 1 73,6-6 0,1-1 6,3-9 1,2-3-80,3-6 0,3-1 22,-2 1 0,2-6-46,2 1 0,2-5 62,2 5 1,0-5-13,5 4 1,1-1 43,5 2 1,4 3 7,1-3 0,7 3-111,2 1 1,2 1 1,8-1 1,0 1-657,5 0 0,6-2 333,3-4 0,-1 3-851,1-8 0,1 1 290,4-5 0,-1 5-504,-4 0 1347,-2 0 0,-14 8 0,-1 3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09:41.3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57 394 7118,'-6'-9'-786,"-4"-1"1665,-3 0 0,3-3 270,1 4-893,6 2 1,-2 7-194,10 0 0,3 2-200,6 3 1,7 4 2,4 11 0,-3-3-184,3 8 1,-1-3 177,5 3 0,-5 2 126,1-2 1,-6-3 114,5 3 1,-4-3-70,4 3 0,-6 0 85,1-5 0,-3 4-83,-1-4 0,0 1 21,-1-2 0,-6-8-33,-3 4 0,2-9-275,-2 4-213,-1-7 308,-4 4 0,-4-9 121,-1-3 0,-5-4 26,5-11 0,-5 2 138,6-6 1,-6 5-77,5-6 0,-5 3 193,5-3 0,-1 3-116,1 2 0,3 4-53,-2-3 0,2 3-82,2 1 1,0 0 88,0 1 1,0 4-183,0 0 1,5 6 32,0-6 1,6 7 30,-1-2 1,3 3 52,1 2 1,2 2 15,4 3 0,-2 1-9,6 4 1,-5 4-18,6 1 1,-3-1 1,3 6 1,2-4 14,-2-1 1,-4 4-71,-2 1 0,2-1 43,-2-4 0,1-1-9,-5 1 1,-6-6 15,1 1 1,-2-5-10,2 5 70,3-7 166,-12 3-32,6-6 1,-6-4-3,4-1-11,-3-7 1,4 4-57,-6-6 0,0-1-21,0 1 0,0-6-41,0 1 0,0-6-95,0 6 1,0-7-44,0 2 0,0-9 91,0-1 0,0-6-261,0 1 1,0 2 71,0-2 0,0 0-372,0-5 1,2 5 70,3 1 469,-4 5 0,19-9 0,-4 5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10:33.26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4709 671,'-58'-35,"12"10,11-2,14 19,12-5,-3 11,10-11,-5 5,1-13,-9 5,-1-12,-18 6,10-1,-18 2,4 6,-5 1,-1-1,0-6,1-2,-1-6,0 0,2 0,3 0,3 6,-6-4,-3 10,-12-2,4 9,9-3,-4 12,9-6,-12 7,1 0,5 0,-5-6,-1 4,6-11,-12 5,6-7,-8 1,-6 6,6-5,-6 11,6-4,1 6,0 6,6-4,-5 4,12-6,-12 0,5 0,-6 7,0 1,6 6,-5 1,5 6,1-5,0 12,1-5,5 6,-5 0,-1 0,3 0,-1 0,2-4,13-1,-1-1,1 1,3 3,-3-2,3-4,-11 13,-3-16,-7 9,-5-19,5-1,-6-7,0 0,6 0,-5 0,12 13,-5-4,-1 19,6-5,-5-1,13 6,-12-12,10 12,-11-6,6 7,0 7,1 1,-1 20,3-5,7 6,2-4,13-6,-6-1,6 7,-5-6,4 6,-1-6,2 6,2-6,-2 6,-2-6,1 6,-4-6,5 6,-6-6,6 6,-5-6,4 6,-1-1,2 6,4-8,1-2,1-4,8-1,-2 1,2 4,4-8,-4 2,3-9,9 15,7-7,11 7,-4-14,11-2,-3-4,4-3,2-5,9 0,8-5,0 5,4-13,-4 5,0-5,-2 13,-6 8,-7 15,-3 18,-9 6,-4 0,-7-10,-4 7,0 3,-7 10,2 4,-4-1,-1 2,0-5,0 4,-1-4,-4 5,-2-12,-2 2,-3-10,8 0,-6-1,5 1,-2-7,3 8,2-8,-3 7,4-1,1 1,0 2,0 3,0-2,0-2,1 2,4 7,-3-7,2-3,3-4,-2-6,5 4,-6-4,6-1,-5 2,6-6,-1 6,-2-2,2 1,0 2,4-6,2-1,4-4,-2 5,6-1,-5 1,6-6,-6 1,5 0,-1 5,1-1,2 1,-6-6,1 3,-2 2,-3-2,4 2,-6 4,-4 2,3 2,-3 3,-2 4,2 0,-6 0,6-5,-5 6,5-1,-1-2,6-7,0-4,-1-6,6-5,-1-1,7-5,2 7,6-6,0-6,8-1,3-4,5 6,-6 0,-7-6,-8 14,1-3,-8 5,-2-5,-3 2,3 3,-4 3,12 2,1 7,2 1,11-2,-12 1,6 1,-8 4,-4-2,-3-4,-6-6,-1-1,1 1,-6 0,1 0,0-1,4 14,1-10,6 10,-5-20,5-1,0-14,-4-1,10-6,-4-7,12-2,-4-6,18 0,-10-13,14-3,-9-13,-4 0,4-5,0 0,0 0,-15 5,1 1,4 4,-3-4,3 4,-3-3,11-9,-3 5,5-11,-9 5,-5 0,-1-6,0 6,7-7,-6 1,12-1,-11 7,11 1,-4 7,5 6,1-4,0 4,-7-13,-1-1,-7-13,-7-2,3-5,-11 4,4 9,-10-4,2 4,0-10,-7 17,3-10,-6 10,0-16,7 9,-6-11,16 4,-8-12,8 13,-3 2,9 2,6-6,0 2,-6 13,4 1,-10 7,10-7,-11-7,5-9,0-6,-4-1,4 7,-7-4,1 10,6-4,-5 0,5 5,-6-12,-2 2,-4-3,-2 2,-7 0,0-4,0-7,0 3,0-1,0 11,0-9,6 11,2-6,1-7,4-1,-5-7,0 0,5 0,-12 7,6-5,-7 11,6-5,-4 8,3 4,3 9,-7-5,12-2,-11-9,4-4,-6 11,-1 13,-4 5,-3 8,-7-22,1 4,6-13,1-1,7 8,0-13,2 13,3-8,3 14,6-10,-6 1,5-12,-5 1,1 7,4 0,-12-1,12 1,-6 1,2 4,-1 7,-3 8,-3 4,3-5,1 0,-1-5,0 0,-5 1,2 4,2 0,-2 0,3-5,-3 7,-2-12,0 4,0-7,6 8,2 2,7 0,-1-6,1 6,4-10,1 3,-7-3,6-4,-9-4,11-13,-13 13,5-3,-11 11,11-6,-10 1,6 3,-4 9,5 6,-5 5,5-5,-6 0,6-4,0-1,5 0,-6 5,1 0,-5 5,5-4,-7 5,10-2,-12-1,6 5,-7 2,6 1,-4 6,11-7,-5-7,0-1,5-1,-5 3,0 6,-1 0,-7-1,0 1,-7-6,-1-3,-6-5,-14-8,-3 0,-12-1,-1 2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0:53.6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88 8078,'-38'-16'0,"4"-3"0,8 2 513,2-2 0,11 9 2002,-1 5-2190,2 4 0,3 1-94,-1 0 0,2 6-178,-2 4 0,2 3 93,3 2 1,3-1 222,-2 1 1,-3 4-52,2 1 0,0 1-35,5-2 0,0-1-34,0 6 1,2 0-45,3 6 1,-2-1-135,7 0 1,0 7 111,4 2 0,1 5-291,-1 0 0,2 1 110,4 0 0,-4 4-488,4 1 1,-4 0 16,-2-6 1,1-5-778,-1-4 493,1-4 281,0-7 1,-6-8-177,1-11 0,-7-4 192,2-4 1,-5-9 230,-5-7 0,-1-6-40,-4 2 1,-3-4 27,3-1 1,-3 0 63,-1 0 0,-1-2-29,1-3 1,1 2 66,3-7 1,-3 5 177,3-5 0,2 5-1,-1-5 0,4 2-64,-5-2 1,7 5 380,-2 10 0,3-2-30,2 6 1,0 1 522,0 4-571,0 7 1,5 3 25,0 10 0,6 3-136,-1 7 1,5 1 4,4 4 1,-3-3-43,4 8 1,2-6 12,3 5 1,2-4-104,2 4 1,0-4 95,1 4 1,-1-5-222,0 6 1,0-8 31,0 3 0,0-4-87,1-1 0,-3-1 24,-3 1 1,2-7-449,-6-3-6,-1 3 190,-4-7 329,-7 6 0,-2-9-64,-6-3 0,-5-3 40,1-6 1,-8-1 13,3 1 1,-4-6 2,-2 1 0,-1-7 25,-4 2 1,7-4 8,-6-1 1,11-2 18,-7-3 0,4-2-44,-4-2 0,7-3 263,3 7 1,4 2-91,1 7 0,0-2 122,0 2 0,1 9-36,4 2 1,5 9-135,9 0 1,-2 5 32,2 5 0,4 8 19,1 6 0,-1 7 2,1-2 0,0 4-29,6 1 1,-3 0-2,-3 0 1,4 2-91,-4 3 0,-1-3-132,1 3 1,-4-3-49,4-2 1,-5-1-341,6-4 1,-8 0 59,3-9 0,-4 1-383,-1-11 0,4 0 175,1-5 1,-1-2 653,-4-3 0,-1-3 0,1-13 0,-1-2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0:54.1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438 117 7913,'-15'-6'0,"-1"-1"-101,-3-3 0,2-1-92,-2 6 0,8-1 688,1 1 1,0 3-194,-4-3 0,-1-1-231,0 1 0,1-5 13,-1 5 1,1-4 79,-1 4 1,1 0-26,-1 5 1,0-5 140,1 0 1,-1 0 26,1 5 0,-1 0-100,1 0 0,-1 7-181,0 3 0,2 3 32,4 1 0,-4-2-137,3 2 0,4-3 137,1 9 0,-2-4-145,2-1 1,0-1 96,5 1 0,0-1-20,0 1 1,2 0-63,3-1 0,3-1 78,7-3 0,1 1 83,3-6 1,-1 5-76,6-5 1,1-1 61,4-4 1,5 0-77,0 0 0,5 0-7,-5 0 1,6 0 0,-1 0 1,-2 0-4,2 0 1,-5 0 0,5 0 0,-8 0 19,-2 0 0,-1 0 12,-9 0 0,0 0-27,-4 0 0,-7 2 61,-3 3 0,-3 0-53,-2 9 0,-2-2 2,-3 7 1,-8-3-26,-6-1 0,-6 4-76,6 1 0,-7 1-154,2-2 1,-4-3 71,-1 4 0,5-4-20,0-1 1,-1 4-44,-4 1 1,6-1-139,4-4 1,3-2-56,1-4 0,7 4-151,3-3 0,5-4 584,5-1 0,10-3 0,7-2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18:32.0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44 7956,'-9'-2'-1574,"5"-3"1187,2 4 463,2-6 1,0 6 56,0-4 1,6 3-99,4-3 1,3 4 9,2 1 1,-1 0-99,1 0 0,4 0-104,1 0 1,4-2 156,-5-3 0,14 4 0,-2-6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0:54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13 7960,'-35'0'0,"4"7"0,-10-6 615,7 4 1,7-3 278,7-2-610,4 0-113,8 0 1,2-2-452,6-3 184,0 4 0,6-7-8,4 3 1,3 3 211,1-3 0,3 5 34,2 5 1,-1 3-171,6 7 1,-4 1 106,4 4 0,-1-3-79,1 8 0,3-6-64,-2 5 0,-4-1-227,-2 1 1,2 4 32,-1-4 1,-1 4-281,-4 1 1,-6-2 96,1-2 0,-7 1-90,2-7 0,-3 1 531,-2-6 0,0-6 0,-2-1 0,-3-7 0,-3 0 0,-6 0 0,-1-2 0,1-3 0,-6-3 0,1-6 0,-7-8 0,3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0:54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140 438 7960,'-37'0'0,"1"0"489,7 0 1,11 0 124,3 0-184,11 0 0,5-7-107,14-2 0,7-11-466,12-4 0,12-12-8,12-7 0,4-3-4,11-7 0,-2 4-126,11-4 1,-38 29 0,1 1 0,3-2-1,0 0 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3:44.6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4927 7451,'-15'-6'-1709,"7"4"2282,-5-4-299,12 6 0,-7-2-277,3-3-115,3 4 192,-4-6-225,6 7 905,0 0-843,0 7 132,0-6 114,0 6-14,0-7 192,0 0-154,6 0-80,-4 0 31,11-7-170,-5 6 1,1-6 101,1 7 0,-2-1-197,2-4 163,3 3 1,-5-4 0,7 6 0,-6-5-15,1 0 1,0-2 4,4 3 0,1 0 13,0-5 0,-1-1-10,1-5 0,-1 6 12,1-1 0,-1 0 1,1-4 1,0 1 23,-1 3 0,1-1-52,-1 6 1,-4-5 0,0 5 0,-1-5-7,6 5 1,0-4-4,-1 4 0,-1-2 36,-3 3 0,3 0-17,-3-5 0,2 1 30,3-2 1,0-3-29,-1 3 0,1 2-6,-1-2 1,1 1 28,0-6 1,-6 5 4,1 1 0,0-1-18,4-5 1,-4 6 40,0-1-141,-1 7 94,6-10 1,0 11-62,-1-3 1,-4 2 52,0-2 1,-6 3-75,6-2 58,0 2 1,4-3-12,1 0 0,-5 0 3,-1 5 0,-4-4 5,5-1 0,-5-2 150,5 2-136,-1 4 41,6-12 1,-5 10-37,-1-7 1,-4 7-12,5-2 0,-5-2-4,5 2 0,-2-1-4,1 1 0,4 3-8,-3-2 0,-2-3-6,2 2 0,0-1 8,4 1 0,-1 2 3,-3-7 1,3 5-5,-4-5 1,4 5 1,2-4 54,0-1 0,-1-3-12,1 3-13,-1-3 0,1 7-15,-1-4-2,1-3 0,0 7-5,-1-4 1,1-1 9,-1 6 1,-4-5-32,0 5 0,0-4 23,4 4 1,-4-2-72,0 2 58,-1 4 0,6-11-2,-1 8 1,-4-1 11,0 5 0,-5-5-2,4 0 14,-5 0-16,9-1 1,-10 4 14,7-3 0,-6-1-13,6 1 27,-7-7-22,10 11 0,-9-10 0,5 6 1,-4-5-2,5 5 0,-7 0-2,10-1 0,-10 4 4,7-3 14,-7-3 1,9 5-15,-8-7-5,8 7 4,-4-10 0,5 10 2,-3-7-4,3 7 0,-5-10 79,6 5-74,1 0 0,-5-4 47,-1 7 1,-4-1-31,5 1-36,-7 3 19,4-4-7,-1 6 1,-3-5-1,7 0-2,-7 0 0,5 5-48,-3 0 50,-3 0 0,6 0-15,-3 0 13,-4 0 0,7-1 123,-3-4-76,-3 3-17,4-4 1,-4 6-27,3 0 4,-3 0 0,6 0-62,-4 0 1,-2-2 65,3-3 1,-2 4-44,2-4 0,-2 3 32,7 2-106,-7 0 84,10-6 18,-5 4 6,7-11 8,-1 12 10,1-12 1,-2 9-26,-3-5 18,3 5 0,-5-7-10,6 6 0,-4-1 2,0 1 1,-5 3-2,4-3-1,1-3 0,5 5-3,-1-7 1,-4 7-1,0-2 1,-1-1-25,6 1 1,-5-2 23,-1 3 0,1 2-23,5-3 0,-6-1 19,1 1 0,0 0 10,4 5 0,-4-5-8,0 0 0,-2-1 1,2 1 0,3 3 5,-4-3 0,4-1 3,2 1 1,-5-5 4,-1 5 0,1-1-9,5 1 0,-1 2 4,1-7 0,-1 7-5,1-2 1,0-1-57,-1 1 1,1-5 43,-1 5 0,1-5-3,-1 6 1,-4-3 8,0 2 0,0 2-2,4-7 1,-4 7 19,0-2 0,-2 2-34,1-2 52,4 3-40,-5-10 24,7 10 1,-5-6-27,-1 3 1,-4 3-21,5-3 4,-7 4 1,5 1-39,-3 0 77,-3 0-37,11 0 25,-12 0-26,6 0 63,-1 0-6,-4 0-8,5 0 0,-6 0 31,4 0 11,-3-7-72,4 6 0,-4-6 28,3 7-173,-4 0 159,12 0-51,-11 0 36,11 0-12,-12-6 28,12 4 5,-11-4 42,4 6 0,-4 0-54,3 0 59,-4 0-53,6 0 2,-7 0 4,6 0-3,-4-7-11,11 6-5,-11-6 1,9 5-24,-6-2 27,0 2 2,1-4 0,-3 4 0,7-3 4,-7 3-20,10-4 9,-5-1 0,7 6-2,0-4 1,-1-1-2,1 1 1,-4-5-39,4 5 0,-4-1 39,8 1 0,-1 2-43,2-7 1,-4 5 34,3-5 0,2 2 32,-1-2 0,4-1-14,-4 6 1,1-5 4,-2 6 1,-1-8-3,6 3 1,-4 0 4,4 0 1,-5 4-36,6-5 0,-8 5 25,3-4 1,3 4-19,1-5 1,-3 7 13,-2-2 1,2 2-40,-1-2 1,6 3 19,-2-3 0,-1 2-3,1-2 0,-1 2 1,1-7 0,8 5 1,-2-4 0,2-1-7,-3-5 0,0 6 9,0-1 1,4 0 6,-4-4 0,8-6 7,-8 1 0,4-1-2,-4 6 1,5-1 16,0 1 0,0-1 4,-5 0 0,0 3-10,0 2 1,5-3 6,0 3 1,5-3-23,-5-1 0,5-1 10,-5 0 1,5 1-32,-5-1 0,5-1 29,-5-3 1,5 2 10,-5-2 1,6-2-8,-1 2 0,-3-1-2,-2 6 0,-3-1 6,-2 0 1,5 1 6,0-1 1,0 5 48,-5 1 1,0 4-55,0-5 0,0 2 7,1-2 0,4-1 0,0 6 0,1-6-47,-1 1 0,2 2-7,3-2 1,-2 1-10,-3-6 1,3 0 43,7 1 0,-5-1-5,0 1 0,-5-1 21,5 1 0,-7-3-29,2-2 1,-3 4 82,-2 1 0,0-1-69,0 5 0,2-3 61,3-1 0,-3-1-45,3 1 0,-3-1 7,-2 1 1,7-6-12,2 1 0,0-1-3,1 6 0,-1-6-8,6 1 0,-5-5 12,0 4 0,-2-1-7,2 2 0,3 2 13,-3-2 0,-2 1 1,2-1 0,-6 3 3,1-4 1,1 4 2,-1 1 1,7 1-8,-2-1 0,1 1 1,-1-1 0,3-4 38,-3-1 1,5-4-36,4 4 1,-2-6 1,2 2 1,-1-2-8,2 2 0,-1-5 0,11 0 0,-6 4-11,5-4 0,1 3-1,-6-3 0,-1-2 16,1-3 0,-6 8-4,2-3 0,-2 5 148,2 0 0,-2-4-140,6 4 1,-4-4 166,4-1 1,0-2-140,6-3 1,1 2-40,3-7 1,-3 7-119,3-2 1,2-2 131,-2 2 0,7-5-4,-2 5 0,1-5-132,-1 5 1,-1 0 21,-4 5 1,-2-2 82,7-3 0,-6 2 2,1-7 0,4 5-12,1-5 1,8 5 36,1-5 1,6 0-444,-5-4 1,8-1 277,1 0 1,-40 20 0,0 0 64,4-1 0,0 1 0,-3 0 0,0 1-156,-2 3 1,0 1 240,43-16 0,-6 5 0,-1 4 0,-1 7 0,-5 9 0,-4 7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3:49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2114 2624 7674,'-14'5'-900,"-1"0"338,7 0 1294,-5-5-34,5 0-217,0 0-475,1 0 0,7-6 39,0-4 0,0 2-118,0-2 1,0 0 73,0-4 0,0-6 83,0 1 1,0-1 23,0 6 0,0-2-50,0-4 1,0 2 34,0-6 1,-1 5 16,-4-6 1,2 3 4,-7-3 1,5-2-35,-5 3 0,2 1 6,-1-1 0,-4-1-56,3-4 1,-3 2 52,-2 2 0,-4-2-58,0 3 1,-1-4 19,6-1 1,-6-5-71,1 0 1,-2-5 55,1 5 0,2-7-9,-6 3 0,5-5-1,-6 0 0,6-1-2,-5 0 1,6 0 126,-2 1 1,-1 1-73,2 3 0,-5-2 86,4 7 0,-4 0-19,4 5 0,-4 0-33,5 0 1,-6 1-51,6 4 1,-5-4-68,4 4 1,-6-3 44,2-3 1,1-4-14,-1 0 1,5-1-88,-6 1 0,3-2 52,-3-3 0,-2 2-3,2 3 1,0 3 24,0-3 0,-6 3 1,7 2 0,-7 2 3,7 2 0,-2 0 9,2 5 0,-7-4-14,7 4 1,-7-4-2,7 5 0,-4-2 28,-1 1 1,0 2-18,0-6 0,0 6 77,-1-1 1,1 1-74,0-2 0,2 4 60,2-3 0,-2 3-59,2 1 1,3-1 4,-3-4 1,8 4-30,-3-3 1,-1 3-5,2 1 0,-2 0-61,1 1 0,4 4 80,-3 0 0,1 1-112,-2-6 0,4 1 80,-3-1 0,3 2-10,1 3 1,-4-1-24,-1 6 0,1-5-71,4 6 0,0-6-15,1 5 0,4 0-503,0 5 161,1-6 0,-1 4-121,0-3-1088,7 4 878,-3 1 808,12 0 0,9 0 0,7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3:50.0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321 999 7652,'-8'-7'-675,"-3"4"550,6-7 1,0 5 148,5-4 0,-2 4 315,-2-5 1,2 0-160,-3-4 0,3-1-143,2 1 1,0-6 5,0 1 0,0-9-50,0-1 0,-1 0 142,-4-5 1,3-3-4,-3-2 1,-3 2 12,-1-2 1,1 6-62,-2-1 0,-5 5 29,-4 5 1,-1 3 128,6 6 0,-6 7-83,1 3 0,-5 4 53,4 1 0,1 0 113,4 0-272,1 0 1,4 5 128,0-1-284,7 1 143,-4-5 1,7-1-138,0-4 0,5 2 131,0-7 1,6 0 6,-1-4 1,5 4 50,4 0 1,4 5-23,6-4 1,2 5 12,3-1 0,3 4-53,7 1 0,1 0 2,4 0 0,9 0-236,10 0 0,5-5-105,5 0 0,9-11-216,10 1 1,-48 2 0,0-3-691,1 2 0,2-1 1214,3-7 0,1-1 0,5 3 0,0-1 0,3-6 0,0-3 0,0-1 0,0-2 0,-1-4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16:31.03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44 23,'-24'0,"4"0,20 0,33 7,-25-6,31 6,-31-7,13 6,-5-4,5 4,-6-6,-1 7,7-6,-4 6,4-7,0 0,1 0,1 0,5 0,-12-7,11 6,-10-12,10 11,-11-4,5-1,0 6,-4-6,4 7,-7 0,1 0,-1 0,7 0,-4 0,10 7,-11-6,12 12,1-5,2 7,4-7,-5 5,5-11,-4 10,5-10,-1 5,-4-1,11-4,-11 11,18-12,-11 12,13-11,-1 4,-5-6,12 0,-12 0,5 0,-6 0,0 0,0 0,6 0,2 0,0 0,4 0,-4 0,0 0,5-6,-12 4,5-4,0 6,2 0,6 6,1 2,-1 7,7-7,-12-2,17 1,-23-5,16 4,-18-6,6 7,-1-6,2 12,6-11,-1 9,-4-6,-9 0,11-5,-8 0,24 0,-11 0,5 0,-13 0,4 0,-10 0,4 0,-6 0,6 0,2 0,6 0,0 0,-6 0,-2 0,-6 0,0 0,-7 0,5 0,-4-7,5 6,6-12,-1 3,-5 4,5-7,-2 4,12 1,-6 2,4 6,-10-7,4 6,-1-11,-1 8,-6-8,10-1,-3-6,2 4,-7 6,0-1,13-11,3 5,6-5,-14 12,-23 16,-36 35,-17 20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16:39.70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81,'0'-24,"0"4,0 20,20 13,-9-9,17 15,-7-17,1 4,7-6,1 0,-1 0,6 0,-4 0,5 0,-7 0,7 0,-6 7,6-6,-7 6,0-1,0-4,1 4,-8-6,6 7,-6-6,8 12,5-11,3 5,5-1,1-4,0 4,-1-6,8 0,-6 0,12 0,-12 0,12 0,-5 0,6 0,7 0,-5 0,4-6,1-2,-5-1,5 3,0 6,-5 0,4 0,-5 6,-1 3,-6-1,5-2,-12-6,12 7,-6-6,1 12,-2-11,1 11,-6-12,12 12,-5-11,-1 4,6-6,-5-6,0 4,-2-4,0 6,-4 0,4 0,-7 0,8 0,-6 0,12 0,-12 0,12-7,-5 6,6-12,0 5,1-7,-8 1,6-1,-12 7,6-5,-14 11,5-4,-11 6,11 0,-11 6,11-4,-5 4,7-6,-1-6,1-2,0-7,0 7,-7 2,-1 6,-7 0,0 0,0 0,0 0,0 0,-6 6,5-4,-6 4,7-6,1 0,-8 0,12 0,-9 0,10 0,1 0,1 0,13 0,-4-6,4 4,-6-4,-1-1,1 6,-7-6,5 7,-17 0,9 7,-12-6,1 6,5-7,-6 0,7 0,7 0,1-7,7-1,0-7,0 1,-14 6,-2-5,-20 11,-40 30,-17 15,-19 14,5-3,-10 6,29-24,0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16:56.38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168 44,'-16'-16,"-3"-3,17 17,-11-4,12 25,-6-14,7 14,13-12,-10-6,17 6,-12-7,0 0,5 6,-5-4,7 4,-1-6,-6 0,5 0,-5 0,7 0,-46 0,28 0,-49 7,36-5,-7 11,-4-12,4 6,0-1,2-4,7 11,-1-12,7 6,40-1,-9-4,39 4,-25-6,7 0,6-6,2-2,6-7,7 1,1-1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8:34.7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510 248 6524,'0'-8'-527,"0"-5"527,0 11 0,0-6 0,0 3 0,0 4 0,0-7 0,0 3 0,0 3 0,0-11 0,0 10 0,0-7 0,0 5 0,0-4 0,0 4 0,0-5 93,0 7 48,0-10 0,-1 10-41,-4-7 1,3 5-140,-3-5 145,4 7-97,1-10 51,-7 5 1,6-2-72,-4 1 1,3 4 45,2-5 0,0 5 285,0-5-345,0 7 1,-1-5 13,-4 3-251,3 4 236,-11-6 0,10 7-251,-7 0 218,7 0 1,-5 2-176,3 3 131,3-4 60,-4 6 38,-1-1 267,6-4-105,-6 4 412,7 1-28,0-6-172,0 6-91,0-7 0,-1 0 133,-4 0 99,3 0-142,-4 0-164,6 0 1,0 2 368,0 2-204,-7-2-67,6 4 0,-7-6 170,3 0 178,3 0-386,-11 0 1,7 2 61,-4 3 0,-3-3-54,3 2 1,-1 0-27,1 1 1,-3-4-67,3 4 1,-4 2 59,-6-3 0,4 6-143,-3-5 1,1 6 116,-1-1 0,2 3-101,-2 2 0,-2-3 72,1-2 0,1 3-94,4-3 1,2 3 39,4 1 1,-3 1 84,8 0-103,-8-1 0,11 1 53,-4-1 0,3 1-69,2-1 0,0 1 42,0 0 0,0-1-125,0 1 1,0 4 100,0 1 1,0-1-19,0-4 1,0 4 27,0 1 0,0-1-17,0-4 0,0 1-11,0 3 1,2-3 12,3 4 1,-2-2-23,7 1 1,-6-3 19,6 4 0,-5 1 12,5-2 0,-5 6-15,4-6 1,-1 5-25,2-4 1,3 4-4,-3-5 0,3 6-18,1-6 1,1 1 37,-1-6 1,1-1 8,0-3 0,-1 3-98,1-3 1,1-2 72,3 1 1,-2-4-112,2 5 1,2-7 58,-1 2 0,-1 1-52,-4-1 0,-1 0 67,1-5 0,-1 0-8,1 0 1,-1 0-26,1 0 0,0 0-11,-1 0 1,1 0 5,-1 0 0,1 0 21,-1 0 0,1 0 23,0 0 1,-1 0-37,1 0 1,-1 0-3,1 0 0,0 0-8,-1 0 0,1 0-6,-1 0 1,-4 0 28,0 0 0,-1-1 0,6-4 0,0 3 32,-1-3 0,-4 4-14,0 1-35,-1-7 0,6 1 11,-1-4 1,-1 2-49,-3 3 0,3-1 25,-3-4 0,3-3-8,1 3 1,1-1-3,0 1 0,-4-3-7,3 3 0,-7-3 9,7-1 0,-2-1 0,2 1 0,-4-1 9,0 1 0,-2-1-3,2 0 1,-2 1 41,-3-1 0,-2 1-34,7-1 1,-7 0 1,2 1 1,-4-6 8,-1 1 0,2 0 0,3 4 1,-4-4 73,4-1 0,-3 1-75,-2 4 1,0 1 111,0-1 1,0 0-63,0 1 1,0-1 91,0 1 1,0 4 56,0 0-52,0 1-136,-7-6 1,4 0-6,-7 1 1,6 4-154,-6 0 229,7 1-139,-10-6 0,9 0 60,-5 1 1,4 4 145,-5 0 1,7 6-61,-2-6 1,-3 5-42,-2-5 1,4 5 9,1-4 1,-3 4 24,-2-5 1,2 7-56,-2-2 28,1-3 0,-4 5-110,3-7 0,-3 5 52,3-5 1,2 6-162,-2-6 1,2 5 49,-1-5 1,-4 2 53,3-2 0,2-1 26,-2 6 0,0-4-34,-4 4-95,-1-7 0,1 6 106,-1-4 1,0 4-113,1 6 0,-2-5 64,-4 0 0,4 0-35,-3 5 0,1 0-17,-2 0 0,2 0-6,-6 0 1,5 0-73,-6 0 1,1 2-174,-5 3 0,0 3 10,0 6 0,0 1 75,-1-1 0,-4 1-566,0 0 0,5 4-70,5 0 1,0 2-333,-6-1 1,3-2 118,3 6 0,3-5 1156,6 6 0,-6-1 0,-2 5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8:37.5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6005,'-8'0'0,"1"0"0,7 0 0,0 0 0,0 6 0,0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8:50:24.2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1312 158,'-58'-43,"19"12,-8 3,17 20,-21 8,6 21,-12 10,-1 19,-2-11,-11 3,4-6,-12-5,1 4,1-5,18-8,-9 19,7 4,-11 25,14 3,13-9,16-10,-1-1,1 25,7-8,7 22,9-24,6 3,6-19,9-2,1-6,11 6,-4-4,13 10,1-4,13 6,2-6,13 5,1-12,7 6,0 5,0-2,-7 10,-1-5,-13-1,-2 0,0 1,-4 6,4 7,-3 11,-4 0,-2-7,1-5,10 4,1-1,11-9,-13-15,8-13,-1-1,0-7,7 0,2 0,12 1,2-14,6-3,1-13,-1-13,-6-3,5-14,-5 1,0 0,5-7,-12 6,6-12,-1 4,-11 1,3 1,-6 7,-5 7,-2-6,-1 5,-11-6,4-6,-13-3,-1 1,-14-5,-1 11,-6-4,0 5,-7 1,5-6,-12-3,12-12,-11-8,4-15,-6-2,-6-10,-2 7,-7 0,1 13,-14-11,-1 5,-10-17,3 16,7 18,0 6,0-6,-2-1,-3-8,2 1,-7-6,6 0,-1-5,-1-1,1-4,0 10,5 0,-1 13,-12-2,-10 5,-14 7,-10 5,3 15,10 11,-7 1,-4 11,-12-11,3 3,15-3,15-1,3-7,-9-3,9-4,-8-1,3 0,-17-13,-2 9,-14-2,39 31,-2 6,-1 3,0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18:43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74 7838,'-9'-7'-372,"-1"-2"-130,7-4 933,-4 5-368,7 1 1,7 2 486,2 0 1,0 0-239,0 5 1,3 0 17,7 0 0,-3 0-58,4 0 1,-2 0-82,1 0 0,-1 2-76,6 3 1,0-3 76,6 2 0,5-2-172,4-2 1,0 5 91,5 0 1,-2 0-233,11-5 1,-4 0 71,4 0 1,-4-5-219,4 0 0,-1-2 7,2 3 1,-4 2-134,-6-3 1,-1 3 29,1 2 0,-7-4-109,-3-1 1,-5 0-163,-4 5 1,-4 5-35,-7 0 667,1 6 0,-1-3 0,1 7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8:37.9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5932,'-8'0'-67,"1"0"35,7 0 6,0 0 1,0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8:39.3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75 7900,'-8'6'-240,"-5"-4"393,11 4 1,-6-6 279,3 0 262,3 0-140,-4-6 163,6 4-202,0-4-56,0-1 208,0 5-130,0-4 41,0 6 943,0 0-1135,0 6-280,0-4 1,1 9-36,4-6 0,-3 2 238,3-2-325,-4-4 1,-1 13 89,0-5 1,0 0-98,0 0 1,0 1 35,0 5-90,0 0 0,0 0 9,0-1 1,0 1 70,0 0 0,0-5-260,0-1 221,0 1 0,-5 5-81,1 0 1,-1-5 72,5-1-385,0-5 96,0 9-157,0-12 149,0 6 114,0-7-1439,0 0 1083,0-7 218,0 6 0,1-11-404,4 7 265,-3-6 1,4 8-26,-6-7 0,2 7-222,3-2 178,-3-4 572,4 1 0,-1-2 0,0 1 0,0 4 0,-5-5 0,1 7 0,4-2 0,-3-4 0,5 1 0,-7-6 0,0-1 0,0 5-5,0 0 1,0 5 32,0-5 0,0 5 279,0-4 0,0 4 157,0-5 306,0 7-35,-7-11-260,5 6 0,-4-2 413,6 1-347,0 5-316,0-2 263,0-1-308,0 6 168,0-6-251,0 7-14,0 0-127,6 0 116,-4 0 59,11 0-80,-5 7 0,1-4 54,-5 7 1,3-5-20,-2 4 0,1-4-1,-1 5 1,-3-5-45,3 5 0,-2-5-24,2 5 1,-3-5-8,3 4 0,-4-4-57,-1 5 0,5-5 57,0 5 1,0-5-148,-5 5 165,0-7 0,5 10-40,0-3 14,0-4 0,-5 8-4,0-5 0,0 0-8,0 0 4,6-5-287,-4 9 182,5-5-15,-7 0 1,1-1-32,4-7-49,-3 0 1,9-2 60,-6-3 0,2-3 41,-2-7 0,-2 5 33,7 1 1,-7-1 0,2-5 1,1 0 83,-1 1 0,5-6-51,-5 0 1,5 5 98,-5 6 0,1-1-115,-1-5 1,-3 0 137,3 1-24,3-1-4,-6 0 44,11 0 14,-12 1-22,6 5-65,-7 3 149,0 6 0,0 1-81,0 4 0,0-1 54,0 5 1,0-4-22,0 5 1,0-5-8,0 5 0,0-5-14,0 5 0,0-5 132,0 4-127,0 1 1,0 5-23,0 0 1,0-5-68,0-1 68,0 1 1,0 5-110,0 0 1,0 0-8,0-1 0,0-4-177,0 0 0,0 0-109,0 5 0,2-6-370,3 1 1,-2 0-931,7 5 1610,-7-1 0,10 1 0,-5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8:46.5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88 7775,'-15'-9'616,"1"-1"-360,5 7 0,-2-6 50,6 4-102,0 4 0,3-6-308,-3 7 0,4-1-93,-4-4-105,3 3-33,2-4-504,0-1-1,7 5 840,1-4 0,7-1 0,0-1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8:46.7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87 178 7775,'-21'-7'0,"6"4"269,0-7 1,2 5-59,8-5-333,-6 7-140,9-10 0,-3 5 214,10-7 0,3 0-276,7 1 0,0 0 179,-1 5 0,1-4 145,0 3 0,6-3 0,2-2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8:46.9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15 325 7775,'0'-23'0,"0"2"592,0 6-64,-6 0-312,4 1-49,-5-1 1,12 0-339,0 1 0,7 2-98,-2-3 0,3 4-327,1-9 1,1 4 305,0 1 1,1-5-123,4 1 1,-9 1 411,4 8 0,-3-10 0,2 4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8:47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45 148 7775,'-7'-15'-93,"4"5"93,-7 0 0,7 6 736,-2-6-17,-3 6-492,6-2 0,-4 4-308,6-3 0,1 2-372,4-7 1,3 5-370,7-5 1,0 1 821,0-6 0,6 0 0,2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8:47.2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0 162 7775,'0'-14'0,"0"-1"-213,0 0 0,0 5 213,0 1 735,0 5-342,0-2-97,0-1-537,0 6 0,7-13 153,3 5 1,3 0-810,2 0 897,-1-1 0,8-5 0,1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8:47.4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30 148 7775,'0'-15'332,"0"0"1,-2 2-249,-3 3 48,4-3 1,-8 12-36,5-4 207,2-3-716,-5 6 0,9-6 50,3 3 1,-2 3-119,7-3 0,-5-1 159,5 1 321,-7-7 0,10 4 0,-5-7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8:47.6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89 7775,'0'-15'822,"-7"1"-638,-1-1 1,-2 2 136,1 3 166,5 3-551,-2 7-511,6 0-854,6 0 816,2 0 613,7-6 0,0 4 0,0-4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8:48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664 73 7841,'-17'-5'0,"-2"0"0,2-6 0,-6 9 304,4-3 0,1 3 31,-7 2 0,1 7 23,-6 3 0,2 3-87,4 2 0,-4-1 147,3 1 1,-1 5-167,1 0 1,4-1 83,6-4 0,1 0 3,-1-1 1,0 3-96,0 2 1,6-2 1,-1 3 0,5-2-9,-5 1 0,5 4 87,-5 7 0,2-1-100,-2 1 0,-3-1 26,3 1 1,-3 4-81,-2 0 0,1 6 0,-1-6 1,0 1 5,0-6 0,2 4 34,3-4 1,-1 2-138,6-11 0,0 5 88,5-6 0,0 3-20,0-3 0,0-2 40,0 2 1,0-1-5,0 2 1,0 1-58,0 4 0,5 1 8,0-6 1,6 1-131,-1-1 1,-2-4 86,2 4 0,0-4-82,5-1 1,1 0 64,4-1 1,-4 0-70,4-5 0,1 3 32,-1-7 0,6 5-2,-1-6 1,3 6 18,1-5 1,1 2 13,-1-2 0,2-2-129,4 7 0,-4-7 114,3 2 1,-1-3-119,1-2 1,-1 0 55,6 0 0,-6 0-95,2 0 1,1-5 33,-2 0 1,0-12-124,-4 3 0,-1-4 43,1 3 0,-2 0 84,-4 0 0,4 1-4,-3-1 1,-4 0-6,-1 0 1,1 1-56,-1-1 0,4-5 48,-4 1 0,5-6-57,-6 5 1,2-6 114,-1 2 1,-3-4-1,2-2 1,-4 1 71,-5-1 0,1 1-113,-6-1 1,5 1-15,-5-1 1,1 2 27,-1 4 1,-3-4 3,3 3 0,-3 2-29,-2-1 1,0-1-1,0-4 0,0 4 67,0 1 0,0 1-7,0-2 1,-2-1 89,-3 6 0,2-1-117,-7 1 1,5 4 83,-5-4 0,0 4-58,-4 1 0,-1 0 38,0 1 0,0-1-25,1 0 0,-1 0 19,0 1 0,0-1-9,1 0 0,-6 0-4,0 1 0,1-1 68,4 0 1,-5 0-68,1 1 0,-6-4-19,5 3 1,-6-3 25,2 8 1,1 4-270,-2 1 0,2 1-108,-1-1 1,-3 4-130,8-4 1,-6 5 82,5 5 0,1-2-57,4 7 1,0-5-759,0 5 0,6-5 1234,-1 4 0,0 1 0,-5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18:43.5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1 7851,'-8'0'-1053,"2"0"1192,6 0 0,6 0-27,4 0 0,4 0 236,6 0 0,-2 0-139,6 0 0,0 4 2,5 1 0,-1 5-113,-4-5 1,4 6 17,-4-1 1,-1-2 1,1 2 1,-5 0-14,6 4 0,-7 2-126,1 4 1,-4-4 53,-6 3 0,-2 4-78,-7 1 0,0-1 66,0 1 0,-12 1-73,-2 4 1,-15 0 21,0 0 0,-15 0-1,0 0 0,-9 5-21,-1 0 1,-2 5-6,-3-5 1,3 0 44,2-5 0,-1-1 0,6-4 1,9 2-3,11-6-12,0-1 1,14-4 81,0-1-19,7-6 1,10 4 104,3-7 1,3 4-48,7-4 1,1 5 143,3-5 1,5 4-76,10-4 0,-1 0-86,6-5 1,1 2-14,9 3 1,-2-4 49,6 4 0,6-3-170,4-2 0,6-2-8,-1-3 1,4 4-227,1-4 1,9-2-30,1 2 1,-1 1 317,-9 4 0,2-5 0,-1 3 0,-1 5 0,-6 5 0,-6 2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8:50.5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89 104 7816,'-15'-13'98,"1"3"165,5-3 1,1 11 535,3-3-316,4 4-1,-6 1 348,7 0 2505,0 0-3148,0 6 1,-2-2 212,-3 6-46,4-7 62,-6 10-212,7-5 166,0 7-361,0 0 58,0-1 1,0 1-26,0 0 0,0-5 31,0-1 1,0-4-7,0 5 0,0 0 41,0 5-8,0 0 1,0-1-69,0 1 0,2 0 63,3 0 1,-4-1-115,4 1 1,2-5 56,-2 0 0,1-2-9,-1 2 0,-1 1-31,5-6 0,-4 5-9,5-5 0,-5 1 23,5-1 1,-5-3 20,5 3 1,-5-4-79,4-1 0,-4 0 71,5 0 1,-5 5-41,5 0 1,-5 0-7,5-5 6,-1 0 1,6 0-98,0 0 45,0 0 0,-1-5-69,1 0 0,-5 0 85,0 5-14,0-6 0,4 4-15,1-3 58,-7-3 1,4 5-10,-7-7 0,5 5-32,-5-5 34,6 1 1,-8-6 4,7 0 1,-7 0 20,2 1 1,-3-1-21,-2 0 0,0 0 45,0 1 0,0-1-44,0 0 1,0 0 34,0 1 1,0-1-13,0 0 0,0 0 3,0 1 1,-5-1 2,0 0 0,-1 5 3,1 0 0,1 2 250,-5-2-234,5-3 137,-9 5-111,5-7 19,-7 7 0,5 2 11,1 6 0,0-2-2,0-3 0,0 3 92,4-3 175,-3 4-289,-7 1 9,1 6 1,-1-4-99,0 3 0,5 2 61,1-3 0,4 3-441,-5-2 74,0-3 0,-5 9-149,1-6 1,4 0-40,0-5 0,5 5-1091,-5 0-777,0 0 1159,-4-5-205,-1 0 1,5 0 1437,0 0 0,0 6 0,-4 2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8:30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569 74 6514,'0'8'11,"0"-2"58,0-6 1,0-1 498,0-4-409,0 3 0,5-6 577,-1 3-172,1 3-243,-5-10-45,0 10 1,0-6 532,0 3 123,0 3 187,0-4 8,0 6-346,0-7-364,0 6 0,-1-6-79,-4 7 1,3-1 0,-3-4 0,2 3-33,-2-3 1,2 4 219,-7 1-19,7 0 208,-10 0-392,5 0 1,-7 0-82,1 0 1,4 0 107,0 0 1,6 0-87,-6 0 1,0 0 280,-4 0-328,-1 0 1,-4 0 0,-1 0 0,1 0 32,4 0 1,0 0-30,1 0 0,-6 1 121,1 4 0,0 2-134,4 2 0,-4 4 34,-1-3 1,1 1-35,4-1 0,2 3-69,3-3 0,-2 3 31,2 1 1,2 1-127,-2-1 1,5 1-77,-5 0 0,7-1-226,-2 1 0,-1 1 530,1 3 1,-5-2-50,5 2 1,-1-3-75,1-1 0,2 4-66,-7 1 0,7 4 10,-2-5 0,2 6-33,-2-6 0,3 5-119,-3-4 1,4-1 111,1-4 0,0-1-112,0 1 1,-5 0 12,0-1 0,0 1 31,5-1 1,0 1-29,0 0 1,0 4 49,0 0 0,5 1 70,0-6 1,0 1-13,-5 0 0,5 4 105,0 0 1,6 6-100,-1-6 0,-2 2 18,1-1 1,-1-3-88,2 8 1,3-7 59,-3 1 1,3-3-88,1-1 1,-4-1 77,0 1 0,0 0-42,4-1 1,1-1 16,-1-3 1,1 3-9,-1-4 1,1 0-38,0 0 0,-1-4-66,1 5 1,-1-5-27,1 4 1,-1-4 67,1 5 0,0-7-70,-1 2 1,1 2 80,-1-3 1,1 3-164,0-2 1,-1-4 36,1 4 0,-1-3 55,1-2 0,-1 0 33,1 0 0,0 0-7,-1 0 0,6 0-25,-1 0 1,0 0 11,-4 0 1,0 0 32,-1 0 0,6 0-25,-1 0 1,1-2-6,-6-3 1,6 4 29,-1-4 1,2-2 5,-2 3 0,-2-3-67,2 2 1,-3 2-3,-1-7 1,-1 5 22,1-4 0,0 4 8,-1-5 1,1 2-108,-1-2 0,1-3 99,-1 4 0,1 1-19,0-2 0,-1 5 66,1-5 0,-5 1 12,-1-6 0,1 2-9,5 3 1,-6-3 16,1 4 0,-2-4-46,2-2 1,1 0 3,-6 1 0,5-1 17,-5 1 0,1-2-6,-1-4 1,-3 4 23,2-4 0,0-1 31,0 2 1,-2 0 7,3 4 0,-3-4-5,-2-1 0,0 1 15,0 4 0,0 1-46,0-1 0,0 0 12,0 1 1,-2-1-121,-3 1 0,3-1 80,-2 0 1,-3 1 28,2-1 0,-1-4 38,1-1 1,2 1 10,-7 4 0,0 1 10,-4-1 0,4 1 134,0-1 1,1 1-38,-6-1 0,-4 5-89,-1 1 0,1-1 104,4-5 1,0 6-43,1-1 0,-2 2-168,-4-2 0,4-3-2,-3 3 0,2-3-99,3-1 0,-1 4 79,1 0 1,-1 1-70,1-6 0,-1 5-42,0 1 1,1 0 58,-1 0 1,-1-3-4,-3 8 1,6-6-47,-7 5 1,7-1-122,-6 1 1,3 3-4,1-3 1,0 4-147,1 1 1,-1 0-419,1 0 1,-2 1 340,-4 4 1,4 3-130,-4 7 1,-1-1 235,2 1 1,-2 1-698,1 4 0,4-3 525,-3 8 0,-2-3 605,1 3 0,-6 9 0,4-4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8:31.8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15 146 6524,'0'-10'239,"0"1"1,0 4 211,0-5 0,0 5-47,0-5 0,0 5 32,0-4 0,0 4 240,0-5-172,0 0 0,0 1-112,0-1 1,0 5 339,0-5-181,0 7 415,0-10-42,0 12 1,0-6 162,0 7-339,0 0-346,0 7 0,0-4-72,0 7 1,0-1-22,0 6 0,-2-1-82,-3 1 1,4 0-1,-4-1 1,3 1-63,2-1 0,0 6-79,0-1 1,0 1-94,0-6 0,0 6 56,0-1 0,0 2-204,0-1 1,0-4 80,0 3 0,0-3-577,0-1 477,0 6 1,0-5-997,0 4 557,0-4 1,0-6-1122,0-1 309,0-5 585,0 2-1188,0-6 907,0 0 144,0-6 1,5-3 297,0-5 1,5-1 88,-6 1 1,1-1 589,-5 1 0,5-1 0,0 0 0,0 1 0,-5-1 0,0 1 0,0-1 0,0 1 0,0-1 0,0 0 0,-2 1-33,-3-1 0,4 6 108,-4-1 1,2 0 70,-2-4 0,3 4 204,-3 0 0,4 5 559,1-4-241,0-1 243,0-5-128,0 1-90,0 6-46,0-5 58,0 11-172,0-5-128,0 7 1,0 2-90,0 3 1,5-2 175,-1 7-276,8 0 0,-4 4-5,6 1 0,-1-1-75,-3 1 0,3-2 50,-3-3 0,3 3-26,1-4 0,-4 4-31,0 2 1,-5-1-127,4 1 1,-1 0-127,2-1 0,1 1 66,-6-1 128,7 1 0,-6-1-30,4 1 1,-2-2-385,-3-3 0,-4-2-549,4-3 191,3-4 1,-4 6-798,5-7 334,-5 0 1,7-2 219,-6-3 1,5 2 418,-6-7 0,6 1-551,-5-6 1076,6 0 0,-4 1 0,2-1 0,4 1 0,-11-1 0,3 1 0,1 4 0,-1 0 0,0 5 0,-5-4 0,0 4 0,0-5 0,0 0 0,-6-4 0,-2-1 0,-2 2-37,0 3 416,7-3 187,-10 5-343,11-6 1,-9 4 143,6 0 1,0 5 367,5-4-501,0 6 1,0-6 551,0 5-243,-6 2 29,4-5-45,-4 7 100,6-6-360,0 4 1,0-2 25,0 8 1,0 0-31,0 5 0,0-4-39,0 5 0,0-5-77,0 4 0,0 1 64,0 5 0,0-1-222,0 1 0,0 0 15,0-1 0,0 6-16,0-1 0,0 2-189,0-2 1,0 4-412,0 6 0,0-4-947,0-1 0,0 0 184,0 5 1375,0-6 0,6 11 0,2-3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9:01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1195 104 7965,'-9'-10'-1941,"4"0"1907,-3 7 100,7-10-84,-6 5 0,7-2 73,0 0-33,0 7 152,0-11 57,0 13 1,0-7-13,0 3 306,0 3-98,0-4-127,0 6 2608,0 0-2586,0 6-228,0-4 1,-2 9 65,-3-6 0,2 5-30,-7-5 1,7 1 108,-2-1-107,-3 4 1,1 5 74,-2 1-96,-5 0 0,6 0-30,-6-1 0,4 1 39,0 0 1,0 4-66,-5 1 1,1 1 58,-1-1 0,0-4-111,0 4 0,-1 1 50,-4-1 0,4 5-7,-4-6 1,-1 6 11,1-5 1,-4 4-7,4-4 0,-6 6 18,1-1 1,2 1-10,-1-2 0,1 4-94,-2-3 0,-3 3 90,4 1 1,2-4-136,3-1 0,-2-6 71,1 2 0,0-4-11,5-1 1,2 0 4,3 0 0,-3-1-5,4 1 1,0-5 33,0 0 0,-1 0-20,-5 4 1,0 1 39,0 0 1,1 0-28,-1-1 0,0 1-2,0 0 0,4 0-5,-4-1 1,7-2-2,-12 2 0,7-7-5,-6 8 0,2-4-3,3 4 0,-1-2-5,0-3 1,5 3 11,0-3 1,1-2 60,-6 2 1,5-5-57,0 5 85,0-7 0,0 3-14,1-6 20,5 7-108,-9-5 0,10 9-8,-7-6-44,7 7 83,-10-4 1,9 2-51,-5-1 1,5-4 26,-1 5-10,4-7 0,-1 4 9,-3-7 0,4 2-2,-4 3-63,3-4-4,2 6-416,0-7-2139,0 0 1,0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9:02.5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812 45 8004,'-7'-9'-1042,"6"-4"1390,-12 5-235,11 0 0,-6 1 45,3 7-54,3 0-66,-4 0 1,4 0 172,-3 0 1,3 2-84,-3 3 1,-1-2 128,1 7 0,-2-5-98,3 5 0,0 0-28,-6 4 1,6 1-56,-6 0 0,5 0-76,-5-1 1,2 6 83,-2 0 0,-3-1-35,3-4 1,-3 2 118,-2 2 1,0-2-87,1 2 1,-1 3 13,0-3 0,-5 6-71,1-6 1,-7 8 12,1-3 1,-1 4 18,1 2 0,-3-3-8,4-2 1,-2 1-3,1-6 0,-1 4-33,6-4 0,-4 0 76,4-5 0,0-1-42,5 1 0,1-2-38,-1-3 1,0 1 21,0-6 1,6 5 46,-1-5-47,0 7-19,-5-4 17,1 6 1,4 0-15,0-5 0,5 0 98,-5-4-66,7-4 270,-10 12-237,11-11 1,-6 4 90,3-6-134,3 0 11,-4 0-203,6 0-803,0 0 0,0 7 0,0 1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9:03.4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1239 302 7868,'-6'-19'-387,"-4"-1"503,4 0 1,-6 5 418,7 1-352,-6-1 1,9 0-153,-3 0 0,-1 1 52,1-1 0,-5 5-87,5 0 1,-7 2 61,3-2 1,-4-1 12,-2 6 1,0-5 87,0 5 1,-6 0 130,-4 5 1,-2 0-99,-3 0 0,1 0 81,-1 0 0,1 5-176,-1 0 0,-4 7 64,-1-3 0,-4 6-188,5 5 0,-7-2 37,1 6 1,-1-4-15,2 5 1,-4-1 23,4 6 1,-2 1-6,2 3 1,-7-1 51,7 6 0,-7-1 121,6 1 1,4 2 86,2-6 1,-1 6-109,6-2 0,3-3-109,11-2 1,2 2 32,3-1 0,-1-1-153,6-4 1,0 1 124,5 3 1,6-3-96,4 4 0,8 1 48,2-2 0,1 1-25,-1-6 1,-2 1-15,6-1 0,1 4 33,5-4 0,1 3 32,3-13 1,-3 3 20,4-3 0,1-2 2,-2 2 1,7-2-11,-2-3 1,-1-4 11,1 0 0,4-2-58,1 2 1,4-3 3,-9-7 0,5 0-63,5 0 1,-3 0 83,3 0 0,-3-2-157,-1-3 1,-1-3 66,0-7 0,-6 0-18,-4 1 1,-3-6 57,-1 0 1,-1-6-5,1 2 1,-7-4 42,-4-2 0,-2-1-32,-3-3 1,6 1-14,0-6 1,-2 1 12,-8-1 0,1-2-34,-6 6 1,0-6 25,-5 2 1,0-2-2,0 2 1,-7-2-42,-2 6 1,-6-6-11,-5 2 1,-1-4-31,-4-1 0,-3-2-14,4-3 0,-6 2 42,-4-8 1,3 3 15,-4-2 1,3 3 149,-3 7 1,4 1-77,-3 4 0,-2 10-37,1 9 1,-6 12-174,2 8 1,-7 14-197,-8 16 1,5 8-118,-10 11 0,3 10-2448,-3 10 2952,7 3 0,-2-2 0,9 4 0,4 3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9:04.4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37 7955,'-15'-10'0,"0"0"-377,7 7 560,-5-10 0,11 13 522,-3 0 1,4 6-383,1 9 0,1 1-205,4 4 1,3 3-80,7 6 1,0-1 106,0-3 1,1 3 25,4-4 0,-4-1-34,4 2 1,1-6 261,-1 6 1,6-7 6,-2 2 0,-1 1 10,2-1 0,-1 1-163,6-1 0,-1 2-46,1 8 1,-1 1-220,1 3 1,1 1 104,3 9 0,-2-8-160,2 8 1,2 2 59,-2 3 1,3 1-10,-3-6 1,-3-2 35,3-2 0,-2 2-18,-3-2 1,1-3 114,-1 3 0,-4-6 13,-1 5 0,-4-4 6,4 4 1,-4 0 34,5 6 0,-7-3-85,1-2 0,3 2 25,-3-2 0,8-3-131,-3 3 0,-3-3 13,-1 3 1,1 1-76,-1-7 0,1 2 99,-1-2 1,-4-2-28,4 2 1,-4-3-6,-1-1 1,0-1 24,0 1 1,-1-1 24,1 1 1,0-3-24,0-2 0,1 3 126,4-4 0,-4 3-136,4-3 1,-4 2 4,-1-6 1,0 5-42,-1-6 1,1 6-129,0-5 0,-5-1-50,0-4 0,-1 0 129,6-1 1,0-4-263,0 0 0,-6-5 89,1 5 0,0-5-453,5 5 0,-5-7-727,0 2-365,-1 3 315,6-6 1485,0 11 0,-7-12 0,-1 6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9:05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1195 73 7933,'-33'-18'91,"3"3"1,-1-1 237,12 11 1,-8 0-379,3 5 1,-2 0 90,1 0 1,-1 6-261,6 4 0,-6-2 171,1 2 0,-7 0 47,-3 5 0,1-1 203,4 1 1,-4 0 201,-1 0 1,-5 1-183,0 4 1,3 3-15,-3 6 1,-4 7 83,-5 4 1,-5 7-30,5 2 0,-5 7-373,4-2 0,1 3 320,5 2 0,3-1-144,7-4 1,6-8 5,13-7 0,7-1-34,3 1 1,3 4-2,2-4 0,7-3-116,3-2 1,4 4 90,6 1 1,3 2 67,6-1 1,3-4-41,2-7 0,2-1-62,3-3 1,9 1-81,-4-7 1,5-1 166,0-8 0,-1-2 5,6-3 0,5-3-17,5 3 1,0-3 15,-5-2 0,6-7-163,4-3 1,3-5 127,2-4 0,-7 1-145,-3-7 0,2-4 80,-3-6 1,0-6-168,-9 2 1,2-4 158,-7-1 1,0-2-22,-5-3 1,-1 3 54,-4-3 1,-8 3 77,-6 2 1,-9-5 32,-1 0 0,-7 0-105,-8 4 1,0 1-127,0 0 1,-8-2 89,-7-3 1,-6 5-94,-9-1 0,-6 1 117,-3 5 1,-5 1-101,-5-1 0,-4 6-28,-6-1 0,-5 4-116,0 6 1,-1-3-13,1 8 0,-2 6 142,-2 8 1,-5 10-465,5 4 0,-4 18 11,-2 7 0,2 9 577,3 6 0,-2-2 0,11 7 0,7 2 0,9 1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9:05.7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53 7974,'-8'-15'0,"-5"1"1485,4-1-1015,1 7 1,2 8-377,6 9 1,0 11-81,0 5 1,0 3-189,0 1 1,0-4 269,0-1 0,0 1 58,0 4 1,0 1 151,0-1 0,-5-4-134,0-1 1,-2 1-133,2 5 0,2 4-6,-7 0 1,2 1-241,-2-6 0,-1-1-96,6-3 0,-5 3-846,5-4 217,0-3-732,5 1 715,0-14 948,0-2 0,7-19 0,1-3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9:05.9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89 7974,'0'-15'0,"0"0"0,0 0 1104,0 1-399,-6-1-515,4 7 1,2 1-10,10 7 0,-2 2-113,2 3 0,0 3-32,4 7 1,6-1 129,0 1 0,-1 0 62,-4 0 0,0 4-91,0 1 1,1 1-153,4-1 0,-4-2-9,4 6 0,1-1-183,-1 2 0,-1 1 51,-4-6 0,0 6-238,0-1 0,-2-2 18,-3 1 0,1-6 125,-6 2 1,0-2-358,-5 2 0,-2-9 101,-3 4 0,-3-9 122,-7 4 0,1-7 385,-1 2 0,0-3 0,0-2 0,-6-7 0,-2-1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9:10:09.1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44,'39'-16,"1"3,-4 19,11-4,16 3,-16-3,8-2,2 0,11 0,19-7,-12-1,-10 0,-9 1,-10 7,4 0,0 7,2 1,6 0,1-1,5-1,-4-4,5 4,-7-6,7 0,2 0,-1 0,5 7,2-6,2 12,4-5,0 0,2 5,7-11,-1 4,-6-6,-1 0,-1 0,-11 0,10 0,-12 7,7-5,7 4,1 0,0-4,-2 5,-6-7,0 0,-7-7,-1 5,-7-10,7 10,-5-5,5 7,-7-6,0 4,-6-4,5 6,-12-7,12 6,-12-12,5 11,-6-11,0 12,6-6,-5 7,-1 0,-2 0,-4 0,5 0,1 0,0 0,-1 0,8 0,-6 0,12 0,1 0,2 0,5 0,0 0,-6 0,19 0,-10 0,18 0,-5 0,7 0,-1 0,0 13,-25 10,9 22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9:06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75 280 7976,'-23'-6'355,"1"-2"701,8-7-708,5 0 0,3 0 38,6 1 0,8 4-343,7 0 1,8 5 92,11-5 1,4 5-199,6-4 1,7-1 103,3-5 1,5 5-177,5 0 1,10 1-234,9-6 1,4 0-695,1 0 0,3 1 1061,2-1 0,4 0 0,-46 8 0,1-1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9:07.1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45 7931,'-23'-10'347,"3"0"0,4 2 417,1-2-478,7 4 1,1 12-118,7 4 0,0 5-14,0 5 0,5 3-162,0 6 1,6 2 87,-1 4 0,-2-4-36,2 3 1,-5 4 89,5 1 1,-5 0-9,5 6 0,-7-9-130,2 8 0,-2-10-79,2 1 0,-3-4 45,3-2 1,-4-6-236,-1-3-299,0-4 0,2-6-66,3 0 52,-3-7 0,6-3 87,-3-9 0,-4-5 63,4 0 0,2-6 435,-2 0 0,0-6 0,-5 2 0,0-6 0,0-4 0,0 3 0,0-4 0,0 4 0,0 2 0,-2-1 0,-3 1 0,2 4 76,-7 0 0,5 2 191,-5-1 0,5-4 43,-5 3 1,2 4-62,-2 1 0,-1 4 28,6 1 1,-5 1-89,5-1 0,0 0 90,5 0 0,-5 6 316,1-1-417,-1 6 1,6-2-58,4 6 0,3 0-9,7 0 1,0 0-145,0 0 0,1 1 97,4 4 1,-2-1-153,6 6 0,-4-1 87,4 6 1,-4-5-135,5 0 0,-7 0 63,1 4 1,-2 1 86,-2 0 0,-2 0-66,-4-1 0,-2 1 3,-7 0 1,0 4-123,0 1 1,-2 0 126,-3-5 1,-4-1-93,-11 1 0,2 0 17,-7 0 0,6-7-8,-6-3 0,5 1 121,-4-1 1,4 0-78,-4-5 1,6 0 193,-2 0 1,4 0-38,1 0 167,0 0-233,0 0-47,7 0 1,8 0 32,10 0 1,8-5-6,2 0 0,6 0-9,-2 5 1,4 0 9,2 0 1,-1 7 57,1 3 0,-1-2-32,1 2 1,-1 0 93,1 4 0,-7 1-60,-4 0 0,-2-1 87,-3 1-129,-5 7 0,-3-6-4,-6 4 0,-1-4-3,-4-1 0,-4-5 30,-5-1 1,-6-4-219,0 5 1,-11-5-94,2 5 1,-11-2-82,1 2 1,-3 3-29,-3-3 0,1-2-206,0 2 0,0 1 593,-1 9 0,1-4 0,0 6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9:07.8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944 119 7998,'-9'-15'0,"-1"0"39,6-6 1,-2 9 413,6-2 153,-7 2-227,6-3-233,-6 7 223,7 2-298,0 6 0,-5 6 206,0 4 0,-1 5-65,1 4 0,-2-1-148,-3 7 0,-3 0 99,4 4 0,-5 1-100,0-1 0,-1 5 42,0 1 1,0 6 29,1-2 0,-3 4-7,-2 1 0,-3 2-102,-2 3 0,-4 2 45,3 3 0,-2 3-109,-3-3 1,1-1 12,-1 1 1,1-7 60,-1 2 0,5-4-39,1-6 1,-1-1-7,-4-4 1,4-1-13,1 6 1,1-6 30,-2 1 0,-3-7-7,4-3 0,4-1-69,5 2 0,-3-4 80,8-6 0,-9 4-48,9 1 1,-6 0 30,6-6 0,2-4-342,-2 0 30,6 0-151,-9 5 298,12-1 1,-6 1-89,7 0 1,-5 0 117,0-1 1,0 1-56,5 0 0,-5 0-156,1-1 0,-1 1 56,5 0 0,0-5-930,0 0 1223,0-7 0,0 10 0,0-5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9:08.8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870 133 8071,'-28'-16'214,"4"-4"0,1 3-125,3-2 1,4 4-16,-4 5 0,4-1-143,1 6 0,5-2 97,0 2 0,0 4-132,-4-4 0,-6 3 67,0 2 0,-1 0 116,1 0 0,2 0 22,-6 0 0,-1 0 160,-4 0 0,-1 5-135,1 0 0,-1 6 59,1-1 1,-1 8-120,1 2 0,-1 1 44,1-1 1,-1 1-44,1 4 0,1 3 36,3-4 1,-3 1 33,4 4 1,3-2-42,1 7 0,4 4 17,1 1 1,7 0-19,3 6 0,3-4 8,2 8 1,2-3-127,3-2 0,3 2 81,7 3 1,4-8-185,1 3 1,6-10 110,-1 1 0,-2-2-77,1 1 1,1-8 89,4 4 1,2-6 136,4 1 0,-2 3-86,6-4 0,-5-2 17,6-3 0,-1-2-55,5-3 1,2-1 35,3-3 1,-1-3-134,6-7 0,-5 0 95,5 0 1,-6-8-108,1-7 0,-3-5 48,-2-4 1,-6-9 15,-4 3 0,0-7 50,-4 2 0,1-4 9,-11 5 1,4-6 18,-4 6 1,0-5-40,-6 4 1,-1 1 89,-3 4 1,-3 1-68,-7-1 0,0 1-36,0-1 1,-8 1 8,-7-1 0,-2 1-6,-7-1 1,-6 1-27,-4-1 0,-2-4-9,1 0 0,-1-1 32,-3 6 1,-8-6-9,2 1 1,3-1 36,2 6 0,3-1-28,-3 1 0,-1 1-102,7 3 1,1 6-66,9 9 1,2 2-230,8 3 1,-4 5-133,3 0 1,-3 6-384,8 9 1,-1 8 917,1 7 0,-3 6 0,4 8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9:09.3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207 119 7917,'-14'-7'-47,"5"5"1,-4-6-6,4 3 0,0 4-294,0-4 435,5 3-137,-2 2 126,6 0 0,1 0-90,4 0 0,-1 0 536,5 0-245,-5-6 0,4 4 318,-3-3-429,-4-3 1,6 4 94,-7-5 0,5 4 57,0-5-2,0 7-194,-5-10 28,0 11 0,-2-10-54,-3 7-27,3 1 1,-11 4-14,4 0 1,0 6-13,0 4 0,-1 3-5,-5 2 1,0 4 84,0 1 0,1 6-46,-1-1 0,5 3 173,0 1 0,2 1-95,-2-1 1,-1 1 17,6-1 0,0 1-104,5-1 1,7-4 12,2-1 1,11-6-94,5 2 1,11-10-229,8-5 0,8-5-648,12-5 0,5-10 425,10-9 1,9-16-1610,-39 19 1,0-2 2067,2-4 0,0 0 0,4 1 0,0 0 0,1-5 0,1-1 0,1-2 0,0-1 0,1-2 0,0-1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9:10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38 7973,'-13'-6'144,"3"-4"-144,3 3 291,1-6-203,4 12 1,-4 1-10,6 10 0,1 3-3,4 1 1,3 1-3,7 0 0,0 5 96,0-1 0,-1 1 163,1-5 0,0 1 70,0 4 1,1-4-119,4 4 0,-2-2-38,6 1 0,1 4-45,4 7 0,1-1-77,-1 1 1,2 4 69,4 1 1,-2 6-35,6-2 1,-1 4 15,1 1 1,5 0-15,0 0 0,-4-4-117,4-1 0,-3-1 110,3 1 1,-5 2-194,1-7 0,-3 6 105,3-6 1,1 2-131,-7-2 1,5-2-9,-4 2 1,4-3-15,-4-1 0,-1-1 100,-4 1 0,-6 4-1,1 0 1,-2 1 12,1-6 0,2 2-14,-6 4 0,5-4 52,-6 3 1,1-4-32,-5-6 0,4 3-12,1-8 0,0 3-40,-6-3 1,1-2-120,0 2 0,0-4-15,-1-5 1,3 1-233,2-6 1,-2 0-1459,3-5 1313,-4 0 0,-1 0-1020,-1 0 817,-5 0 731,4 0 0,-12 0 0,6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9:11.1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827 161 7475,'-28'-5'-648,"3"0"1,-1-5 740,6 5 0,-6-1 630,2 1 0,1 3-467,-2-3 0,1 5-32,-6 5 1,1-2-299,-1 7 0,1 0 29,-1 5 0,-4-1 129,-1 1 0,1 0 38,4 0 0,-4-1-2,0 1 0,-1 2 52,6 2 1,1-1-19,3 7 1,-1-6 74,6 6 0,-4-5-55,4 4 0,0 1-75,6 4 1,6 1 1,3-1 1,3-2-109,2 2 0,2-3 86,3 9 0,4-4-12,11-2 1,-2 1-36,7-1 1,-1 1-120,6-1 0,-1-1 36,1-3 1,-1 1 84,1-6 1,1 4-37,3-4 0,-1-1 32,6-4 1,-4 0 67,4 0 1,-1-5-91,1-1 0,4-5 4,-4 1 0,4-4 7,1-1 0,-2 0-2,-2 0 0,2-1-65,-2-4 1,-3-8 70,3-7 1,-6-1-99,5 1 0,-6-1 110,2-4 1,-4-3 70,-2 4 0,-4-4-54,-1-2 0,-7 6 119,-3-1 1,1 5-148,-5-4 1,-3 4 7,-2-4 1,-4 4-18,-1-5 0,-6 1 51,-4-6 1,-8-1-198,-2-3 0,-6 1 47,1-6 0,-4-1-75,-6-4 0,4-2 78,-3-3 0,1 3-18,-1-3 1,1 8 99,-6 2 0,6 8 101,-2 1 1,3 9-359,-3 11 0,2 5 86,-6 10 0,0 10-234,-5 9 1,-2 12-191,-3 9 0,-4 5-375,-6 9 1,2-1 621,3-4 0,9-3 347,11-7 0,-4 0 0,1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9:11.5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30 7848,'-14'-7'66,"-1"6"0,5-11 238,0 7-176,7 0-33,-4 5 1,7 2-118,0 3 0,0 3 263,0 7-125,7 0 0,-1-1 3,4 1 0,3 5 94,-3-1 0,2 1-231,-2-5 0,3 0 77,-3-1 1,1 1-132,-1 0 0,3 1 45,-3 4 0,-2-4-87,2 4 0,-5-4-54,5-1 0,-6 0-183,6 0 0,-6-6-368,0 1 195,5-7 0,-6 9 260,7-7 0,-7-2 264,2-8 0,3-3 0,0-13 0,7-2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9:11.7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60 7848,'-14'-10'395,"-1"0"1,5 2 164,0-2-529,7-3 91,-4 11 0,19-4-89,3 6 0,4 0-21,1 0 0,1 0-287,4 0 0,3 0 206,-4 0 0,4 0 101,2 0 0,-6 0 238,1 0 0,-1 1-188,6 4 1,-7-2 109,-4 7 0,3-5-131,-3 5 1,1 0 3,-5 5 1,-5-1-20,-1 1 0,-5 5 83,1-1 0,-4 3-244,-1-3 1,-13 4 34,-7 7 1,-7 4-643,-8 1 0,-11 10 722,-13 0 0,-19 15 0,33-29 0,0-1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20:20.35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10558 5000,'-31'-16,"10"2,8 8,5 4,-1-11,9-2,9-1,-1-5,5 6,-12-6,6 4,-7-4,7 6,-6-6,6-2,-1-7,-4 8,5-6,-7-2,6-1,-4 2,4 1,-6 5,0 0,0-5,0 5,0-6,7-7,-6-2,13-6,-6-7,7 5,-7-5,-2 13,-6 2,0 7,0-1,0 1,0-1,0 1,0-7,0 5,-6-12,4 12,-11-5,5 6,-7 1,0-1,1 1,-1 0,0-8,-6 0,4-14,-9 5,6-3,1 10,-2-4,-2-1,-7-9,-6-6,5 7,-12-5,12 4,-11-6,4 0,-6 7,6-2,4 9,9 11,-3 0,5 3,-6-14,6 8,-5-6,5 12,-7-12,1 6,-1-8,1 8,0-4,-1 6,7 7,-5-6,5 3,-6-13,-7 6,-2-5,-13 12,-1-11,-6 11,4-4,9 6,5 4,7-3,-1 4,-2-4,2-2,-6 1,6-1,-2 6,1-1,3 5,-8-4,3 4,-3-4,-2 6,2-2,1 2,-5-2,9 4,-22-12,13 3,-2 3,12-3,2 5,-2-4,3-1,1-4,-1-1,-3 1,3 4,-4 0,-1 1,2-6,-10 1,4-1,-4 6,10-1,-7 1,-5-11,-3 1,3 4,16 6,1-1,-11-9,1-1,0 1,9 5,1-1,-1 1,-4-1,0 1,-6-1,6 1,-7-1,-7-3,-6 4,0 3,10 11,0 0,-1 0,-4 6,0-1,-2 2,2-2,3-3,-3 3,-2-5,2-5,0 4,5-4,0 4,-1 1,-4-4,0-1,-2 0,2 5,2 6,-7-1,1 2,-1-2,2 3,2 7,0 0,-4 0,-4 2,4 3,2-4,-2 4,5-1,-6 0,3-2,-2 3,2-3,2-2,4 0,-3 0,3 0,2 0,0 0,0 0,-5-2,-1-3,-4 3,5-2,-5-3,5 2,-5-1,5 1,-7 3,2-3,2-1,-3 1,6 0,-5 5,2-2,-2-3,-2 4,7-4,-5 3,5 2,-10 0,5 0,-5 5,9 0,-7 1,-2-1,5-1,-5 5,8-4,-3 5,0-7,-5 2,2 2,3-2,-4 0,4-5,-3 5,-2 0,0-1,0-4,5 0,0 0,5 0,-5 0,6 0,-1 0,3-4,2-1,5 0,-1 5,1 0,-18 6,4 1,-6 3,13 3,-3-5,0 5,-10-3,8 1,12-6,4 5,-4-5,0 5,-5-5,-1 0,-12 1,5 2,-7 7,13-7,-2 5,4-3,1 3,4 2,5 0,-6 0,1-1,-20 13,0 2,2 4,17-4,-2-2,2 2,3-3,-3 9,8-3,-3 3,4-4,2 3,-1-1,1 2,-1-3,1 8,-1-8,1 3,-1 3,1 1,-2 3,-4 3,4-1,-3 0,1 7,-2 3,4-3,-8 9,9-5,-2-8,15 2,3-10,7 12,7-13,7 5,7-6,3 14,11-5,-5 11,6-12,0-1,-6-13,12 10,-4-8,13 17,-6 1,-2 2,-13 9,-3-3,-11 1,-4-10,-3 0,-2 0,-5-3,0 7,0-1,5 1,0-2,0-3,0-3,0 3,2-3,3-2,3-4,7-1,-1 0,1 19,5-6,-1 7,1-13,8 10,1-17,11 10,-4-14,-7-11,2-6,4 2,-2 1,6-1,0-1,6-4,-1 5,0 0,0-1,1-4,-1 5,0-1,-6 8,-4-3,-3 9,-1 1,-2 7,-4-1,2 2,-6 2,-2 6,-8-1,3 5,-3-5,3 7,2-2,-1-2,1 2,0-1,0 1,1 6,4-6,-2 2,6-7,1-3,4 3,6-4,-1-6,2-1,-1-4,2-3,8 3,-1-4,0-5,5 1,0-7,7 3,-2-3,-1-7,1 3,0-4,5 4,1 0,4-1,-8 3,3 2,-10-1,0 7,-1-4,1 9,-3-4,3 8,-8-3,-2-1,-4 1,4 4,-8-3,-1 8,-3-6,-7 5,5 1,-6 4,3-1,-3-4,-2 3,2-2,-1-3,2 3,-2-7,7 1,1 0,8-4,1 3,9-9,-3-3,8-1,3-3,2-3,9-6,1-3,4-3,-4-2,5 0,-5 0,8 0,2 0,-5-5,4 0,-4 0,0 5,-2-5,-3 0,-3 1,3 4,-2 0,2 0,-4 0,4 0,-3 0,-2 0,0 4,0 1,6 2,4-2,-2-2,2 7,-5-5,5 5,-5-5,5 4,-7-5,2 1,-4 1,-1-1,2 7,3-3,-8 3,3-2,-9 3,5-3,-1 3,5 1,-5 0,0-5,0 3,5-7,6 0,4-5,-2 0,2 0,-5-5,5 0,5-11,4 1,1-3,-5 3,3 0,-4 1,8-5,-13 5,1-4,-10 8,0-3,0-2,-1 0,-4 1,1 4,-6 0,1 0,-6-5,5 1,0-1,0 7,-4 3,-1-2,0 2,0 0,1 5,-8 0,6 0,1 0,-5 7,-3 1,-8 7,-5 0,7-1,6-6,1 6,14-13,8-1,8-8,4-13,-7-4,-9 2,-15-1,1 4,-7-5,1 1,-6-6,5 1,1-1,-1 1,-4-1,-1 1,1-1,1-4,3 0,-3 4,4 6,2-1,3-5,1 1,-2-1,2 6,-7-1,1 6,-6-6,1 7,6-10,-12 5,11 0,-19-5,12 6,-5-15,16 1,1-3,6 3,1-3,7-1,0 3,-10 12,1-4,-1-1,-6 6,-4-6,-9 4,-4-10,-23-3,-12-1,-14 1,-30 9,-2-7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9:10:11.6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1 175,'16'-32,"4"0,-12 30,6-5,7 7,-5 0,12 0,-5 0,12 0,3-6,5 4,1-11,6 5,-4 0,10 2,-4 6,6 0,1 0,5 0,9 0,8 0,13 0,-8-7,-3-2,-17 2,10-6,-6 5,24 0,0 1,-12 14,11 1,-12 7,6-1,1-6,6-1,-5-7,5 0,-13-7,-2 6,-13-6,12 14,-16-6,15 12,-10-5,6 7,0-7,0-2,-1-6,1 7,7-5,-6 4,-1-6,5 0,-17 7,17-6,-11 12,-1-11,12 11,-4-5,7 0,5 5,1-12,-4 6,9-7,-11 0,7 0,-7-7,5 6,-12-6,6 7,-1 0,2 0,6 0,7 0,-5 0,5-6,-6 4,-14-11,4 12,-18-6,11 14,-4-6,12 12,2-11,7 11,-1-12,0 6,7-14,-5 6,5-6,-13 7,5 0,-11 0,3 2,-10 3,-10-4,18 6,0-7,-22 0,1 0,42 0,-44 0,1 0,41 0,1 6,-46-2,0 0,39 5,-39-3,1 1,44 1,-41-1,1 0,-2-2,-1-2,0 0,-2-1,43 0,-1-2,3 1,-44 2,0-1,45 0,-10 4,5 1,-31-7,1 1,-10 5,-2 1,49 3,-22-2,-23 2,7-7,21 5,7-3,-7-3,16 4,-5-6,-31 0,1 0,0 0,-1 0,-4 0,-2 0,0 0,-1 0,-4 0,0 0,39 0,5 0,0 0,-11 0,2 7,-5-6,-12 6,10-7,-12 0,7 0,-7 0,6 0,-6 0,0 0,-1 0,-7 0,1 0,-1 0,0 0,1 0,-1 0,0 6,1-4,5 4,-4-6,-1 0,-3 0,-4-6,7 4,-1-4,0 6,0 0,-6 0,5 0,-5 0,6-7,-6 6,5-6,-12 1,12 4,-12-11,5 12,-6-6,-7 1,5 4,-11-4,5-1,-1 5,-4-11,5 12,-7-12,0 5,0 0,0-5,-6 11,5-4,-6-1,7 6,7-6,-5 7,11 0,-11 0,11-6,-11 4,11-5,-11 7,17 0,-3-6,14 4,6-4,1 6,13 0,-11 0,10-7,-18 6,-2-6,-1 1,-12 4,6-4,-8-1,-5 6,-3-6,-12 7,-15 13,-10 3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20:24.38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8299 4675,'-31'-8,"3"-5,20 11,-12-4,10 6,-11 0,6 0,0 0,7 0,-5 0,12-13,-6 3,7-18,-7 5,-1-6,-13-8,-2 13,-13-10,-8 11,-2-7,-5 1,13-7,-4-9,12-5,1-5,6 10,8 5,0 6,1-5,-1 4,0-4,-1 6,-4-1,4 9,-12-8,3 4,4 3,-13-9,2 4,-10-12,2 4,4 8,7 6,-2 1,-4-6,4 6,-3-1,-4 1,-4-9,-8 3,3 2,8 9,-4 2,-5-10,-6 2,5 2,10-2,5 6,-6-6,6 6,-6-6,8 0,-3-4,4-1,2 1,-1-7,1-3,1 1,3-1,2 1,4-1,1-4,-7 4,7-4,-3-14,1 4,0-6,1 13,6-1,3 3,2 1,3 4,3 4,-3-4,4 0,1-15,0 0,0-1,0 11,0 0,0-10,0 0,-7 6,5-1,-17 10,9-12,-18 13,5-4,-6 11,-1-5,1 0,-7-2,4-6,-10-1,4 1,-6 6,-13 2,2 13,-17 2,5 13,0-5,1 5,7-7,7 0,8-6,1-9,6-1,-1-10,3 7,11 6,-17-6,8 9,-24-11,11 13,-5 2,0-1,5 6,-4-5,5 6,1 0,-7 1,-8-1,-1-6,1 4,1-11,13 5,-6-13,7 5,6-5,2 13,6-5,1 5,6 0,-5-4,5 4,-13 0,5 1,-5 1,6 5,-6-12,5 11,-5-4,0 6,5 7,-5-5,6 12,7-6,-4 0,10-1,-11 0,12-5,-5-2,-1 5,6-9,-12 10,-1 1,-9 2,-6 12,-7 2,5 12,-3 0,10-1,-4 3,-1 1,-9 6,1 1,8-1,1 1,12-1,-5-6,0 5,11-12,-9-1,11-8,-7-7,7 0,2 0,6 0,1 0,-1 0,0 0,-6 0,-2 0,-13 6,-2 2,-9 14,2 2,5-1,10 2,-1-6,-4 6,4 1,-3 9,3-4,1 3,-4 4,0 1,-6-1,6 1,-2-6,1 1,3 2,-8-1,6-1,-5-4,6-1,-2 1,-2 6,-8 1,0 8,-6-1,20 0,-4 0,19-6,1 5,9-12,6 11,0-10,0 4,0-7,0 1,0-1,0 7,-7 2,-8 13,-1 1,-19 0,11 6,-12-6,0 1,5-3,-12 1,5 2,-4 4,2-3,6-8,9-7,-2-6,2 1,-8 3,-1-3,-1 5,6-4,-5 1,-1-2,-1-3,2 4,3 1,-4-2,4 2,2-1,-1-3,1 8,-4 6,3 8,-3 6,9 9,-9 8,-1 16,10-35,0 1,5-1,1 2,-6 9,0 3,1 2,0 2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9:43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193 104 7674,'-15'0'0,"0"0"-757,0 0 538,7 0 1,0-5-7,3 0 287,3 0-159,-4-1 130,12-2 0,3-5-49,5 3 0,-4-2 74,0 7 1,-5-5 200,5 6-117,-7-8 180,4 10-95,-1-4 36,-4 6-151,4 0-19,-6 0 0,0 2 48,0 2 52,0-2-104,0 5 1,0-6 136,0 4 160,0-3-134,0 4 147,0-6-160,0 7-107,0-5 1,2 6-73,3-3 33,-3-4 0,4 8 29,-6-5-59,0-2 0,2 6 45,3-3-30,-4-3 0,7 6 94,-3-3 63,-3-3-146,5 11 1,-3-10-89,1 7 0,0-5 47,-5 5 1,2-2-88,3 2 1,-3 3 67,2-4 0,-2 5-9,-2 0 1,2-4 29,3 0 1,-4 0-7,4 5 0,-3-6 112,-2 1 1,0 0-71,0 5 0,0 0-75,0-1 0,0 1-5,0 0 1,0 0-9,0-1 0,-2 1 13,-3 0 0,4 0-14,-4-1 0,1 6 23,0 0 1,2-1-9,-3-4 1,3 0 24,2 0 0,-5 4-26,0 1 0,1-1-20,4-4 1,0 0 34,0 0 0,0-5-3,0-1 0,0 1 11,0 5-18,0 0 1,0-1-42,0 1 1,0 0 35,0 0 1,0-1-16,0 1 1,0 0 14,0 0 1,0-1-49,0 1 46,0 0-10,0 6 1,-5-4 43,0 2-17,0-2 0,5-3 7,0 1 0,-2-2 5,-3-3 0,4 3 16,-4-3 0,3 3-33,2 2 1,-2-5-15,-2 0 0,2-1 7,-3 6 0,3 0-4,2 0 0,-1-1-18,-4 1 0,3 0 0,-4 0 19,6-1 1,0 1-5,0 0 0,-5-5 82,0-1-81,0 1 1,5 5 47,0 0 1,-2-5-37,-3-1 0,4 1-5,-4 5 1,3-5-1,2 0 0,-5 0 5,0 4 1,-1-4-50,1 0 0,3 0 46,-3 5 0,4-6-43,1 1 0,-5-5 30,0 5 1,0-5 74,5 5-63,0-7-5,0 10 0,0-10-10,0 7 1,0-7-30,0 11 47,-7-6-93,6 6 73,-6 1 23,7 0 0,0-5 15,0 0 0,-5-5 54,0 4-68,0-5 10,5 9-29,0-5 1,-5 2-2,1 0 0,-1-5-12,5 4 0,-2-4 21,-3 5 1,3-5-40,-2 5 1,0-2 30,-1 2-5,4 3 1,-8-5 4,5 7 0,2-5 2,-3 0 1,2-5-8,-2 4 4,3 1 1,-6 3-88,3-3 86,3 3-61,-4-5 1,6 2-41,0 0 39,0 0 1,0 0-11,0 0 0,0-6-89,0 6-27,0-6 107,0 9 1,0-10 9,0 7 15,0-7 0,2 5 169,2-3-172,-2-3 18,5 11-86,-1-5 0,-4 7-135,3 0 0,1-6-673,-1 1 1,2-2 932,-2 2 0,-4 10 0,6-4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9:46.1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74 281 7831,'-10'0'156,"0"0"0,5 0 204,-5 0-145,7 0 198,-10 0-1,11 0 240,-11 0-129,12 0 240,-6 7-217,7-6-79,0 6-111,0-7-151,0 0-103,7-7 1,-1-1-189,4-7 0,5-1 84,-1-4 1,1-3 39,5-6 0,-4 1-38,-1 4 0,-5-3 18,0 8 1,-2-1 50,2 5 6,3 0 136,-12 1 2,6 6 238,-7 1-173,0 7 130,0 0-264,0 7 1,-5-4 354,0 7-291,0-1 0,0 6 108,0 0 0,1 0-80,4-1 0,0 1-12,0 0 1,0 1-5,0 4 0,0-4 2,0 4 1,0 1-154,0-1 1,0 1-22,0-1 0,0-4-134,0 4 0,1-4 52,4-1 0,-2 3-139,7-3 1,-7 3-255,2-8 30,4 3 0,-6 0-1278,7-3 715,-7 3-488,10-5-95,-11 7-528,4 0 2071,-6-1 0,7 1 0,1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19:46.7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207 237 7820,'-10'-7'847,"0"-3"1,5 2-276,-4-2-571,5 7 312,-2-4-151,-1 7-52,5 0 100,-4 0 1,1 2 12,0 3 1,0-2 34,5 7 1,0-5-51,0 5 1,0-5 69,0 5-107,0-1 0,0 6-87,0 0 1,0-5 145,0 0-89,0-1 0,5 6-10,0 0 0,5 0-88,-5-1 0,6-4-4,-1 0 0,-2 0 77,2 5 0,0-1-176,5 1 1,-1 0 45,1 0 1,0-6-75,0 1 0,-1-5-15,1 5 1,5-7-46,-1 2 0,1-3 96,-5-2 1,0-7-127,-1-3 0,6-4 59,0-6 1,-1-3 73,-4-6 1,0-1 14,0 1 1,-6-1-3,1 1 1,-6-1 35,0 1 0,3-1 1,-2 1 1,0 4 13,-5 1 1,-2 6 36,-3-2 0,2 3 140,-7 3 1,0-1-54,-4 0 1,4 7 122,0 3 0,0 4-55,-5 1 0,-1-5-99,-4 0 1,4 0-132,-4 5 1,2 0-34,-1 0 1,1 0-150,-7 0 1,5 5 52,-4 0 0,4 6-149,-5-1 0,1 5-242,-6 4 0,6 4-547,-1 7 1,6 1-1354,-6 3 2439,0 11 0,-4 0 0,-1 6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0:36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58 8121,'-8'-15'-95,"3"0"187,-3 7-84,6-5-163,-5 11 1,12-3 43,0 10-64,7 3 0,-4 7 63,7 0 0,-6-5 108,1 0 0,-5-2 17,5 2 0,-7 3 31,2-4 0,2 0-10,-2 1 1,1-6 18,-1 6 1,-3-5 174,3 5 1,-4 0-151,-1 5 0,-1-1 43,-4 1 0,2 0-177,-7 0 0,0 4 125,-5 1 1,0 6-164,1-1 0,-1-2 22,0 1 0,-1-4 34,-4 4 0,4-4 18,-4 5 0,9-9-8,1-1 0,2 0-8,-2-6 1,2 0 0,3 0 18,3-5 3,-5 2 1,14-6 33,3 0 0,5 0-44,4 0 1,-1-1-2,7-4 0,-1 1-41,6-5 0,-1 4-118,1-5 0,-1 5 110,1-5 0,1 7-97,3-2 1,-7 3-75,2 2 1,-4-5 102,-1 0 0,2 1 142,-6 4 0,0 6 0,1-4 0,2 4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0:36.6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0 148 8265,'0'-30'292,"0"7"0,2 2-902,3 6 1,3 0 123,7 1 1,6 4 611,3 0 1,6 7-123,4-2 1,-1 3-360,6 2 0,1 0 255,4 0 0,-1 0 100,-4 0 0,4 0 0,-6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1:35.0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44 7933,'-14'0'0,"-1"0"-952,1 0 591,6 0 377,-5 0 31,11 0-271,-5 0 189,14 0-43,1-6 142,7 4-39,-1-4 1,-4 4 323,0-3-205,-7 4 106,3-6-153,-6 7 31,7 0-73,-6 0-39,6 0 1,-5 0 56,2 0-37,-2 0 281,5 0-244,-7 0 266,6 0-141,-4 0-54,4 0-30,1 0-81,-6 0 0,7 0-144,-3 0 131,-3 0 1,6 0-88,-3 0 110,-4 0-16,12 0 0,-9 0 4,5 0 0,-4 5 9,5 0 0,-5 0 2,4-5-22,1 0 0,5 1-20,-1 4 0,-4-3 70,0 3-155,-1-4 1,6-1 96,0 0 1,-6 0-37,1 0 1,-2 2 103,2 3 3,3-4-48,-5 6 18,7-7-41,-1 0 0,-4 0 7,0 0 0,-6 0 57,6 0-28,-7 0 122,10 0-146,-5 0 1,2 0 1,0 0 1,-5-2-1,4-3 1,-4 4-2,5-4 0,-5 3-3,5 2 0,-6-1 9,6-4 1,-5 3-55,5-3 1,-5 4 44,4 1 1,-4 0-28,5 0 1,-5-2 2,4-3 0,-4 4-2,5-4 0,-5 3-1,5 2 0,-6 0-16,6 0-40,0 0 1,4 0 49,1 0 8,0 0 1,-1 0-4,1 0 0,-5 0 13,-1 0 1,1 0-5,5 0 0,-1 0-6,1 0 0,-6 0 4,1 0-122,0 0 1,4-2 69,1-2 1,-5 2-353,-1-3 189,-5 3-841,9 2 1055,-12 0 0,6 0 0,-7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21:37.72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44 140,'-24'-9,"4"-4,20 5,7-6,7-7,16 5,0-12,12 18,-11-9,-2 17,-1 2,-12 8,12 13,-6-4,1 4,5-7,-12-6,5 5,0-5,-5 0,5 5,-6-4,-1-1,7 5,2-12,13 6,-6-7,19 0,-10-7,11-1,-6 0,6 2,-5 6,12 0,-12 0,12 0,1 0,-4 0,9 0,-11-7,6 5,-6-4,-2 12,-6-4,0 11,12-5,-2 7,11-1,-1-6,-4-1,5-1,-7-4,1 4,-7-6,4 0,-17 0,10 7,-5-6,1 12,10-11,-6 3,-7-3,6-2,-9 0,10 0,-17 0,9 0,-11-7,8 5,-3-4,1 6,-5 0,4 0,1 0,-5 0,4 0,1 6,-5-4,4 5,-12-7,5 0,-6 0,1 0,4-7,-4 5,6-4,7-1,-5 6,11-6,-11 7,11 0,-12 0,13 0,-6-6,0-2,5-7,-5-6,14 5,1-12,4 12,-2-3,-9 4,-6 6,-7 2,4 7,-7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21:47.74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44 161,'-23'-29,"9"12,7 5,40 24,-19-8,33 9,-18-13,2 0,11 0,-11 0,11 0,-11 0,18 0,-11 0,19 0,-5 0,13 0,-7 0,0 0,-6 0,5 0,0-5,6 0,-11-5,-14 5,-4-4,5 4,0-2,5 2,-5 4,0-4,-5 3,5 2,-5 0,4 0,1 0,5 0,0 0,-1 0,3 0,2 0,4-1,7-4,-6 2,0-7,1 5,4-5,-6 7,-3-2,-4 4,12 1,-4 0,12 0,-8 5,-4-1,-3 8,4-11,-1 4,1-3,-11-2,1 0,0 0,0 0,9 0,0 0,-6 0,2 0,-10 0,18 0,-12 0,10 0,-6 0,-7-7,5 1,-4-4,-2-9,-5 2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21:49.1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44 74,'-24'16,"4"3,27-10,7-1,16-8,7-8,7-14,6 0,-5-1,-1 2,-9 6,-5 7,-1 2,0 12,7 2,-6 1,19-3,-4-6,12 0,-4 0,-7 0,-7 0,-7 0,17 0,2 0,9 7,5-6,-3 11,-4-8,-8 1,-11-5,0-6,24-2,-9-7,9 0,-16 7,1 2,-9 6,11 0,1 6,-6 2,10 5,-6-3,-7-3,13-7,-10 0,14 0,-14-7,3 6,-9-6,12 7,-8 7,-5 7,4 2,-5 5,13-13,2 5,0-4,4-1,-4-2,7-6,-8 7,0-6,-14 12,-1-5,-1 7,2-1,1-5,4 3,-5-10,7 5,0-7,-1 0,1 0,6 0,-4-13,17-4,-3-18,13-2,-4-4,-6 7,-6 6,0 20,3 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0:25.4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219 174 7735,'13'-2'40,"-3"-2"1,-2-4 299,-3-7-349,-4 7 170,6-5 0,-7 5-164,0-7 1,0 5 53,0 1 1,-5 4 149,0-5 0,0 5 290,5-4-134,-6-1 0,2 0 74,-5 0-324,5 7 1,-7-5 456,6 3-166,-6 4 0,4-4-301,-2 10 0,-4-2 64,3 7 1,2-1-59,-2 6 0,2-1 32,-2 1 1,-3 4-27,4 1 1,-4 6 26,-2-2 1,5 5 18,1 5 1,1-1-101,-2 6 0,-1-1 106,6 6 1,-5 0-143,5 0 0,0-2 69,5-3 1,0 3 216,0-3 0,0 1-127,0-1 0,2-3-95,3-7 0,-2 0 14,7 0 0,-7 3-104,2-2 0,1 0 31,-1-10 0,2 4-143,-3-4 0,-2-1-179,3-4 266,3-1-131,0 1 42,7-7 0,-6 0 1,1-3 0,-5-4-35,5 4-149,-7-3-101,10-2 157,-11 0-278,10 0 363,-10 0 1,6 0-396,-3 0 337,-3 0 1,6 0-343,-3 0-156,-4 0 210,12 0 0,-10-2-407,7-3 0,-5 2 916,5-7 0,-1 1 0,6-6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22:56.07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23:29.64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23:31.10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52,'8'-24,"5"4,-11 14,4 4,14 2,-15 2,21 4,-18-6,6 7,1-6,-1 6,1-7,0 0,-1 0,1 0,-1 6,1-4,-1 4,1-6,0 0,-1 0,7 7,-5-5,12 4,-12-6,12 0,-6 0,1 0,5 0,-6 0,7 0,1 0,-1 0,0 0,0 0,0 0,-6 7,4-6,-4 6,6-7,7 0,-5 0,11 0,-11 0,11 0,-12 0,6 0,0 0,-5 0,11 0,-12 0,13 0,-6 0,6-7,1 6,-7-6,6 7,-6 0,7 0,-7 0,5 0,2 0,8 7,-1-6,-2 4,-17-3,15-2,-14 0,23 0,-10 0,4 6,0-4,2 11,6-12,-6 6,5-7,1 0,-4 0,9 0,-11 0,-1 0,0 0,-1 0,-5 0,12 0,-5 0,0 6,4-4,-4 4,0-6,-2 0,0 0,-4 0,4 0,-6 7,-1-6,8 6,0-7,1 0,5 0,-5 0,0 0,-2 0,-6 0,-1 0,-5 0,4 6,-5-4,7 5,-1-7,1 0,-7 0,5 0,-4 0,5 0,1 0,-7 0,6 0,-6 0,7 0,-1 0,1 0,-7 0,-1 0,0 0,-6 0,6 0,0 0,-6 0,6 0,-7 0,7 0,-5 0,4 0,-6 0,0 0,1 0,-1-7,0 5,7-11,-6 12,12-12,2 5,6-5,4 3,-10 4,-2 6,-12 6,6 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9:33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 6055,'9'0'-154,"-3"0"0,-4 0 154,3 0 0,-4 0 66,6 0 18,-7 0 22,6 0-41,-4 0 13,4 0-64,-6 0-4,0 0-6,7 0 31,-6 0 102,6 0-119,-7 0 82,6 0-46,-4 0 16,4 0-25,-6 0 2,0 0 155,7 0-141,-6 0 14,6 0 0,-5 0 8,2 0 0,-2 0-86,11 0 7,-11 0-16,11 0-21,-5 0-9,6 0 1,-1-2 57,-3-3-25,3 4 0,-7-7 8,4 3-7,3 3 1,-5-4-53,7 6 1,-6-5-69,1 0 115,0 0 13,4 5 0,1-6 0,0-2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29:37.64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45 87,'-23'-22,"8"1,9 6,12 7,9-5,8 11,6-4,6 6,3 0,-1 0,5 6,-11 3,11 5,-11 7,11-11,-5 9,7-17,-1 4,8-6,0 0,1 0,5 0,-12 0,6 0,-8 7,1-5,-7 4,5-6,2 0,8 0,0 0,4 0,-10 0,11 0,-12 0,12 7,-12-4,4 6,-17-5,21 2,-14-6,20 0,-14 0,2 0,-3 0,-4 0,9 0,3 0,6 5,0 0,-11 0,-8-5,-5 5,5-1,-5 1,5-5,0 7,9-6,1 4,-5-1,-6 0,-4-2,5 3,-6-3,19-2,-4 0,-3 6,4-4,-4 4,14 1,-7 1,-2 6,0 1,-5-1,6-1,-8-3,-5-3,9-7,-4 0,-1-2,-3-3,-6 3,15-11,-2 12,5-6,-7 7,-15 0,-1 0,-12 0,12 0,-6 0,7 0,7-6,1-2,7-7,0 1,-1-1,1 1,0 5,0-4,6 12,0-11,4 8,-11-1,12 11,-1 15,19 10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4:08.2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585 293 8501,'-14'-8'0,"4"-3"0,0 6-648,7-6 1019,-4 9 54,7-11 1,0 10 94,0-7 1,0 5 934,0-5-76,0 7 218,0-10-162,0 5-469,0 0 886,0-5-638,0 11-74,0-11 1,-1 10-214,-4-7 0,2 7 132,-7-2 1,0-1-336,-5 1 1,6-2-248,-1 2 0,-1 4-477,-9-4 0,4 2 0,-4-2 0,4 3 0,2-3 0,-3 4 0,-2 1 0,3 4 0,-4 1 0,-1 7 0,1-3 0,-1 4 0,2 2 0,3 0 0,-4-1 0,4 1 0,1 0 0,2-1 0,3 1 0,-3 1 0,4 4 0,1-4 0,-2 3 0,5 2 0,-5-1 0,5 6 0,-4-2 0,4 4 0,-5 1 0,2 2 0,-2 3 0,2-3 0,3 3 0,2-3 0,-7-2 0,7 0 0,-2 1 0,3-1 0,2 0 0,0 0 0,0 1 0,0-6 0,0 0 0,2-4 0,3 4 0,-2-6 0,7 2 0,-5 1 0,4-2 0,0 2 0,0-1 0,4-2 0,-3 6 0,1-6 0,-1 1 0,3 3 0,-3-3 0,3 1 0,2-6 0,-1 2 0,1 4 0,-1-9 0,1 4 0,0-4 0,-1 4 0,1-2 0,0-3 0,-1 3 0,1-4 0,-1 0 0,1 0 0,0-5 0,-1 0 0,6 3 0,-1-2 0,2 5 0,-1-6 0,-4 1 0,4-5 0,2 0 0,3 0 0,-4 0 0,-2 0 0,4 0 0,1 0 0,-1 0 0,2 0 0,-6-5 0,5 1 0,-1-6 0,2 5 0,2-5 0,-2 5 0,2-4 0,2 4 0,-1-7 0,-4 3 0,7-4 0,-6-2 0,4 5 0,-10 0 0,6-4 0,-6-6 0,6-1 0,-6 2 0,1 1 0,-6-7 0,6 1 0,-1-5 0,-1 0 0,-8-1 0,3 3 0,-3 2 0,1-2 0,-1 2 0,3-2 0,-4-2 0,-2 6 0,-2 3 0,1-1 0,-1 2 0,0-7 0,-5 1 0,0-1 0,0 2 0,0-4 0,0 4 0,0-9 0,0-1 0,-6 0 0,-4 5 0,2 0 0,-2-1 0,0-2 0,-4 3 0,-1-2 0,0 11 0,-1-1 0,-3 2 0,1 3 0,-7-4 0,6-1 0,-5 1 0,-1 1 0,-4 4 0,-5-4 0,0-1 0,-2 1 0,2 4 0,3-1-5,-3-4 1,-2 4-628,2-3 0,1 7 53,9 3 1,-2 5-83,7-1 0,-6 4-47,6 1 0,-6 1-276,6 4 1,-2 8 9,1 7 0,-1 6 415,-3-2 0,-2 5-1243,6 6 0,1-3 868,4 7 1,1-2-1276,-1 2 0,7 4 2209,3-4 0,-3 3 0,0 2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4:09.0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29 278 7348,'0'-19'-1268,"0"-1"1653,0 1 1,-4 9 728,-1 0 1,0 5 640,5-4-1237,0 5 1,0-4 353,0 3 0,-2 4 246,-3-4 798,4-3-471,-6 6-59,7-11-898,0 12 1,0-8 258,0 5-26,7 2-444,-6-5 0,7 7 436,-3 0-125,-3 0-221,11 0-138,-5 0 1,7 5-35,-1 0 0,-4 7 0,0-3 0,-5 4-14,4 2 1,-4 1-220,5 4 1,-7-2 73,2 6 1,2-6-26,-3 1 1,3 2 63,-2-1 0,-4 1-281,4-1 0,-3-4-255,-2 3 163,0-2 1,0-3 47,0 1-131,0-7 220,0 5 0,-2-11-7,-3 2 0,2-4-256,-7-4 0,7 0 110,-2-5 1,-1-1 26,1-5 1,0-1 156,5-4 1,-5 3 2,0-8 0,0 7 37,5-1 1,0-2 140,0 1 1,0-4 107,0 4 0,0-1-98,0 2 0,2 2 150,3-2 0,-2-2-136,7 1 1,-2 1 33,2 4 1,3 1-53,-3-1 0,3 0-10,1 1 0,1 1-38,-1 3-8,1 3 0,0 7 126,-1 0 0,-4 0-102,0 0 1,-2 2 247,2 3 1,1 3-75,-6 7 1,1-1 132,-1 1 1,-3 0 35,3-1 1,1 1-140,-1-1 0,0 1 12,-5 0 1,0 1 121,0 3 1,5-2-205,0 2 1,0-1 59,-5 2 0,0-4-183,0 3 1,0 2 209,0-1-518,6-1 1,-4-4-55,3 0 0,3-7-265,2-3 0,-2-4-37,1-1 0,1-1-551,5-4 0,4-5-948,1-9 0,1-4 1038,-2-6 1,-1-6-290,7 1 1,-6-6 165,6 1 1212,-1-4 0,5-7 0,0-2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4:42.3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88 117 6498,'0'-8'-535,"0"1"562,-6 1 238,4 4-124,-11-11-34,12 12-24,-6-6-33,1 1 116,4 4-91,-4-4 1,1 4 97,0-3 189,0 3 0,5-4-204,0 6 285,0 0-203,-7-7 10,6 6 57,-6-6-47,7 7-90,0-6 0,-1 4 402,-4-3-20,3 4-148,-4 1-45,6 0 23,0-7-66,0 6 189,0-6 203,0 7 2506,0 0-2996,0 7 1,0-4-40,0 7 0,0-6-13,0 6 0,0-5 149,0 5-37,0 0-189,0 4 1,1-1 80,4-3 0,-3 3-94,3-3 1,-4-2 52,-1 2 1,5-6-45,0 6 1,2-2 18,-3 2 1,0 3-94,5-3 1,-4-2 67,5 2 1,-5-2-15,5 2 0,-5 3-104,4-4 1,-1-1 68,2 2 0,3-2-24,-3 2 0,-2 1 43,2-6 1,-5 7-42,4-3 1,-4 0 23,5 0 1,-5-1-2,5 2 1,-6 3 19,6-3 1,-5-2 1,5 2 0,-5 0 42,4 4-50,1 1 1,5 1 53,-1 3 1,-4-2-53,0 2 0,-5-3 12,5-1 1,-1 1-27,6 4 0,-5-4-6,-1 4 0,0-3-2,0 3 0,4-4-6,-3 4 0,-2 1 21,2-2 0,-2 1-4,2-6 1,3 3 16,-3 2 0,-2-3-20,1 4 0,1-4 35,5-1 1,-5-1-55,-1 1 0,1 1-2,5 4 0,-2-4-6,-4 4 1,4-3-6,-3 3 0,3-4-20,2 4 0,-5-4 40,-1-1 0,1 4 99,5 1 1,-2-1-102,-4-4 0,4 4 80,-3 1 1,3-1-43,2-4 0,-1 4 15,1 1 1,-5-1-28,0-4 1,-1 4-24,6 1 0,-2-1 29,-3-4 1,3 4 2,-4 1 0,4-1-73,2-4 0,-5-2 51,-1-3 0,1 3-97,5-3 1,-2 3 56,-3 1 0,3-4-4,-4 0 0,4-1 44,2 6 1,-2 0-8,-3-1 0,3 3 52,-4 2 1,4-3-66,2 4 0,0 3 14,-1 1 1,1-1-2,0 1 0,-1-1-16,1 1 0,-1 2-14,1-6 0,0 1-10,-1-2 1,1-3 13,0 4 0,-1-4-11,1-1 1,-1-1 2,1 1 0,-5 0 6,0-1 1,-1 1-46,6 0 1,0-1 43,-1 1 1,1-1-1,-1 1 0,-4-2 4,0-3 0,0 3 0,4-3 1,1 3 16,0 1 1,-1 6 3,1-1 0,-1 2-12,1-1 0,0-2-5,-1 6 0,2-1-12,4 1 1,-4 2-29,4-6 1,-4 4-8,-1-4 1,-1 1 25,1-2 0,-1-3-7,1 4 1,-2-4 2,-3-1 1,3-1-3,-3 1 0,3 0 39,1-1 0,-4 1-33,0-1 0,-1 1 38,6 0 0,-2-1-28,-3 1 0,3 0 13,-3-1 0,3 6 3,1-1 1,2 2 1,4-1 1,-4-2 25,4 6 0,-4-6-32,-1 1 0,-1 3 98,1-3 0,-1 2-85,1-1 0,0-2-27,-1 6 0,1-6-20,0 1 1,-1-1-2,1 2 0,-5-4 20,-1 3 1,1-2-9,5-3 1,-1 1-5,1 0 1,-1-1 8,1 1 1,0-1-52,-1 1 0,1 1 43,0 4 1,-1-4-74,1 4 1,4 1 66,1-2 0,-1 2-22,-4-1 1,0-4 40,-1 3 1,1 3-3,-1-3 0,6 2-9,-1-1 1,1-4 5,-5 3 1,-1 3 54,1-3 1,-4 2-56,4-1 0,-9-2 71,9 6 0,-4-5-44,4 6 0,1-6 0,4 6 1,-4-3-41,3 3 1,-2 1-3,-3-7 1,1 6-2,0-6 1,-1 2-6,1-1 0,-5-6-61,-1 1 1,1 0 71,5-6 1,-6 4 13,1 2 1,-5-5 4,5 0 1,-5-1 2,4 6 1,1-5 6,5-1 1,-6 1 7,1 5 1,-2-1 51,2 1 1,3 0-67,-3-1 1,-2 1 10,2-1 0,-5 1-3,4 0 1,-4-2 14,5-4 0,-5 4-9,5-3 0,-6 2 1,6-3 0,-5 3-2,5-7 1,-5 6 0,4-1 0,-4-2-46,5 2 1,-5-6-4,5 6 0,-5-2-85,4 2 1,-4 1 68,5-6 0,-5 5 39,5-5 0,-6 5-57,6-5 149,-7 6 1,9-8-96,-7 7 14,0-7 61,1 10 1,-4-10 13,3 7 0,1-5-92,-1 5 1,1-5 42,-1 4 0,-1-4-139,5 5 1,-5-5 108,0 5 1,3-5-19,-2 4 109,6 1-38,-3 5 0,2-1-26,0 1 0,-5-5 37,4-1-39,-5 1 1,7 5 5,-6-1 0,1-4-165,-1 0 0,-3-5 100,3 5 0,1-6-81,-1 6 1,2-5 7,-2 5 57,-4-7 105,12 10-89,-11-11 0,6 4 54,-3-6-46,-4 7 51,6-6-96,-7 6-26,6-7 89,-4 6-17,5-4 28,-7 4 2,6-6 22,-4 0 0,6 5-46,-3 0 34,-4 0 1,7 0-7,-3 0 0,-3 1 23,3-1-37,3-3 0,-5 9-14,7-6 16,-7 6 5,10-3 0,-10 2-160,7 0 152,-7-7 0,9 5-83,-7-3 88,0-3 1,1 11-43,-4-12 24,11 12 0,-10-9-58,7 5 0,-5-5 37,4 1-22,-5 3 20,9 0 77,-5 6 0,1-4 12,1 0 17,-7-7-54,10 10 0,-11-10 22,3 7-34,3-7 1,-6 6 4,2-5 0,0-2-74,1 3 1,-4-2 75,4 2-326,3-3 174,-6 11 0,6-12-283,-3 4 144,-4-3 1,6-1-697,-7 4-459,0-3 963,0 4 1,2-6-13,2 0 1,-2 2-180,3 3-1145,-3-3 308,-2 4-1052,6 1 2563,2-6 0,0 6 0,-1-7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4:53.7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0 7847,'-14'0'0,"6"0"195,-5 0 260,4 0-26,1 0-151,2 0-84,6 7 0,0-4 42,0 7 166,0-7-20,6 10-194,2-11-74,1 4 0,-1-1 105,-3 0 0,1 2 175,4-3-213,3 5 1,-5 4-16,7-4 0,-6 4-23,1-3 1,-5 3-162,5 2 0,-2-1 133,2 1 0,3 0-144,-4-1 1,-1 1 88,2-1 1,-5 1-57,5 0 1,0-1 23,4 1 0,-4-1 16,0 1 0,-5-2-49,4-3 0,-1 3 5,2-3 0,2-2-33,-8 1 0,3-4 78,-2 5 1,-2-5-131,7 5 109,-7-7 1,8 5 5,-6-3 0,2-3-4,-2 2 1,-4 0 33,4 1-25,-3-4 1,-1 6 40,4-7 134,-3 0-125,4 0 74,-6 0 473,0 0-439,7 0-83,-5 0 61,11 0-108,-5 0 0,6 0-32,1 0 0,-5-2-20,-1-3 0,-4 4-8,5-4 1,0 1-37,4 0 1,-4 2 99,0-3-121,0-3 1,4 5 74,1-7 0,-1 5-35,1-5 0,0 1-98,-1-6 0,3 5-199,2 0 0,-3 1-40,4-6 1,-2 0-320,1 1 1,-3 4-5,4 0 1,-4 7-382,-1-2 1,4-1-640,1 1 1694,6-7 0,-3 4 0,6-6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5:18.42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59 1726 6662,'0'-8'764,"0"2"-303,0 6 901,0 0-1126,-7 0 65,6 0 9,-6 0 51,1 0-72,4 0 0,-6 0 165,3 0-135,3 0 25,-4 6 6,6-4 23,0 4 56,-7-6-23,6 0-205,-6 0 1,7 2 206,0 3-10,0-4-7,0 6 74,0-7 1181,0 0-1395,7 0 0,-4-5-24,7 0 1,-5-1-26,4 1 1,-4 3-172,5-3 0,-5-1 140,5 1 1,-1-2-165,6 3 0,-5 2 40,0-3 0,-1-1-35,6 1 0,0-2 19,-1 2 1,1 2 20,-1-7 0,1 5 52,0-4 0,-1 4 112,1-5 0,0 5 13,-1-5 0,-4 6 51,0-6-304,-1 7 0,4-6 172,-3 5-130,3 2 0,-5-5 23,7 7 1,-5 0 19,-1 0 0,-4-4 13,5-1 0,0-2-19,4 2 1,-1 2 43,-3-7 0,3 2-23,-3-2 1,3-3-61,2 4 1,-1 1 27,1-2 1,-1 2-73,1-2 0,0-1 37,-1 6 0,1-7-12,0 3 1,-1 0 40,1 0 0,-1 4-4,1-5 0,0 7 48,-1-2 0,1-2-29,-1 3 228,1-8-181,0 4 0,-1-5-15,1 3 0,-5 2 44,-1 3-63,-5 4 1,7-7 9,-6 3-34,6 3-64,-3-4 0,5 4 71,-3-3 1,3 3-14,-3-2 1,3-3-1,2 2 0,-4-1 4,4 1 0,-4 2 0,8-7 1,-2 2 0,-3-2 1,3-3-64,2 3 1,-3 2 56,4-2 1,-4 5-81,-1-4 1,1 4 72,3-5 1,-2 5-78,2-5 0,-3 6 51,-1-6 1,0 7-8,-1-2 1,3-3 0,2-2 0,-3 2-4,4-2 1,-4 5 86,-1-5 0,-1 2-45,1-1 0,0-3-8,-1 7 1,1-4-6,-1 4 1,1-5-103,0 5 0,-1-5 73,1 5 0,-1-4-9,1 4 0,0-5 28,-1 5 0,1-6-7,0 1 1,-1 2 135,1-2 1,-1 5-89,1-4 0,0 4 14,-1-5 1,3 5-32,2-5 1,-3 2-42,4-2 0,-4-1 54,-1 6 0,-1-6-25,1 1 0,0 2-7,-1-2 1,1 5-8,-1-4 1,1 4-3,0-5 1,-1 5 3,1-5 0,0 5-13,-1-4 1,1 5 22,-1 0 0,1-3-46,0 2 1,-1 0 31,1 5 1,-4-1-2,4-4 0,-9 3-5,9-3 1,-4-1-4,4 1 1,0-2 18,-1 3 0,1-3 2,-1-3 0,1-1 13,0 6 0,4-5-20,1 5 0,1-4 10,-2 4 0,-2-5-21,2 5 1,-1-6-2,1 1 1,-2 2-3,2-2-1,-3 7 0,-1-8 42,0 6 0,-1-2-33,1 2 1,-5 4 54,-1-4-39,1-3-26,5 6 0,-5-9 11,-1 6 0,-4 0 10,5 5-19,-7 0-5,10-7-2,-5 6-1,7-12 0,-2 10-10,-3-7 0,3 7 19,-4-2 1,0-2-18,0 2 1,-4-1 14,5 1 2,0 3 1,3-6-2,-4 3 0,4 4-1,-3-4 1,-2 2-5,2-2 5,0 3 0,3-6-82,-3 3 0,3 3 69,-4-2-56,4-4 1,2 6 58,0-3 1,-6-1 0,1 1 1,-5 0 8,5 5 0,-6-5 2,6 0 0,-5 0-46,5 5 28,-7 0 0,8-1-147,-6-4 137,7 3-72,-11-4 90,12 6 7,-5-7 1,2 5-31,0-2 6,-7 2-100,10-5 62,-5 6 1,2-6-28,0 7 0,-5-5 33,4 1-90,-5-1 134,9-2 11,-5 6 1,2-6-37,-1 7 12,-5-6-75,9 4 0,-10-9 49,7 6-106,-7 0 125,10 5 1,-10-5-160,7 0 70,-7 0 58,10-1 1,-10 4-84,7-3-17,-7-3 41,10 6 63,-11-4 0,6 1 99,-3 0-148,-3 0 236,4 5-110,-6 0 4,0 0 3,7 0-40,-6 0 12,6 0-46,-7 0 37,6 0 61,-4 0-24,4 0 10,-6 0-19,0 0-51,7 0 2,-6 0-115,6 0 141,-7 0 1,2 0 4,2 0-6,-2 0 10,5 0-41,-1 0 0,-3-1-40,7-4 32,-7 3 0,5-4 27,-3 6-231,-3 0 182,11 0 0,-7-2-96,4-3 0,-2 4 22,-3-4-9,-3 3 96,11 2 1,-10-2-52,7-2 53,-7 2 1,5-5-74,-3 7 125,-3 0-46,4 0 0,-4 0 12,3 0 51,-4 0 23,6 0-15,-7 0 26,0 0 101,6 0-151,-4 0 99,4 0-80,-6 0 25,0 0-41,0-6-6,0 4 58,0-4 0,2 6-38,3 0 64,-3 0 17,4 0-121,-6 0-107,0 0 0,5-2 109,0-3 1,0 4 1,-4-6-144,4 7 99,-3 0-39,11-6 0,-7 2 18,4-5-123,3 5 1,-10-7-2,7 6 1,-5 0-434,5 5 369,-7-6 0,5 4-523,-3-3-108,-3-3 225,4 7 1,-6-8-479,0 5 794,0 2 0,0-6-1488,0 3 1017,0 3 838,0-4 0,7 6 0,1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0:26.9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0 277 7471,'8'-15'-1096,"-1"6"1604,-7-1 1,0 5-254,0-5 0,0 6 159,0-6-384,0 0 0,0-4 94,0-1 0,0-1 37,0-4 0,1 4 59,4-3 1,-1 3 106,5 1 0,-5 0 25,0 1-154,4-1 1,-4 2-81,5 4 20,-5 2 0,4 7 27,-3 0 0,-4 2 52,4 3 1,2 3 77,-3 6 1,3 7-17,-2 4 1,-2 2 134,7 2 0,-7 2-233,2 3 0,-2 3-10,2 7 0,-3 0-414,2-1 1,-2 1 212,-2 0 1,0 5-441,0-1 0,-2 1 194,-2-6 1,0 0 15,-5-5 0,1 1-245,-2-10 1,-3 2-358,3-11 0,4-1-424,1-4-72,3-7 1358,2-2 0,0-19 0,0-3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5:23.05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147 118 7728,'-20'-5'0,"1"0"0,-1 0 10,6 5 0,4-5 70,0 1 0,5-1-38,-4 5-110,5 0 656,-9 0-128,12 0 1103,-12 0-901,11 0 0,-4-2 785,6-3-272,0-3-552,0-7 1,5 6-163,-1-1 1,3 7 245,-2-2 156,-4-3-185,12 6 392,-5-4-516,1-1 1,-1 5 603,-3-2-70,-4 2 181,6 2-665,-7 0 1,1 0 201,4 0-242,-3 0-165,4 0-26,-6 0-47,7 6-1,1-4-266,7 11 0,-1-11-59,1 3 0,-1-4 0,1 1 0,0 3 0,-1-4 0,1 4 0,0-3 0,-1-2 0,-4 0 0,0 0 0,-1 5 0,6 0 0,-5-1 0,0-4 0,-1 0 0,6 0 0,-5 5 0,-1 0 0,1 0 0,5-5 0,-1 0 0,1 5 0,0 0 0,1 0 0,3-5 0,-2 0 0,2 0 0,2 0 0,-1 0 0,-1 0 0,-4 0 0,4 0 0,1 0 0,-1 0 0,-4 0 0,0 0-162,-1 0 1,1 1-154,0 4 0,-6-3-263,1 3 1,-2-2-223,2 2 32,3-4 1,-7 8-898,4-5-678,3-2 995,-11 5-173,4-7-1155,-6 0-2146,0 0 2653,0 6 1207,0-4 962,0 4 0,7 1 0,1 1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5:23.78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658 88 7689,'-14'-8'0,"1"0"-543,3 3 507,-3 4 1,10-11-81,-7 7 323,7 0 129,-4-1-12,7 4 206,0-11-99,0 12 1,0-7 205,0 3 250,7 3-139,-6-4 165,6 6-50,-7 0 594,0 0-1076,-7 0 0,4 1-27,-7 4 1,6-3-159,-6 3 0,5 1 117,-5-1 1,5 6-94,-4-1 1,0-2-37,0 2 1,-4 0-11,3 4 1,2 1 24,-2 0 0,0-1-34,-4 1 1,-1-1-1,0 1 1,1 1 42,-1 4 0,1-4-39,-1 4 1,0 1-29,1-2 0,4 1 51,0-6 0,0 6-70,-4-1 1,-1 2 9,1-1 0,4-4-69,0 4 0,2 1 23,-2-2 1,-1 1-116,6-6 1,-5 1 62,5 0 0,-1-6 60,1 1 0,3-5 163,-3 5-166,4-7 0,1 5 123,0-3-167,-7-3 0,6 11 4,-4-4 1,-2-1 6,2 2 0,-6 0-2,1 5 1,2 4 58,-2 1 1,1-1-44,-6-4 1,5-1 93,1 1 0,-1-2-85,-5-3 0,6 1-74,-1-6 1,7 1-4,-2-1 1,1-3-250,0 3-386,2-4-922,-5-1-78,7 0 0,0-1-11,0-4-144,7 3 0,3-4 261,9 6 1525,-3-7 0,12 6 0,-5-6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5:44.02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59 176 7776,'-14'-14'-1018,"4"1"591,0 3 431,7-3 85,-3 5 0,4-5 46,-3 3 24,3-3-98,-4 5 1,6-2 190,0 0 1,0 5 16,0-4 6,0 5 0,0-4 504,0 3 172,0 4-121,0-12 99,0 11-110,0-4-303,0 6 4151,0 0-4249,0 6 122,0-4-158,0 11 0,0-12-8,0 6-51,0-1-25,0-4 13,0 11-209,0-11 16,0 11 0,0-10-134,0 7 1,5-5 30,0 4-98,0 1 0,-5 5 117,0-1 1,1-1-33,4-3 0,-3 3-70,3-3 1,1-2 133,-1 2 85,0-1-129,1 6 0,-2-2 192,5-3-136,-5 3-36,9-5 1,-12 7-30,4-1-24,3 1 30,-6-1 1,4 1-12,-6 0 1,5-6-88,0 1 0,0-5 23,-5 5-8,0-7 0,2 8 49,2-6 1,-2 2-176,3-2 158,-3-4 6,-2 12 99,0-11 0,4 6-107,1-3 53,0-3-26,-5 4 54,0-6-120,0 0 306,7 0-229,-6 0 137,6 0-123,-1 0 0,-4-2 53,3-2-42,3 2 0,-5-9-8,7 6 1,-5-5-17,4 5 0,-4-5-11,5 5 0,-5-4-18,5 4 0,-5-5 35,4 5 1,-4-1-35,5 1 1,-5 2 27,5-7 0,-6 5-29,6-5 24,0 7-4,5-10 1,-6 6 3,1-2 0,-5 1-1,5 3 1,-5 3-21,4-3 0,-4 2-24,5-2-12,-7 3 40,10-4 58,-5 6-50,7 0 0,-5 0 131,-1 0 0,-4 0-56,5 0-25,-7 0 1,5 0-13,-3 0 33,-3-7-105,11 6 101,-11-6-379,11 7-181,-12 0 33,12 0 0,-10 0-907,7 0-984,-7 0-798,10 0 696,-4 0 2462,5 0 0,1 0 0,-1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5:56.88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117 44 7827,'-30'0'59,"-1"-2"0,14-1 387,4-2-80,2-6 8,3 3 161,1 0 285,7 1-247,0 7 946,0 0-686,7 0-89,-5 0-469,11 7 1,-10 1 3,7 6 0,-7 1-57,2 0 0,1 1 105,-1 3 0,5-1-71,-5 7 1,4-1 106,-4 5 1,7 7-184,-3 3 1,-2-2-14,-2 2 0,1 0-233,-1 5 1,0 2 114,-5 2 0,5-7-668,0 3 0,0-10 137,-5 0 0,0-5-1998,0-4 844,0-4 760,0-13 0,0-8-102,0-10 1,0-6 461,0-8 0,0-1-49,0-9 0,0 2 565,0-3 0,0 5 0,0-6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5:58.9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0 162 8033,'0'-15'-110,"0"0"-309,0 1-82,0-1 827,0 0 0,5 1 747,0-1 1,1 2-410,-1 3 0,-3 2 222,3 3-458,3 4 0,-5-6-99,7 7 1,-5 0 18,5 0 0,-6 0-11,6 0-273,0 7 1,9-6 110,1 4 1,-1-3-120,-4-2 0,6 0-596,4 0 1,4-5 298,5 0 0,-3-5-946,3 6 1,2-1 499,-2 5 0,0 0-1585,-5 0 2272,0 6 0,1 9 0,-1 8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00.1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45 498 8088,'-15'0'601,"5"0"-929,1 0 243,5 0 202,-2-7 0,12 1-118,4-4 1,5-3-1,4 3 1,4-9-1,6-6 1,2-2 3,3-2 1,-3-1-10,3 1 1,-1 0 8,1 0 0,-8-1-95,3 1 0,-9 5 67,-1-1 0,-4 7 16,-5-1 1,-4 3 35,-6 1 1,0 5 78,0 1 1,-6 4 24,-4-5 1,-8 7-73,-2-2 0,1-2 279,4 3 1,-4-1-65,-1 5 1,1 0 118,4 0 1,1 0-27,-1 0 0,5 0 99,0 0-172,1 0-253,-6 6 0,7 2-36,3 7 1,3 0 78,2-1 0,0 1 62,0-1 1,2 3-31,3 2 1,-2-1 31,7 6 1,-7-4 9,2 4 0,2 1 108,-3 4 0,1 7-161,-5 3 1,5 3 22,0 2 1,0 0-169,-5-1 1,0 0 104,0-4 1,0 1-135,0-6 0,0-4 43,0-6 0,0-11-160,0 2 189,0-10 1,0-1 26,0-8 0,0-5-70,0-5 0,0-6-97,0 1 1,0-7-64,0 1 1,0-2 59,0-2 1,5-1 40,0 1 0,1 1 35,-1 4 0,-2-2 124,7 7 1,-5-6-94,5 6 0,-2-1 110,2 6 1,3 1-88,-4 3 1,-1-2 24,2 8 0,0-1 7,5 5 1,-6 0-11,1 0 1,-2 6 51,2 4 1,1 3-62,-6 2 0,5 4 188,-5 1 0,5 4-59,-6-5 0,3 7-47,-2-1 0,-4 2-63,4 3 1,-3-6 5,-2 0 1,0-1-104,0 2 0,5 1 130,0-7 1,1-1-225,-1-8 1,-2 1 98,7-6 0,0 0-51,4-5 0,1-7-3,0-2 0,4-9-150,1-2 0,-1-6 147,-4 2 1,4-5-144,1-6 1,-2 5 246,-9-5 0,4 9-85,-3 2 0,-2 1 42,2-1 0,-7-2-56,2 6 0,-3 1 277,-2 4-5,0 1 72,0 6 1,-7 1-128,-3 7 1,-1 7 97,1 2 0,-1 9-132,6 2 0,-1 4-11,1-4 0,3 4-99,-3-5 1,4 6 97,1-6 0,1 6-142,4-6 0,-2 1 100,7-6 0,0 1-24,4 0 0,1-2-18,0-4 0,4-2-10,1-7 1,-1 0-7,-4 0 1,-1-2 34,1-3 1,-5-3 25,0-6 1,-2-3-24,1-2 1,-2 1 93,-7-6 1,0 4-58,0-4 1,-7 4 8,-2-4 1,1 6-74,-2-2 0,-5 3 3,-4-3 0,-2 9-271,1-4 0,4 10 96,-4 0 0,-1 4-850,2 1 1,-6 6 19,6 4 1042,6 9 0,0 4 0,5 6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00.8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381 102 8088,'0'-14'0,"0"4"-868,0 0 186,0 1 1814,0-6-773,0 0 1,-2 6-215,-3-1 0,2 7 27,-7-2 1,0 3 146,-4 2 0,-1 0 68,0 0 1,-1 0-74,-3 0 1,2 2-97,-2 3 1,-2 1 10,1 4 1,-1 3-247,2-3 0,1 7 0,-6 3 1,6-1 104,-2-4 1,4 5 53,1-1 0,2 5-47,4-4 1,-3 1-112,7-1 0,0-3 107,5 8 0,2-6-182,3 6 0,3-7 110,7 1 0,4-3-200,1-1 1,6-5-3,-2-1 0,4-5-5,1 1 1,-1-4 73,-4-1 0,3-6 61,-2-4 0,-4-3-131,-2-2 1,1-4 102,-5-1 0,6-6-8,-12 2 1,3-2 21,-7 2 1,-4-2 110,4 6 0,-3-6-42,-2 2 0,-2 3 136,-3 1 1,-3 4-72,-6 1 1,4 2 476,0 3-114,0 4-284,-4 6 1,-1 0 0,7 6-57,3 4 1,3 3 66,2 2 1,0-1-8,0 1 1,0-5 102,0 0 0,0-1-81,0 6 0,5 0 2,0-1 0,5 1-302,-5-1 1,6-4 116,-1 0 0,8-2-637,1 2 0,1-4 339,-6-6 1,6 0-725,-1 0 1,6 0 302,-6 0 1,1 0 53,-6 0 0,1-6 201,0-4 1,-7 2 474,-3-2 0,-4 0 0,-1-4 0,0-1 0,0 1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01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0 191 8180,'0'-20'23,"0"1"0,0-1 205,0 6 1,5-1-83,0 1 0,7-1 233,-3 0 0,4 2-10,2 4 1,1-3-117,4 7 1,-2-4-2,6 4 0,-5 0 25,6 5 0,-6 0-150,6 0 1,-9 6-178,-2 4 1,-1 8-576,-8 1 1,0 9 403,-5 1 1,-6 7-872,-4 8 1,-8 0 378,-1 0 0,-1 1 713,5 4 0,-6-4 0,-1 6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02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146 600 8088,'-29'15'0,"5"-2"401,-1-3 0,8 1 61,-3-6 1,5 1 385,6-1-618,2-3-267,7 4 1,2-7 66,3-4 0,3-3-176,6-7 1,3-6 10,2-3 0,4-4 128,6-1 1,0-1-98,1 1 1,-1-2-73,0-3 1,5 3 36,0-3 0,-1-2 82,-9 2 0,4 0-135,-4 5 1,-3 0 6,-1-1 1,-6 3-15,-4 2 1,-3 3 340,-7 2 1,-7 4-160,-3-3 0,-3 7 498,-1 2 1,-2 7-102,-4-2 1,4 4 68,-4 1 1,4 0-189,1 0 1,1 0-20,-1 0 0,2 6-178,4 4 1,0-2 173,5 2 1,2 0-210,-3 4 0,3 1 57,2-1 1,0 6 33,0-1 1,0 7 11,0-1 0,5 2 12,0 3 1,2-1-58,-2 0 1,-4 5 9,4 0 0,2 5-161,-3-5 0,3 5 125,-2-4 1,-4 4-95,4-5 1,2-2 97,-2-7 0,-1-4-207,-4-7 0,5-4-48,0 0-193,0-7 382,-5 4 1,0-14-6,0-3 0,5-3-62,0-1 0,1-6-3,-1 1 0,-2-6 146,7 6 0,-5-6-99,5 6 1,-5-2 128,4 1 0,-4 4-71,5-3 1,-5 2-31,5 3 1,-2-1-63,2 0 1,1 1-7,-6-1 0,6 5 94,-1 1 0,-2 4-28,2-5 1,-5 7 10,4-2 0,-4 3-33,5 2 110,-7 7 1,9 1-38,-7 7 0,1-1 120,-1 1 1,-3 4-132,2 1 1,-2 4 20,-2-4 0,0 4 26,0-4 0,2 4-27,3-5 0,-4 3-76,4-3 0,-3-3 73,-2 4 1,0-9-207,0-1 134,6-7-90,2 4 0,7-7 39,0 0 0,1-12-146,3-2 0,-2-6 66,2 1 0,2-4 87,-1-6 0,1 4-127,-2 1 0,-7 1 99,2-1 0,-4 3 140,0 6 0,-2 0-9,-3 1 177,-4-1 0,4 7 44,-10 3 2,-3 4 1,-6 2-78,-1 4 1,2 3 102,3 7 0,-1 1-172,6 4 1,-5-4 24,5 3 0,1 2-189,4-1 0,0 1-77,0-1 0,0-4-203,0 3 1,1-2-56,4-3 0,3 1-285,7-1 1,1-4-298,4 0 0,-3-7 364,8 2 1,-6-5-191,6-5 0,-7-5 300,1-9 0,-3-2 122,-1-4 1,-2-2 361,-3 2 0,-4-2 0,-6-2 0,0-1 0,0 1 0,0-5 0,0 0 0,-6 0 0,-4 4 0,-3 3 0,-2 2 0,-4-1 162,-1 7 1,-6-1-24,2 6 1,3-1 760,1 1 0,4 4 364,1 0-70,1 7-446,-1-4-755,7 7 0,2 2-304,6 3 0,1-2 141,4 7 1,-2-5-871,7 4 1,0 1 475,4 5 1,1-5 563,0-1 0,6 1 0,2 5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03.1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44 308 8088,'8'0'77,"-1"-7"813,-1 5-467,-4-11-173,11 12 0,-10-11-59,7 8 1,-5-3-44,4 2 0,-4 2-130,5-7 0,-5 2 31,5-2 0,-2-3-171,1 4 0,4-4-35,-3-2 1,2-5 86,-3 1 0,3-1-6,-7 6 0,-1-6 97,-4 1 1,0-1 33,0 6 0,0 4-43,0 0 1,-6 7 0,-4-2 1,-3 3 80,-1 2 0,-1 0 168,0 0 1,-4 7 91,-1 3 0,1-2-77,4 2 1,1-1 20,-1 6 1,2 0-76,3-1 1,-1 2-180,6 4 1,0-4 12,5 4 1,0-4-99,0-1 1,2 1 96,3 3 1,3-2-94,6 2 0,1-3-143,0-1 1,4-5 34,1-1 0,1 0-237,-2 0 0,-1-2 132,6-7 1,-6 0-382,2 0 1,1 0 131,-2 0 1,1-2-50,-5-3 1,-1-3 86,1-6 0,-1-6 169,1 1 1,-2-6 97,-3 6 1,3-6 2,-3 6 0,-2-6 301,1 6 1,-5-5-222,1 4 1,1 1 627,-1 4 0,0 0 456,-5 1 556,0 6-693,0-5-362,0 11 0,-5-3-2,0 10 0,0 3-123,5 7 0,0-1-106,0 1 1,0 6 20,0 3 1,2 4 102,3 1 0,-4 1-94,4-1 0,2 8 29,-2 7 1,-1 6-85,-4 9 0,0 1 0,0 3 0,0-1-187,0 6 1,0-3 57,0-1 1,0-7-511,0-14 0,-1 0 295,-4-4 0,3-5-486,-3-10 1,4-3-295,1-6 384,0-7 1,-2-1-124,-3-7 0,4-4-259,-4-5 0,3-3-71,2-12 0,0-5 422,0-6 0,0-5 553,0 1 0,0-8 0,0-2 0,0-13 0,0 9 0,0-12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0:27.4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642 15 7811,'-10'-8'216,"0"3"1,6 3-156,-6 2-131,0 0 1,-4 2 36,-1 3 0,0 3 15,1 6 0,-1 1 108,1-1 0,-3-1-54,-2-3 0,3 3 223,-4-3 0,3 3-135,-3 1 1,2-1-58,-6-3 1,5 3-137,-6-3 1,1 3 100,-5 1 1,0 1-26,0-1 0,1 1-8,4-1 0,-4-1-28,4-3 1,3 3 9,1-3 1,1-2-46,4 2 92,-2-7 31,15 3 3,-5-6-54,14 0 1,6 0 165,6 0 0,2-1-47,-1-4 1,-2 3-36,6-3 1,0 4-3,5 1 1,-4 1 101,-1 4 0,-1 2-111,1 2 0,4 9 14,-4-3 1,2 3-108,-2-4 1,2 6 98,-7-1 0,2 5-127,-1-4 0,-4 4-15,3-4 1,-4 4-67,-5-5 0,1 1 21,-6-6 1,5 1-104,-5 0 1,-1-6-117,-4 1 0,2-5-288,3 5 0,-2-7-172,7 2 0,-5-4 779,4-1 0,1 0 0,5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03.3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118 118 8088,'0'-15'0,"0"1"360,0-1 0,1 0-34,4 1 1,-1 1-144,5 3 1,-4-1-8,5 6 1,0 0-94,4 5 1,1 0 177,0 0 0,-1 0 80,1 0 0,-1 1-60,1 4 0,0 3-49,-1 7 0,1 0-210,0-1 0,-6 3 123,1 2 0,-7-3-235,2 4 0,-3 1-37,-2-2 1,-2 3-15,-3-3 1,-3-1-81,-6 6 0,-3-6-260,-2 2 0,1-4-566,-6-1 1,-1 2 480,-4-2 1,0-2-122,-1-8 0,1-5 687,0 0 0,-7-7 0,-1-7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03.5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15 220 8088,'-8'-29'-111,"3"-1"0,4 3-39,1 2 0,6 4 586,4 7 1,3-1-170,2 0 0,-1 2-444,1 4 1,4 0-40,1 5 1,1 2-17,-2-3 1,-2 3-39,2 2 0,-3 7 270,-1 3 0,0 9 0,-1 4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03.7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30 8088,'-21'15'0,"3"-2"1660,-6-4 0,8-1-905,1-3 0,2-1-697,8 5-668,0-5-1245,5 2 1063,0-6 1,0-6 409,0-4 1,5-5 381,0-4 0,6-4 0,-2-6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05.3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59 147 7769,'-9'-6'159,"-4"-2"296,5-7 0,-5 0-422,4 1 1,2 4 75,7 0 37,0 7 272,0-10 232,0 11-494,0-4 0,2 6 114,3 0-68,-4 0-4,12 0 0,-10 1-177,7 4 1,-5-1 38,5 5 0,-7 1 31,2 5 1,1 1-37,-1 3 0,2-2-13,-2 2 0,-4-1 10,4 2 1,-3-4-111,-2 3 0,0-3-87,0-1 1,0 5 99,0-1-320,0 1 228,0-6 91,0 1-122,0-7-23,0-2 150,0-25 0,0 6 14,0-16 1,0 8 129,0-4 1,0 6-76,0-6 0,5 6 158,0-5 1,4 6-53,-4-2 0,7 2-119,-3-1 0,-1 3 20,2-4 1,-2 9 0,2 1 0,3 2 47,-3-2 1,3-1-9,1 6 1,-4 0 94,0 5 1,0 0-85,4 0 1,-4 6-2,0 4 1,-2 3-11,2 2 0,-2 4 19,-3 1 1,-4 4-71,4-4 0,-3 6-145,-2-2 0,0-1-260,0 1 1,0-6 171,0 1 1,0-2-192,0-3 1,-5-4-235,0 0-953,0-7 1023,5 4 1,7-14-100,2-3 0,4-4 663,2-6 0,0-3 0,6-12 0,2-3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05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59 103 8088,'-5'-14'-506,"0"-1"0,-1 5 1645,1 0-265,3 1-510,-4-6 0,6 5 81,0 1-60,0 5 108,-7-2-217,5 6 0,-4 1 87,6 4 0,0 3-86,0 7 1,0 0 2,0-1 0,-5 7-45,0 4 0,0 2-134,5 3 0,0-1 70,0 0 1,0 0-177,0 1 1,0-1 34,0 0 0,0 0-144,0 1 0,2-1-71,3 0 1,-2-5 105,7 1 1,-5-7-64,4 1 0,1-3 10,5-1 0,-1-2-520,1-3 0,0 1 230,-1-6 0,1 0-1231,0-5 806,-1 0 243,1 0 0,1-2-42,4-3 0,-4-8 646,3-6 0,2-5 0,-1 4 0,-1-6 0,-4 2 0,6-4 0,2-1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05.9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89 8088,'-6'-15'-1874,"-1"0"2599,-2 1 0,-3 4 366,7 0-22,-6 7-459,9-10-172,-4 11-140,6-4 1,0 8-30,0 2 1,0 0-43,0 5 0,0 1 0,0 5 0,0-1-207,0 1 0,0 5 153,0-1 0,0 2-300,0-1 1,0-4 67,0 3 0,0-1-443,0 2 0,1-4-7,4 4-1107,-3-4 442,11-2 78,-5-5 606,7-3 1,-2-12 489,-4-4 0,4-3 0,-4-8 0,5-2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06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88 8088,'-14'-6'274,"1"-2"590,3-7-740,-3 1 0,11 4-500,-2 0-1401,2 7 863,2-4 671,6 7 1,3 0 242,5 0 0,1 0 0,-1-6 0,1-2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06.4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7573,'10'0'830,"-1"0"1,1 2-316,5 3 0,4 3-54,1 7 0,4-1-80,-5 1 1,6 1-87,-6 4 0,6-3 155,-6 8 1,6-6-209,-6 6 1,2-1-8,-1 5 0,-9 1-117,4-1 0,-6 2 1,1 3 0,-3-2-180,-7 7 1,-8 0-37,-7 5 0,-6 5-318,-8 0 1,-1-1-132,1-4 0,-5 0 238,0 0 1,-5-2-1113,5-3 0,5 2 9,4-7 1411,7-6 0,-3-14 0,7-7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06.9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59 8088,'-15'-8'0,"-2"-5"895,2 3 0,-3-1 309,8 1-1145,4 3 1,6 7 24,10 0 1,3 2-430,1 3 1,1-2 263,-1 7 1,3-7 187,2 2 1,-1-3-2,6-2 1,-4 0 2,4 0 1,-4 0-219,4 0 1,1 0 65,4 0 0,-5 0-712,1 0 1,-8 0 358,3 0 0,-4 0-416,-1 0 1,-2 1 398,-3 4 1,-4-2 412,-6 7 0,-6 0 0,-9 11 0,-8 2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07.0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45 8088,'-10'0'3190,"0"0"-2964,7-7 1,-4 4-18,7-7 0,12 7-641,2-2 1,11 3 348,-1 2 0,9 0-538,1 0 0,0-5 273,-5 1 1,-4-1 25,-1 5 1,-5 1-85,6 4 1,-9-2 405,-1 7 0,-1 0 0,-6 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0:28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145 263 7763,'-20'0'46,"1"0"1,11 0-11,-7 0 0,4 0-2,-4 0 1,1 0 243,-1 0-299,7 0 1,0-7-9,3-2 1,3-4 79,-2-2 1,4 1-37,4-1 0,5 0 176,5 1 0,-3-2-31,4-4 0,-4 4-78,9-3 0,-4 2-66,-1 3 1,-1 4 3,1 0 1,1 6-15,3-6 0,-2 7-142,2-2 1,-3-2 55,-1 2 1,-1 0 37,1 5 1,0 0 143,-1 0 1,-4 5-22,0 0 1,-2 7-36,1-3 0,4-1 0,-3 2 0,-2-2 19,2 2 1,-5 1 22,4-6-60,-5 6 1,7-7-62,-6 5 1,1-5 112,-1 0-143,-3-2 1,6-2 33,-3 0 6,-4 0 83,12-6 8,-11-2-39,4-7 0,-6 5 37,0 1-50,0 5 1,0-4 6,0 3 0,-6 4 101,-4-4 0,2 3-60,-2 2 1,1 2 9,-6 3 0,1 1-32,-1 4 1,2 3-2,3-3 0,-3 1 15,4-1 1,-3 7-6,3-2 1,-3 3 41,7-4 1,-4 6-36,4-1 1,0 7-81,5-1 1,0 0 29,0 0 0,2 2-69,2-2 0,5-3 46,5 3 1,1-8-106,-1 3 1,2-6 87,4-4 1,1 1-96,3-6 1,2 0-35,-6-5 0,6-6 110,-2-4 0,2-3-29,-2-2 0,4 1 31,-4-1 1,-1-4-8,1-1 0,-1-6-48,1 2 0,2 1-8,-7-1 0,2 5 46,-1-6 1,-9 8 0,4-3 1,-9 2 112,4-1 0,-7 8-174,2-4 406,-3 4-152,-2-4 98,-7 7-118,-1 2 117,-7 6 1,6 0 20,-1 0-143,7 6 1,-9 2 14,7 7 1,-1-1-30,1 1 1,4 4-90,-4 1 1,3 1 30,2-2 1,0-1-85,0 6 0,0-1 57,0 1 0,0-1-97,0-4 1,2-2 17,3 2 0,3-4 72,6-6 0,1-2-60,-1-7 0,6 0 40,-1 0 1,7-3-110,-2-7 1,-1-1 9,1-14 1,1 3 31,4-3 1,-5-2 23,0 2 0,-6 3-7,2-3 1,-4 6 28,-2-5 0,-1 6 2,-3-2 0,-2 4 285,-3 2-96,-3 6 208,4 1-170,-12 7 0,2 0-7,-5 0-83,6 0 0,-9 7 13,7 2 0,-1-1 8,1 2 1,3 0 80,-2 4 0,0 3-221,-1 2 0,4-3 66,-4 4 1,3 1-135,2-2 1,0 1-62,0-6 0,0 1-183,0-1 1,2 1 4,3 0 1,-2-6-709,7 1 516,-1-7 0,6 4-155,0-7 0,-1-2 678,1-3 0,-1-3 0,7-13 0,2-2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08.8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308 118 7826,'-10'0'-439,"0"0"1,5 0 680,-4 0-21,5 0 23,-9 0 0,10 0 67,-7 0-78,7 0 57,-3 0-7,-1 0-34,6 0 4,-6 0-103,7 0 85,0 0-82,7 0 73,-6 0-272,6 0 118,-7 0-48,0 0-180,6 0 190,-4-7 0,4 4 17,-6-7 0,2 7-18,3-2 24,-4-3-28,6 0 1,-9-5-1,-3 3 1,4 2 44,-4 3 0,-3 2 10,-2-7 1,2 7 127,-2-2 1,0 3-96,-4 2 0,-1-4 144,1-1 0,-1 0-106,0 5 1,1 0 1,-1 0 0,0 1 1,1 4 1,4-1 5,0 5 1,2 3-35,-2 7 0,-1-3-4,6 4 1,-1 1-3,1-1 1,3 6 8,-3-2 0,4-1-10,1 1 1,5 0-2,-1 6 1,8-3 94,-2-2 1,3 2-113,1-2 1,1-4-10,-1-2 0,1 2-23,0-1 1,-1-1-122,1-4 1,1 0-325,4-1 1,-4-1 203,3-3 1,-2 1-399,-3-6 0,6 0 220,-1-5 1,2-6-593,-1-4 1,1-3 149,3-2 1,4-6-37,-4-3 1,4-4 307,1-1 0,0-5-270,1 0 786,-1 0 0,0 4 0,0 1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10.2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59 8344,'6'-15'1048,"-4"7"-993,4-5 40,-6 11 1,0-6 86,0 3 67,0 4-45,-6-6-83,-2 7 0,-2 0-15,0 0 1,5 2-7,-4 3 0,4-2 24,-5 7 0,2 1-80,-2 9 0,-1-2 85,6 6 1,-5-5 10,5 6 0,-5 4-55,6 5 1,-1 0 16,5-4 0,0-1-99,0 0 0,0 0 93,0 0 0,1-6-172,4-3 1,-2-6 99,7-4 0,0 1-182,5-6 0,-1 0-16,1-5 1,1-6-13,4-4 0,-4-3 70,3-2 1,-2-6 16,-3-3 0,-4-4 106,0-1 0,-2 0-66,2 0 1,-4-1 43,-6 1 0,0 5 16,0-1 1,-2 3 23,-2-3 0,-5 4-11,-5 6 1,-1 1 11,1-1 1,-1 2-87,0 3 0,1 4-7,-1 6 0,5 0-557,1 0 403,-1 0 1,-3 2-89,3 2 1,4 5 38,6 5 1,0 1 15,0-1 1,1 1 52,4 0 1,5-2-113,9-4 0,-1 4-19,7-3 0,-1-3 135,5-2 0,7-4 197,3-1 0,-2 0 0,2 0 0,-6 0 102,1 0 0,0-6-16,-5-4 1,2 2 241,-11-2 0,-1 7-32,-4-2-35,-7-3 1,-2 5 76,-6-7 1,-1 7 92,-4-2 0,2-2 74,-7 2 1,0-4-139,-5 4 0,6 0-4,-1 5 0,0-5-131,-4 0 0,4 0 137,0 5-246,0 0 0,-4 0-76,-1 0 178,1 0-199,-1 7 1,2 1-203,3 6 1,-1-4 84,6 0 1,0 0-101,5 4 0,0 1 84,0 0 1,2-6 51,3 1 1,1 0 66,4 4 1,8 1 108,-4 0 1,6-2-116,-1-4 1,-2 4 16,2-3 0,2-2-86,-1 2 0,-1-2 89,-4 2 1,-1 3-88,1-3 1,-2-2 68,-3 1 1,-4-4-191,-6 5 207,0-7 0,-1 9 2,-4-7 0,-8 4-127,-7-4 0,-6 5 86,2-5 0,-4 0-415,-1-5 0,5 1 176,-1 4 0,6-3-372,-6 3 1,8-4-318,-3-1 462,10-6 0,4-2 69,6-7 1,11 0 410,4 1 0,11-6 0,3 1 0,0-7 0,7 3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10.6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453 117 7797,'0'-21'0,"0"3"96,0-6 1,0 6-12,0-2 0,-1 11 497,-4 4 1,-3 3 169,-7 2-547,0 0 1,1 2 31,-1 3 0,1 3-1,-1 6 1,5 1-46,0 0 1,7 4 27,-2 1 0,4 4-106,1-5 1,0 7 92,0-1 0,0-2-177,0 1 0,0 5 66,0 5 1,1 0-233,4-4 1,-3 4-55,3 0 0,-4 5-203,-1-5 0,5 0-18,0-5 1,0 1 4,-5-1 0,0-5-33,0 1 1,0-12-170,0 1-532,0-9 776,0 2 1,-5-9 128,0-3 1,-6-3 61,1-7 1,-3 1 173,-2-1 0,-1 0 0,-3 1 0,1-1 0,-7 1 0,3-4 63,-3 3 0,-1-3-58,7 9 0,-6-3 274,6 2 0,-1-1-132,6 6 0,-1 0 1480,1 5-431,6-6-667,1 4 1,20-4-418,7 6 0,7-5 73,7 0 1,8-6-372,7 1 1,6-3 180,-1-2 0,3 2-686,1 3 0,6-7 48,-1 2 0,5-1-243,-4 6 0,-2-3 561,-9 3 0,-3-3 325,-6-1 0,-6-8 0,-3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11.0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235 88 7797,'-15'-14'0,"5"-1"120,1 0 0,0 1 258,0-1 1,1 7 441,3 3-590,3 4 1,-11 2-19,3 4 0,2 3 7,-2 7 0,1-1 42,-6 1 1,0 5 6,1-1 1,-1 2 12,1-1 1,4-2-87,0 6 1,7-5-14,-2 6 1,-2-2-34,3 1 1,-1 5 69,5 0 1,0 1-190,0 4 0,0-3 109,0-2 1,0 5-55,0 0 1,6 0 5,4-4 0,-2-1-145,2 0 1,0-1 53,4-4 1,2-3-181,4-6 0,-2-2-361,6-3 1,-1 1 279,1-6 0,4 0-596,-4-5 1,-1-2 349,1-3 1,-4-3-656,4-7 0,-6-1 513,2-3 0,-9 1 649,-1-7 0,-7 1 0,4-5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11.9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73 7744,'-14'0'-1759,"-1"0"2582,0-6 1,2 3 289,4-7-588,2 7-268,1-10-225,4 11 129,2-11 1,8 11 13,7-2 1,-1-3-51,1 2 0,-5 0 60,-1 5 0,1 0-204,5 0 1,-1 0 69,1 0 1,-2 2-42,-3 3 1,1-2 61,-6 7 0,5 0-149,-5 4 1,4 1-2,-4-1 1,0 6 67,-5-1 0,5 3-23,0-3 0,0-1 47,-5 6 0,-2-6-74,-3 2 1,2-4 100,-7-1 1,5-2 50,-4-4-77,-1 4-1,-5-11 1,6 4-106,-1-6 1,7-6 65,-2-4 0,3-3-78,2-1 1,0-6 92,0 1 1,2-6-8,3 6 1,-2-6 30,7 6 1,-6-6 72,6 6 0,-2-1-30,2 6 1,1-1 142,-6 1 0,7 4-106,-3 0 0,-1 7 17,2-2-56,0 3 0,5 2 12,-1 0 1,1 2-28,-1 3 1,1 3 2,0 7 0,-2-1-20,-4 1 1,4 1-62,-3 4 1,-2-3 6,2 8 1,-7-6-66,2 6 0,-3-6 68,-2 6 0,0-3-280,0 3 0,-2 1 114,-3-7 1,4 1-1090,-4-6 121,3 1 491,2-7 0,7-2 365,2-6 1,9-3 305,2-7 0,6 1 0,-3-25 0,6 3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12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15 7744,'8'0'434,"-1"0"-132,-7 0 701,0 0-702,0-6 145,0 4-120,0-4 430,0 6 352,0 0 0,0 6-907,0 4 0,0 3-300,0 2 0,-5 1 137,0 3 1,-2 2-756,2 4 1,2 2-68,-7-2 1,7 2-447,-2 3 0,4-6-140,1 0 1370,0-6 0,6 3 0,2-6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12.7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29 7744,'-19'0'211,"-1"0"1,1-1 85,4-4-258,1 3 0,1-6 469,3 3 286,3 4-69,7-6-298,0 7 171,0 0 0,2 7-281,3 2-190,-3 4 1,9 2-142,-6 0 0,1-1 98,-1 1 0,-2 0-119,7-1 1,-5 1-567,5-1 0,-5 1 328,4 0 1,-4-2-574,5-4 0,-5 3 328,5-7 1,-5 4-1144,4-4 1279,1 0 0,5-11 382,-1-4 0,-1-8 0,-3-1 0,3-7 0,-5-4 0,7-7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12.9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59 7744,'-21'-6'715,"0"-3"161,-4-5 1,4 1-47,7 3-309,-1 4-544,0 6 156,7 0-528,2 6 1,7 2-135,4 7 1,3-2-480,7-3 0,0 3 1008,-1-4 0,1 4 0,-1 2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13.3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 8794,'-9'0'973,"-4"0"-792,12 0 0,-11 1 254,8 4-101,-1-3-158,5 11 0,0-5-14,0 7 0,0-1 39,0 1 0,1 0-358,4-1 0,-3 6-213,3-1 1,1 1-317,-1-6 1,5 1 167,-5-1 0,0 1-1299,-5 0 1086,6-1 731,-4-6 0,11 5 0,-5-4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13.8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74 7744,'-15'-13'0,"5"8"287,1-10 0,4 6 230,-5-1 476,7-3-332,-4 11-314,7-4-97,0 6 1,0 2 60,0 2 1,5 0 17,0 5 1,5-4-116,-5 5 0,4 0 48,-4 4 1,2 1-50,-2 0 1,-4 4-8,4 1 1,-2 1-62,2-2 1,-3-1 12,3 6 0,-4-4-9,-1 4 0,0-1-128,0 1 0,0 4-24,0-4 0,0-1 90,0 2 1,0-3-150,0 3 0,0 1 10,0-7 0,0 1-5,0-6 0,0 1 14,0 0 77,0-1-4,0 1-3,0-1 270,0-5-255,0-3 0,2-6 46,3 0 1,-2 0 6,7 0 0,-5 0 119,4 0 1,1-2-155,5-2 0,-1 2 17,1-3 1,1-1-38,4 1 1,-4-2-95,4 2 0,-3 4-61,3-4 1,-4 2 91,4-2 1,-4 3-208,-1-3 0,-1 4 62,1 1 0,-1-5-224,1 0 15,0 0 1,-1 5-223,1 0 1,-5 0-644,-1 0-452,-5 0 485,2 0 0,-6 2-12,0 2 556,0-2 665,-6 5 0,-9-7 0,-8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0:28.9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217 146 8456,'2'-13'303,"3"4"1,-4 0-193,4 5 1,-3 0 60,-2-5 1,0 4-112,0-5 1,0 5 109,0-4-18,0-1 98,0-5-283,0 1 1,-2 6-39,-3 3 1,2-2-20,-7 2 1,1 0 78,-6 5 0,1 0-57,-1 0 1,0 5 71,1 0 0,-2 7-34,-4-3 0,6 4-35,-1 2 1,1-2 55,4-4 1,-2 4-6,3-3 0,1-2 42,3 2-12,3 0 0,-3 4 12,10 1 1,-2-5 6,7-1 1,1-4-39,9 5 1,-2-7 13,6 2 1,-5 1-5,6-1 1,-1 5 6,5-5 0,-5 1 48,1-1 0,-6-3-26,6 3 0,-8 1 38,3-1-30,-4 6 1,-6-7 62,-1 5-87,-5-5 1,-4 7 3,-10-6 1,-3 4-252,-2-4 1,-4 2 80,0-2 1,-6-4-86,6 4 1,-7 2-87,2-3 1,-2 6-85,1-5 0,-1 0 64,7-5 0,0 5-443,4 0 779,0 0 0,7-5 0,-5 0 0,5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14.2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322 30 7744,'-14'0'-1257,"5"-2"755,5-2 2474,-5 2-590,8-11-402,-6 11-518,7-4 1,7 6-137,3 0 1,3 0 109,1 0 1,1 0-110,-1 0 1,6 0-71,-1 0 0,2 5-67,-1 0 1,-4 6-13,4-1 1,-4 3 32,-1 1 1,-1 1 0,1-1 0,-1 3 13,1 2 0,0 2 12,-1 4 1,1 2-122,0-2 1,-7 2 41,-3 3 1,1-1-227,-1 0 1,0-3 84,-5 3 0,-2-1-438,-3 11 0,-6-3 40,-13 8 0,-7-1-188,-13 16 1,-7-2-253,-2 11 0,-9 2-1274,30-31 0,1 0 2095,-33 36 0,35-34 0,0 0 0,-30 36 0,1-1 0,-1 2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15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59 7744,'-13'-7'979,"3"-2"-639,-3 2 0,11-1 201,-3 3-193,4 4 0,9-6-87,6 7 0,3-5-33,7 0 0,0 0-101,6 5 1,-1 0-147,0 0 1,0 0-643,1 0 1,-1 2 420,0 3 1,0 3-1972,1 7 2211,-8-1 0,6 1 0,-5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15.9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263 117 7744,'-13'-1'-414,"4"-4"0,-4 3 1517,3-3-301,3 4-331,-6-6-319,12 5-497,-6-4 742,7 6 138,0 0-391,7 0 1,-4 0-243,7 0 11,-7 0 8,10-7 0,-10 4 146,7-7 0,-7 6-26,2-6 1,-3 5 24,-2-5 1,0 5 75,0-4 19,-7 5 1,-1-7-56,-7 6 0,-1 0 81,-3 5 0,2 2-71,-2 3 1,1-2 9,-1 7 0,2 4 25,-2 6 1,3 4 78,1-4 0,2 6-112,3-2 1,-1 4 3,6 1 0,0 5-116,5 0 1,2 2 129,3-2 1,3-3-203,6 3 0,3-5-77,2-4 1,-1-4-80,6-7 0,1 1 11,4 0 0,-5-7-100,1-3 0,-1-5-41,5-5 1,-1-5 99,-4-9 0,2 1 109,-6-7 1,-1-4-48,-4-5 0,0 0 239,-1 5 0,-6-1 19,-3 1 0,-3 5 20,-2-1 0,0 3-44,0-3 1,-7 6 269,-2 9-233,-4-3 1,-2 11 309,0-3-386,1 4 1,1 2 31,3 4 1,2 3 89,3 7 0,3 5-76,-3-1 0,4 5 9,1-4 1,1 6-68,4-2 0,-1-3-121,5-1 1,1 1 21,5-1 1,-1-1 68,1-4 1,0-7 12,-1-3 0,6-4 5,-1-1 1,1 0 32,-6 0 1,1-8-5,0-6 0,-1-3 79,1-7 1,-7 4-46,-3-4 1,-4 1 100,-1-1 1,0-2-1,0 6 1,-6-4-91,-4 5 0,-4-1-123,-6 5 0,-3 6 87,-6-1 0,6 5-349,4-5 0,-2 7-649,1-2 133,1 4 1,6 2 283,3 4 0,3-2-33,7 7 1,9-5 594,5 5 0,2-7 0,9 2 0,-1 3 0,5-6 0,1 4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16.3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205 117 7744,'8'-6'850,"-1"-3"0,-7 0-531,0-1 1,0 5-67,0-5 0,0 5 253,0-4 19,-7 5-127,-1-9 0,-7 7-157,1-4 0,-1 2-40,0 3 0,1 4-191,-1-4 0,1 3 81,-1 2 1,0 0-66,1 0 1,1 7-135,3 2 1,-1-1-212,6 2 1,-5 0 185,5 5 0,0-1-38,5 1 0,2 1-7,3 4 0,3-6 75,6 1 1,1-1-58,0-4 0,4 3 96,1 2 1,4-2-40,-4-3 0,4 3 62,-5-4 1,6-1-47,-6 2 61,1-7 108,-6 10 1,-5-9 132,-5 5 1,-8 0-61,-6 0 1,-5 3-42,-4-7 0,-4 4-21,-6-4 0,4 5-279,1-5 0,4 1-127,-4-1 0,6-3-213,-1 3 1,2-4 195,3-1 0,6-1-170,3-4 1,3-3-394,2-7 0,8-1 238,7-4 655,0 4 0,19-12 0,-3 6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16.7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293 73 7744,'-1'-14'292,"-4"-1"638,3 0-505,-11 1 0,10 6 189,-7 3-364,7 3 1,-4 9-50,7 2 0,0 6 95,0 5 1,0-3-85,0 8 0,0-1-26,0 5 1,0 1-50,0-1 1,0 2-71,0 3 1,0 2-122,0 3 0,0 1 73,0-6 1,0 7-157,0-2 0,0-3 48,0-2 0,0-3-362,0-2 0,0-6-225,0-4-78,0-3-126,0-1-464,0-7 810,0-8 1,0-8 173,0-7 0,-5-4 167,1-1 1,-8 1 192,2 4 0,-7-1 0,-3-3 0,-1 2 28,1-2 0,3 3-48,-8 1 1,7 0 114,-1 1 1,3-1 223,1 0 1,2 1 1228,3-1-1077,4 7 0,12-3-29,4 6 1,11-2-107,8 2 1,9 4-239,10-4 0,4-2-174,7 3 0,-5-3-281,-1 2 0,-6 4-62,2-4 0,1 3-518,-1 2 0,-7 0-65,-8 0 1002,-9 0 0,2-6 0,-4-3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17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176 102 7744,'15'-6'-1759,"-7"-2"2322,-3-7 1,-3 5-69,-2 1 0,0 4-73,0-5 0,0 5 224,0-5 71,-7 7-407,-1-10 0,-7 12 215,1-4-146,-1 3 0,0 4-72,1 3 1,-1 3-49,1 6 1,-1 1-96,0 0 1,6-1 0,-1 1 0,2 6 99,-2 3 0,-1 4-25,6 1 0,0 5 15,5 0 0,0 7-28,0-2 0,0 3-46,0 2 0,0-5 21,0 0 0,0-2-173,0 2 0,6 2-68,4-7 0,-2-1-84,2-9 1,0-3 152,4-6 1,1-1-123,0 1 1,-1-7 72,1-3 0,-1-3 61,1-2 0,5 0-170,-1 0 0,1 0 57,-6 0 0,1-5-124,-1 0 0,6-6-150,-1 1 0,1-3-193,-6-2 1,1 2-104,0 3 0,-2-3-1278,-4 4 319,-2-4 0,-7 3 1601,0 0 0,-13 0 0,-3-4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22.7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15 190 7744,'0'-14'-404,"0"-1"0,0 0 1166,0 1-551,0-1 0,0 1 7,0-1 0,0 5 69,0 0 1,0 6 182,0-6 50,0 7-307,-7-10 0,6 9 213,-4-5 80,3 5-104,2-9-135,0 12 185,0-6-281,0 7-50,7 0 0,-1 2 12,4 3 0,1 3-17,-6 6 0,5 3-5,-5 2 1,5 4-125,-6 6 1,8 0 31,-2 1 1,-4-1-11,-1 0 0,1 5 49,-1 0 0,2 2-126,-2-2 1,-4-4 90,4-1 1,-3-2-96,-2-7 1,0 4 61,0-4 1,-5-6-83,0-4 0,-1-7-10,1 2 0,1-3 62,-5-2 1,5-2-235,0-3 0,-3-3 73,2-6 1,0-3 21,5-2 0,0-2 21,0-4 0,0-4 9,0 0 1,0 0 74,0-5 1,5 8 130,0 1 1,5 1 74,-5-5 1,6 6-49,-1 3 0,-2 4 39,2 1 0,-2 1 27,2-1 0,3 7-95,-4 3 0,4 4-7,2 1 1,0 0 1,-1 0 0,2 0 11,4 0 1,-4 0-3,4 0 0,-4 4-11,-1 1 0,-1 5-11,1-5 1,-5 6-13,-1-1 1,-4 0 18,5 4 0,-7-2 61,2 7 1,-3-1-95,-2 2 1,0-2-84,0 6 1,0-5 30,0 6 0,0-7-127,0 1 0,0 2-369,0-1 0,0-1 223,0-4 0,1-5-541,4-1 0,-2-5 319,7 1 0,0-4-268,5-1 0,1-1 92,3-4 712,-3-3 0,12-7 0,-5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22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0 7744,'-10'8'131,"0"-3"325,7-3 43,-10-2-1,11 6 1,-4 3-366,6 5 1,0 1 26,0-1 1,0 1-178,0 0 1,0 6 52,0 3 1,-2-1-47,-3 1 0,4 1-185,-4 4 0,-2 0-418,2 0 0,1-4 75,4-1 1,0-6 537,0 1 0,6-2 0,2-3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23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132 118 7744,'-2'-20'0,"-2"1"0,-3-1 559,-3 6 1,4-1 226,6 1-202,0 5-432,0 3 0,-2 6-137,-3 0 0,2 2 175,-7 2 1,5 5 61,-4 5 1,1 1-115,-2-1 1,-3 3 62,3 2 0,4-1-79,1 6 0,-2 1 29,2 4 0,0-1-146,5-4 1,0 4-24,0-4 0,0 7-43,0-2 1,0 4 52,0-9 0,0 2-118,0-2 0,7 2-89,3-6 0,3-5 95,1-6 0,1-5-43,0 0 0,1-4 32,3-4 0,-2-5-27,2-5 0,-3-7 91,-1-4 1,-1 3 100,1-3 1,-2 1-66,-3-5 1,-2-1 103,-3 1 1,-4 5 9,4-1 0,-3 6-94,-2-6 1,-2 6 140,-3-5 1,-3 6-28,-6-2 1,2 4 30,-2 1 0,2 2-131,-7 4 1,3-3 0,1 7 1,0 0-520,1 5 0,-1 0 233,1 0 1,-1 7-586,0 3 1,1 3 356,-1 1 0,7 1-445,3 0 955,3-1 0,2 1 0,0-1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23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15 7180,'-8'0'1947,"-5"-6"-981,11 4-126,-11-5-398,12 7 0,-6 2 395,7 3-477,0 3 1,0 8-181,0 4 1,0-4 45,0 4 0,0 2-339,0 3 0,0 2-208,0 3 0,-5-1-258,1 0 1,-6 7-72,5 3 0,-5-2-667,5 2 1,-4-2 1316,4 2 0,-7 4 0,4-6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0:29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161 101 7734,'-7'-15'83,"4"1"109,-7-1 0,5 6-33,-4-1 1,5 5-105,0-5 0,0 7-12,-1-2 263,4 4 73,-6-6-194,7 5 1,0-2-73,0 8 0,0 0 81,0 5 1,0 1-41,0 5 0,0 4-90,0 1 1,0 6-76,0-2 0,0-2-135,0 3 0,-5 4 114,1 5 0,-3 2-197,2-2 1,-1-2 37,-4 7 1,-3-5-52,3 5 1,-1-7-98,1 2 1,-1-5-200,6-4 0,0-4 104,5-7 1,0-4 433,0 0 0,0-7 0,7 3 0,1-6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24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59 7744,'-13'-2'86,"3"-3"0,-3 2 163,3-7 1,-1 5-69,1-4 221,-3 5-289,5-9 1,-2 12 313,0-4 164,7 3-19,-3 2 100,6 0-196,0 0 0,0 7-224,0 2 0,0 1-51,0 5 1,0-4-15,0 9-1,0 1 28,0-2 0,5 7-39,-1-1 1,1-3 15,-5 3 0,0-1 0,0 5 0,0-1-98,0-4 0,0 4-174,0-4 1,0-3-107,0-1 0,5 1 115,0-1 1,2-6-33,-3-4 0,-2 0-44,3 4-20,3-6 152,-6 5 1,9-9-46,-6 5 88,6-5 0,-7 4 65,5-3 35,1-4 0,5 6-69,-1-7 0,1 0-49,0 0 1,4 0 27,1 0 0,4 0-370,-5 0 1,7-5-10,-1 0 1,1-5-149,-2 5 1,-3-1 151,-6 1 0,0 3-153,-1-2 0,1 2-466,-1 2 1,-4-5-102,0 0-447,-7 0 1505,10 5 0,-11-6 0,11-2 0,-5-7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6:24.9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322 59 7744,'-2'-9'338,"-3"-1"0,4 5 237,-4-5-177,3 7-128,2-10 0,2 11 128,3-3 0,3 4-1,6 1 1,1 0-100,0 0 1,4 0 25,1 0 1,4 5-91,-5 0 0,7 4 37,-1-4 0,2 7 1,3-3 0,-1 4 66,0 2 1,0 0-100,1-1 1,-1 2 101,0 4 1,-6 1-17,-4 3 1,1 4-125,-5-4 0,1 6 1,-11 4 1,-2 0-2,-8 10 0,-13-2-303,-16 12 1,-7 1-33,-17 8 0,1-1-581,-11 6 1,0 0 265,31-31 0,0 0 1,1 2-1,-1 1-1327,0 1 1,1 1 1775,-24 38 0,-3-4 0,12-3 0,4 7 0,5 4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26:45.01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1609 336,'-8'-30,"-5"8,12 3,-6 3,1-7,4 2,-11 6,11 1,-11-1,12 7,-12-5,5 11,-13-11,4 5,-4 0,7-5,-8 11,6-11,-11 5,4-6,-6-1,-1 7,-5-5,-3 5,-6 0,1 1,-8 14,6 7,-12 15,8 7,0 3,7-3,1-2,-2 0,2 0,-8 2,12-5,-7 3,7-10,1-2,11-8,-9 1,25-1,-4 1,13 0,0 6,0-5,0 5,0-6,6-1,2 1,7 0,6-7,2 5,-1-12,6 12,-12-11,5 11,-6 2,-7 7,-3 14,-10 3,-5 3,-9 2,-9 8,-6 7,-6 1,1 8,-8 0,-2 5,0 0,5 1,5-9,0-7,8 1,2-6,0-9,13 18,1-15,8 18,7-7,12-1,2-3,-1-9,-3-6,0-6,9 19,1-3,-5-2,-6-8,-1-5,2 5,2 0,-8 5,6 0,-5-1,0 6,-5 0,-7 11,-2-2,-1 4,-5-3,4 1,-9 3,4 2,2 3,-1-1,0-4,1-2,-1 2,0 2,1-2,4 1,0-6,5-1,-4-3,5 6,0-7,2 7,2-6,0 3,0 1,0 1,0-1,5-1,0-3,1 3,-1-4,2 7,2-1,4 1,-3-11,3 4,2-4,-2 6,-4-1,4-2,-3 2,2-1,-3 6,3 1,-7 3,-1-3,-4 4,-1 2,-4 3,-8 7,-7 2,1 0,4-5,-1 0,-3 0,2 4,-2-4,7-3,3-12,5 1,0-1,2 4,2-4,0-3,0-11,0 2,0 3,2-4,2 4,-2 1,3-1,1 5,-1-6,5 6,-5-5,1 4,-1-4,2 0,3-5,3 6,8 8,8 4,10-3,-3-6,-7-19,0 1,5 5,0 4,-1 3,-9-3,2-3,-6 2,-1 0,-4 10,-1 1,1 4,-5 6,0-1,-6 7,6-2,-5-3,5-1,-5-4,4-2,0 1,0-1,4-1,-3-3,1 3,-1-4,3 4,-3 2,-2-3,2-2,-2 3,2-4,1 6,-6 4,5-7,-5 2,6-3,-1 4,3 1,1 3,-4-3,0 4,-2-3,2 3,-4 4,-6 10,-1-3,-4 3,-8-3,-7-2,-6 6,2 4,-4-3,-1-2,5-12,-1-7,9-7,1-8,7-13,8-4,26-19,13-1,29-9,1-3,-1 2,-14-7,2 2,3-2,1 2,3 3,-1 4,6-4,-8 2,-1-2,-2 3,-8-3,1 4,-1 1,-9 0,4 0,-3 0,12 0,1 0,-5 0,-10 0,-5 0,5 0,0 0,5 0,-5 0,0 0,0 0,14-7,1-3,0-3,-1-8,1-3,-1-4,-9-1,-5 0,0 0,-1-7,1-3,3-3,-3-2,-3 5,-2 0,-5 0,-5-5,7 0,-6 0,1-1,-7-4,-1 2,6-7,-4-6,4-8,-6 1,2-1,1-7,-2-8,2-3,-1-1,-4-3,4-2,-4-4,-9 45,0-1,0 0,-1-1,0 2,-2-1,0-1,0 1,1-46,-4 47,0 0,2-2,-1-1,-4-1,-1 1,-2-2,0 0,-1 0,-1 1,0 2,-1-1,1-3,0-1,0-3,-1 0,-1-5,-1 0,0 3,0 0,0-4,1 0,1 4,1 0,0-2,-1 0,1-1,0 0,-1-1,1 1,0 2,0 1,-1-1,1 1,0 7,-1 0,1 1,0 0,-1-1,1 0,-1 0,0 1,-2-1,0 0,2 4,0 0,-11-45,8 47,0 0,2-3,-1-1,0 1,0-1,3 0,0 1,0-1,-1 1,-6-45,8 46,2-2,-1 1,0-1,1-1,0 0,-1 3,0 1,1-2,2 1,2-46,-2 47,-1 0,0-3,1 1,-1-1,1 0,2 1,0-1,0 3,-2 1,-2-37,0-4,-5 3,-3-6,-7 11,2 5,-2 10,1 1,-1-1,2-7,-2 7,3-7,1 7,2-4,3-1,-3 0,4 0,0 5,0 0,4-1,-5-4,5 0,-5 0,6 5,-6 0,0 4,-5-4,6 1,-1-1,0-3,-4 2,-1 3,0-2,1 6,-1-2,-4 4,-1 2,-6-2,2-4,1 11,-1-1,1 2,-2 3,-4 1,0 4,0 0,-5 0,1 2,-1 3,-3-3,-7 3,0 3,0 2,-1 3,-4 2,-3-1,-7 1,7 6,4 4,-6 4,-5 5,-1 4,-8 6,0 2,-5 2,-2 8,-3 12,2-1,-7 13,-2 1,-1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7:43.2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102 191 7779,'-8'-15'297,"-3"6"354,6-1-490,-6 0 0,9 0 503,-3 1-220,-3 5 1,5-7 272,-7 6-232,7 0 0,-9 4-37,8-4 1,-3 3 95,2-3 54,4 4-180,-6 1-25,7 0 517,0 0-593,0 6 1,0-3-96,0 7 0,0-5 49,0 5-49,0 0 0,0 4-179,0 1 0,5-1-14,0 1 1,5 0 21,-6-1 1,8 1 63,-2 0 0,1-1-92,-1 1 0,3-1 37,-4 1 0,9 0-97,2-1 0,-1 1 15,-4 0 1,4-1 98,1 1 0,1-1-118,-1 1 1,-6 0 17,1-1 0,-1 1-51,-4 0 1,-3-1 33,-2 1 0,-4 1-14,-1 4 1,-3-3-26,-7 8 1,0-6-134,-9 6 1,-4-3-57,-1 3 1,-4-3 83,-1-2 0,5-4-47,-1 4 1,6-9 72,-6-1 1,12-7-374,-1 2 283,2-10 0,4-5-147,3-9 1,5-6 116,5-9 1,8 2 26,7-7 1,4 0 143,-4-5 1,6 5-80,-2 0 0,-1 5 160,1-5 0,-6 2-99,1-2 0,-2 3 116,-3 7 1,-1-1 7,-3 1 0,1 6 118,-6 4 0,0 3 31,-5 1 0,-6 0-69,-4 1 1,-3 4 120,-2 0 0,1 2-53,-1-2 0,-4-1 71,-1 6 1,1-5-70,4 5 1,0-1-94,1 1 0,-1 3-22,0-2 0,6 2-126,-1 2 0,5 0-473,-5 0 1,5 5 279,-4 0 0,5 6-903,0-1 1,2 8-49,2 1 1236,6 7 0,9-3 0,8 6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7:45.5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88 7800,'-6'-14'241,"-4"-1"1,2 0 391,-2 1 1,7 4 95,-2 0-333,3 7-471,2-3 160,0 6 0,5 1 116,0 4 1,0-2 213,-5 7-2,0 0 1,0 4-103,0 1 1,0-5-78,0-1 0,0 1 6,0 5 0,0-1-43,0 1 1,-5 0-90,0-1 0,-6 1 92,1 0 1,2 6-120,-2 3 1,2-1 73,-2 1 0,-1-1-185,6 1 0,-5 4-76,5-4 1,0-3-2,5-1 0,0 1 90,0-1 1,0-1-77,0-4 1,0-6 126,0 1 0,2-5-5,3 5 1,-2-2 111,7 2 1,-5-2-117,5-3 0,-1-4 97,6 4 0,0 2-89,-1-2 1,1-1 9,-1-4 1,8 0-30,2 0 1,-1-1-15,1-4 1,0-3-11,6-7 0,1-1-19,3-4 0,-3 4-139,3-3 0,-3-2 54,-2 1 1,0 1-84,0 4 1,-1 0-128,-4 1 1,-3 1-160,-6 3 0,0-1-369,-1 6-189,1-7-220,-1 11 860,-5-6 0,-5 7-94,-8 0 0,-5 7 123,-5 2 1,-1 4-157,1 2 1,-6 1 527,1 4 0,-6-2 0,6 6 0,-14 0 0,2 6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7:45.8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29 7787,'-15'-6'372,"1"-1"645,-1-2-343,1 2-456,-1 7 1,7 7-301,3 2 1,3 4 139,2 2 1,0 0-296,0-1 1,2 1 162,3 0 286,3-1 315,7 1-11,-1-1 0,1-1 126,-1-3 1,-4 2-254,0-8 1,0 8 30,4-2 0,1 3-129,0 1 0,-1 7-119,1 4 0,6 9-259,3 5 0,4 10-340,1 4 0,7 11 427,3 4 0,16 10 0,-25-38 0,0 1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8:20.3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366 30 7736,'-15'-5'0,"1"0"0,-1-4 544,1 4-344,-1 0 1,0 5-138,1 0 0,6 6 84,3 4 0,-2-2-154,2 2 98,0 0 0,7 4 28,3 1 0,-2-2 14,7-3 0,-5 1 149,5-6-33,-1 6 1,6-3-116,0 7 0,-6-2 60,1-3 0,0 3-25,4-4 0,1 4-225,0 2 1,1 0 11,3-1 0,-2 6-43,2-1 0,2-4 75,-1-5 1,6-2 18,-2 2 0,2 1 35,-2-6 1,2 0-32,-6-5 0,1 0 79,-1 0 0,-9 0-17,4 0-25,-11 0 1,5 0 74,-5 0 0,-2-2 321,3-3-178,-3 4-54,-9-6-148,-1 7 1,-7 7 15,1 2 0,2 1-135,-2 5 1,2-4 86,-7 9 1,-4 4-283,-1 5 1,-5 4-172,-6 11 1,-7-1-347,-7 16 1,-6-2-95,2 11 1,-4 2-111,-2 8 1,9-15 970,6 1 0,2-12 0,11-2 0,8-5 0,8-4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8:20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103 345 7759,'-23'-23'-247,"7"-3"-138,6 6 1,2 1 295,-2 4 1,-1-4 308,6-1 0,0 6-102,5 4 0,0 0-110,0-5 0,0 1 311,0-1 0,0 5 13,0 1-28,0-1 0,0-5 230,0 1-270,0-1 1,-2 2 355,-3 3 7,4-3-469,-6 12 165,7-12-357,0 11 73,0 2 0,0 8-95,0 7 0,2 4-37,3 1 0,-2 1-50,7-2 0,-2-1 57,2 7 0,3-1-180,-4 5 0,4 1-77,2-1 0,-5-3 4,-1 3 0,0-1-474,0 11 0,-2-4 36,-7 9 777,0-3 0,-7 16 0,-1-5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8:21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496 263 7743,'-29'-14'0,"-1"-1"-258,1 0 0,6 7-39,4 3 304,3-3 0,6 5-135,0-7 0,7 1-32,-2-6 1,8 0 341,2 1 1,7-3-158,-3-2 0,-1 3 372,2-4-337,0 4 0,5 1 288,-1 1 1,1 6-84,-1 3 1,1 3-55,0 2 1,4 0-144,1 0 1,1 7-2,-2 2 0,-2 4-130,2 2 0,2 1 73,-1 4 1,-1-2-126,-4 6 1,-2 0 79,-3 6 0,-4 5-15,-6 4 1,-2-1-7,-2 1 1,-13 0-121,-12 5 0,-8 1 74,-12 4 0,-3-9-132,-7 4 1,1-11 235,-1-4 1,1-8-44,-1-11 0,9-4 198,6-6 0,8-8-72,12-6 1,5-1 86,9-4 0,-1-3-18,6 3 1,1 4-99,9 6 0,3 4 67,7-5 1,1 7-54,4-2 1,2 3 188,8 2 1,1 12-113,3 2 1,5 4 17,9-3 1,1-1-58,10 1 1,6-1-302,18 1 0,3-7-286,-36-5 0,2-1 1,4-1-1,2-2 479,7-1 0,1-1 0,1 1 0,0-1 0,4-3 0,2-2 0,3-2 0,1-1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7:18.6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88 7879,'-24'0'0,"-1"0"467,7 0-253,-9-6 1,11 3 612,-4-7-107,10 7-17,4-10-76,6 11 175,0-4-567,0 6 1,6 0-1,4 0 0,-2 0-44,2 0 0,5 1 23,4 4 1,2-3-224,-1 3 1,1-2 115,3 2 1,4-4-113,-4 4 1,2-3-190,-1-2 0,1 0-169,-7 0 0,7 0-9,-2 0 0,-1 0-209,2 0 1,-6 0-78,5 0 1,-4-5 49,4 0 1,-6-5-142,2 5 0,-4-4-205,-1 4 954,-1-7 0,-6 4 0,-1-6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1:08:16.82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583 132,'-6'-37,"-9"1,6 20,-17 9,3 15,-13 14,-2 2,2 3,-9 7,-4 0,4 0,11-4,-2-1,2 0,0 0,-2 7,6-6,0 0,16-16,7-7,40-20,-12-4,42-17,-19 0,6-4,-11 4,-4 0,-1 4,2-4,-2 0,0 0,2-1,-12 4,-3 2,-14 14,-14 9,-20 19,5-2,-12 13,12 1,-2 4,-1 0,-7 11,3 4,1-2,9-3,2 0,-2 5,8-5,1-1,7-5,-4 15,14-15,14 3,10-22,12-7,8-20,-6-4,5-18,-6-2,-7-7,-1 0,-14 0,-1 1,-12 5,-16 3,-9 12,-26 8,-2 20,-9 10,7 4,7 1,7 2,-2 8,3-1,2 0,0 7,0 7,6 3,8 10,9-17,25-3,6-15,25-13,5-8,3-10,-7-4,-13-6,1 2,5-6,-5 0,0-5,-2 0,2-1,-3 0,-7-4,0 3,-7-11,0 11,-21 8,-9 4,-21 24,-8 3,-5 14,3 8,10-8,1 19,5-9,-6 18,6-6,9 0,7-7,14-8,7-8,22-13,6-14,7-14,-2-1,-13-3,1 1,-1-1,-3-3,11-3,-11 0,5-6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0:29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408 44 8703,'0'-10'736,"0"0"-553,-6 7 0,2-8-109,-5 6 0,4 0-115,-5 5 1,0 0 113,-4 0 0,-1 0-133,1 0 0,-2 0 21,-4 0 0,2 2 123,-6 3 1,1 1-180,-1 4 0,-4 3 104,4-4 0,3 0 4,2 0 0,3 1-105,1 5 1,0-6-73,1 1 190,-1 0 0,2 4-166,4 1 1,2-5-29,7-1 113,0 1 0,0 5 87,0-1 1,7-1 119,2-3 1,4 3-84,2-3 1,6-2 89,3 1 0,4-1-180,1 2 1,2-2 12,3-3 0,-4-3-114,4 3 0,2-4 98,-2-1 0,0 5-356,-5 0 0,0 0-79,1-5 0,-6 0-715,0 0 1174,-6 0 0,3 0 0,-6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7:18.8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59 7879,'-15'-14'151,"1"-1"0,-1 5 766,0 0-738,1 7 199,-1-3-19,1 6-9,-1 6-151,7 2 0,1 7-68,7 0 1,0-1-129,0 1 0,0 1-45,0 4 1,5 1 23,0 3 0,5 9-525,-5-4 0,1 5 279,-1 0 1,-2-1-1278,7 6 1541,0 0 0,4-2 0,1-1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7:19.5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88 176 7895,'-15'-23'-30,"1"4"1,-1 2-20,0 3 0,6-1 378,-1 1 0,7 4-90,-2 0 1,3 5-85,2-5-32,0 1 0,2 1-48,3 3 0,-2 1 85,7 0-317,-1 2 185,6-5 0,-2 9-67,-3 3 0,3-2 58,-4 7 1,-2 0 25,-2 4 0,-2 1 25,2 0 0,-3 1-27,2 3 0,-2-2-14,-2 2 1,2-3-25,3-1 0,-4 0-6,4-1 1,-3 1-57,-2-1-106,6 1 1,-3 0-94,7-1 0,-5-6 90,5-3 1,-5-3-378,4-2 338,1 0 0,10-7-46,-1-2 1,1-6 46,-6-4 1,1 1 56,0-7 1,-6 6 58,1-6 1,-5 8 120,5-3 0,-7 4 122,2 1 0,-4 1-93,-1-1 1,0 5 450,0 0-350,0 7 1,-1-3 386,-4 6-321,3 0 0,-9 1-129,6 4 0,0 3-40,5 7 0,0-5 8,0-1 0,0 1-200,0 5 0,0-1 61,0 1 0,7 0-273,2-1 0,0-4 129,0 0 0,1-2-216,5 2 0,4 1 119,1-6 1,4 0 311,-4-5 0,6 0 0,-4 0 0,8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7:19.8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15 7920,'-21'0'0,"4"-5"140,-2 0 0,3 0 271,1 5 1,5 0-154,1 0-68,5 0 1,-7 7 71,6 3 0,0 3-43,5 1 0,0 3 117,0 2 1,0 4-133,0 6 1,5 7-14,0 3 0,5 5-216,-5 4 1,4 6 69,-4 9 1,2-1-140,-2 6 1,-4-6 88,4 1 1,-3-7-279,-2-3 0,0-12 152,0-2 1,0-8-549,0-7 0,0-8-401,0-6-127,0-7 1207,0-16 0,6-11 0,2-20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7:20.0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88 7920,'-10'-15'980,"1"1"-566,5-1 1,-2 0-508,6 1 103,0 6 26,6 1 1,3 7 181,5 0 1,1 0-9,-1 0 1,1 0-75,0 0 1,-1 7 77,1 2 1,0-1-276,-1 2 0,-1 0 0,-3 5 0,-2-1-48,-3 1 0,-3-1 0,2 1 0,-4 0-59,-4-1 0,-5 1 19,-5 0 1,-2-1-172,-4 1 1,2-5-215,-6-1 1,4-1 186,-4 2 0,6-2-500,-1-3 847,2-3 0,3-2 0,-1-8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7:20.8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527 132 7881,'-15'-23'0,"0"4"125,7 9 0,-5-3 223,3 3-164,-3 4-20,-1-7 0,-1 9-148,1-5 1,-1 5 111,0-1 1,6-1 83,-1 1 1,-5 0-152,-4 5 1,-1 0 71,6 0 0,-1 2-138,0 3 0,-4 3-54,-1 6 0,-4 1 109,5 0 1,-1-1 12,5 1 0,-2 4-89,2 1 0,-3 4-32,8-4 0,4 4 72,1-4 0,3 4-41,2-4 1,0-1 58,0-4 0,7-1-243,3 1 1,7-2-18,3-3 1,4-4-29,-4-6 0,6 0 98,-2 0 1,4-6-79,1-4 1,-5-3 149,1-2 1,-7 1-43,1-1 1,-4-4 152,-5-1 0,1 1-85,-6 4 1,0 0 93,-5 1 0,-2-1 19,-3 0 0,-3 6 175,-7-1 0,-4 7-27,-1-2 0,1 3 372,4 2-317,1 0 1,-1 8-80,0 7 0,7 1 52,3 9 0,4-1-29,1 5 1,0 2-27,0 3 1,1 4-59,4 5 1,3 3 3,7 3 1,-5 3-18,0 6 0,-2-1-87,1-3 1,-2 2-13,-7-2 0,0-2 106,0 2 1,-7-12-165,-2 2 1,-4-10 75,-2 0 0,-1-8-94,-4-2 1,4-7 21,-3-3 0,1-6-34,-2-8 0,2 0 47,-6 0 1,6 0-121,-1 0 1,2-4-53,3-1 0,-1-7 36,0 3 1,7-9 40,3-2 1,-1 1 38,1 4 0,0-4 96,5-1 1,7-6-60,2 2 1,4 1 16,2-1 0,5-2-113,-1-9 1,7 5-125,-2-5 1,4 5-25,1 0 1,2-5 126,3-4 1,-1 1-367,6-1 0,-7 0-53,2-5 592,4 7 0,-1-12 0,7 4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7:21.3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29 205 7881,'-9'-14'0,"-1"-1"0,7 0-100,-2 1 0,3-1 270,2 1-25,0-1 1,7 0 34,2 1 1,4 1 15,2 3 0,-2-3-103,-3 3 1,3 4-151,-4 1 0,0-2-176,0 2 220,1 1 0,3 5-100,-3 4 1,-4-2 112,-6 7 1,5 0-83,0 4 0,2 1 83,-3 0 1,-2-1 1,3 1 1,3 0-1,2-1 0,-2-1 5,2-3 0,-5 1-5,4-6 1,1 0-7,5-5 0,-1 0-106,1 0 1,-2-2 94,-3-2 1,3 0-5,-4-5 0,3-1 85,-2-5 0,-2 1 131,-3-1 1,-4 0 57,4 1-25,-3-1 1,-9 0 7,-3 1 0,2 6 13,-1 3 183,-1 3-126,-5 2-231,1 0 0,1 2 32,3 3 1,2-2-7,3 7 0,3-1-60,-3 6 1,-1 0-11,1-1 1,0 3-83,5 2 1,0-1 70,0 6 1,0-4-58,0 4 0,0-4-75,0 4 1,0-4-242,0 4 0,2-6-33,3 1 1,3-2-223,6-3 1,3-1 168,2-3 436,4-4 0,6-6 0,0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7:21.8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483 176 7881,'-7'-19'138,"-3"-1"0,2 2-38,-2 8 0,1-3-192,-6 4 0,2 1 282,3-2 0,-3 5 157,4-5 0,-4 5 175,-2-4-308,0-1 1,1 0 16,-1 0 0,0 7-37,1-2 1,-1 4-212,1 1 1,-1 0-83,0 0 1,1 1-61,-1 4 0,0 5 108,1 9 1,-1-2-24,1 2 0,-1 4 9,0 1 0,-3-1 52,4 1 1,-4-1 85,8 1 0,-1 4-73,1-4 0,-1-1 10,6 2 0,0-8-46,5 3 1,7-4-149,2-1 0,9-7-104,2-3 0,6-4 74,-2-1 1,4 0-24,1 0 0,-2-6 26,-2-4 1,1-3 39,-7-1 0,6-1-7,-6 0 0,1-4 160,-6-1 0,1-1-14,0 2 0,-6 1 114,1-7 1,-7 8-50,2-3 0,-3 4 182,-2 1 1,-2 2 230,-3 3 1,2-1 75,-7 6-312,1 0 0,-6 10-141,0 0 0,6 8 20,-1 2 1,7-1 24,-2 6 1,3 1-187,2-2 1,0 3-56,0-3 0,2-3-275,3 4 1,-2-2-344,7 1 0,1-7 322,8 2 1,-1-7 422,7 2 0,6-5 0,6 2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7:22.1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336 161 7881,'-14'-14'152,"-1"-1"323,1 0-323,6 1-292,1-1 553,7 0-198,0 1 0,-2 1 152,-2 3 1,2-3 146,-3 3-137,-3 4-224,0-1 1,-7 7-192,1 0 1,-1 2 67,0 3 1,-4 3-75,-1 7 0,1 4-22,4 1 0,-4 4 93,-1-5 0,1 6-153,4-6 1,0 6-43,1-6 0,6 2-39,3-1 0,3-9 16,2 4 1,2-4-152,3 4 1,4-7-5,11-3 0,3-4-160,6-1 0,2-6-38,3-4 1,-3-8 543,3-1 0,-3-2 0,-2 1 0,0-1 0,0-3 0,-6-4 0,5 5 0,-5-6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7:22.3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82 7881,'-6'-30'-1342,"2"9"1477,-5 7 1593,-1-1-1366,-5 13 1,6 4-155,-1 13 0,7-1 3,-2 6 1,-2 2 16,2 3 1,0 2-41,5 3 1,0-6 39,0 0 0,0 1-365,0 4 0,5 0 162,0 0 1,5 1-665,-5-1 1,5 2 77,-6 3 1,8-8-178,-2 3 1,-2-9 212,1-1 525,1 4 0,5-7 0,-1 5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7:22.6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44 322 7881,'-9'-1'0,"-1"-4"0,5 3-1419,-5-3 1353,7-3 172,-3 6 1,12-11 12,4 4 0,3 1 42,1-2 1,3 2-25,2-2 1,4-3-73,6 3 1,-1-3-88,-4-1 1,4-1 40,-4 0 1,-1 1-4,1-1 1,-6 5-32,2 1 0,-6-1-30,-4-5 1,1 1 73,-6-1 0,0 5-17,-5 0 0,-6 2 171,-4-1 1,-8 0-60,-1 5 0,-3 2 108,3-3 0,3 3-82,-4 2 0,-1 0 281,2 0-310,-1 0 0,5 5 43,1 0 1,4 7-66,0-3 0,7-1-19,-2 2 0,4 0 57,1 5 1,0-1-20,0 1 0,0 1-2,0 4 0,0-4 7,0 3 0,4-2-74,1-3 0,7 2-4,-3 4 1,4-4-119,2 4 1,0-6 74,-1-4 0,1 1-155,0-6 1,1 5-449,3-5 1,-1 0 256,7-5 1,-3 0 343,3 0 0,2-13 0,-4-3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0:30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424 598 7734,'0'-14'0,"0"-1"27,0 0 0,0 6-30,0-1 0,0 5-5,0-5 0,0 6 91,0-6 11,0 0 202,0-4 0,-5 4-87,0 0 0,-5 5 58,5-4 1,-6 5-39,1-1 1,-3 4-124,-1 1 0,-6 0-23,1 0 1,-6 1-146,6 4 0,-7 0 129,2 10 0,-2-4-141,2 9 0,-2-4 43,6-2 0,-4 1 64,5-1 1,-1 6-48,6-1 1,1 1 22,3-6 0,-1 1 54,6 0 1,0 1-75,5 3 1,0-8 5,0 4 1,1-4-13,4 4 0,3-2-106,7-3 0,0-4 43,-1-6 0,6 0 66,-1 0 0,5 0-39,-4 0 0,4-6 26,-5-4 1,7-3-4,-1-2 0,-4 1 21,-2-1 1,2-4 7,-1-1 1,-1 1-51,-4 4 0,-2-4-45,-4-1 127,4 1 1,-11 4-54,3 1 0,-4 4 355,-1 0-226,0 7 1,-1-3 17,-4 6 1,2 1-58,-7 4 0,2 3 114,-2 7 0,-1-1-119,6 1 0,-2 0 9,3-1 1,2 1-170,-3-1 1,4 1 53,1 0 0,0-1-202,0 1 0,0-1 67,0 1 1,4-5-125,1-1 1,7-6 30,-3 2 1,9-3-24,2-2 0,5-2-23,0-3 1,2-4-107,2-11 1,2 3 113,3-8 1,-3 1 308,3-5 0,-2 0 0,2-1 0,-3 1 0,3 0 0,-3-5 0,-2 0 0,-6-5 0,-4 5 0,-3-6 0,-1 1 0,0-3 0,-1-2 0,-4 7 0,0 3 0,-7 5 70,2 4 0,-4 4 64,-1 7 0,-6 4 214,-4 0 0,2 7 35,-2-2 1,1 4 111,-6 1 0,0 1-183,1 4 1,4-2 50,0 7 1,2 0-230,-1 4 1,-4 6-99,3-1 0,2 1 59,-2-6 1,5 7 84,-4 3 1,4-1-182,-5 1 0,2 2 74,-2 8 1,-1-1-212,6 6 1,-5 0-154,5 4 1,-4 1-180,4 0 0,-5 9 81,5 1 0,-4 4-149,4-9 1,-5 4-149,5-4 0,-5-2 686,5-9 0,1-2 0,4-7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7:22.8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 7868,'-15'0'1118,"0"0"1,1 1-1679,-1 4 1,7 5 195,3 9 364,-3-2 0,6 10 0,-4-4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8:28.0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132 132 6224,'-13'-2'-106,"4"-2"0,0 2 137,5-3-20,2 3 1,-6 1 106,3-4-51,3 3 96,-4-4-128,-1 6 1,6-2 147,-4-3-69,3 4 7,-4-6-29,4 7 1,-6 0 108,3 0 124,3 0-250,-4 0 0,4 0 316,-3 0-116,4 0 38,-6 0 40,7 0 162,0 0 53,-6 0-246,4 0-100,-4 0 154,6 0 613,0 0-659,6 0-164,-4 0 0,6-5 8,-3 0 1,-2 1-6,7 4 0,-5 0-65,4 0 1,-4 0 84,5 0 1,-5-2-59,5-3-8,-1 3 0,6-4 11,0 6 0,-1 0-43,1 0 1,0 0-2,-1 0 1,1 2 45,-1 2 1,1-2-16,0 3 0,4-3-12,1-2 1,1 0 21,-2 0 0,-1 0-84,7 0 1,-8 0 66,3 0 0,-4 0-46,-1 0 1,4-5-12,1 0 1,-1 0-6,-4 5 1,-1 0 4,1 0 0,0 0-121,-1 0 1,1 0-39,0 0 0,-1 0 154,1 0 1,-1 5-83,1 0 0,0 1 10,-1-1 0,1-2-11,0 7 0,-1-7 59,1 2 0,4 2 1,1-2 0,-1-1 29,-4-4 0,1 0 11,4 0 0,-4 0-81,3 0 0,3 0 42,-3 0 0,5-4-139,-4-1 0,-1-2 111,-4 2 1,0 4-6,-1-4 0,6 3-28,-1 2 0,1-5-17,-6 0 1,1 1 23,0 4 0,-1 0 17,1 0 1,0 0 9,-1 0 1,6 0 2,-1 0 1,7-2 21,-2-3 1,-1 3-44,2-2 1,-1-3-3,5 2 0,0-5-2,1 6 1,-6-1-5,0 5 1,-1-2 6,2-3 1,1 4-6,-7-4 0,5 3 8,-4 2 1,1 0-12,-1 0 0,-4 0 32,3 0 0,-2 2-13,-3 3 0,6-4 40,-1 4 1,6-3-20,-6-2 0,2 0 2,-1 0 0,-2 0-22,6 0 0,-6 0 1,1 0 0,2 0 117,-1 0 0,6 0-98,-2 0 0,-1 0-47,1 0 1,-4 0 21,4 0 0,-4 0-6,4 0 1,0 0 18,6 0 0,-6 0-3,0 0 0,1 0 3,4 0 1,-1 0-8,-4 0 1,2 0-9,-6 0 1,4 0 12,-5 0 1,6 0-22,-6 0 1,1 0 20,-6 0 0,1 1 57,0 4 0,-1-3-46,1 3 0,0-4 3,-1-1 0,-3 0 30,4 0 0,-8 0 8,7 0 0,-2 0-20,2 0 1,-4 0-7,0 0 0,-1 0 68,6 0-62,0 0 0,-1 0 1,1 0 0,0 0 9,-1 0 1,2 0 5,4 0 0,-4-1 19,4-4 1,-2 3 0,1-3 0,-3 4 65,4 1 1,-4-5-77,-1 0 1,-1 0 13,1 5 0,0 0-15,-1 0 1,1 0-9,-1 0 0,1 0 87,0 0-60,-1 0 0,1 0 12,0 0 0,-1 0 97,1 0-111,-1 0 0,1 0 63,0 0-150,-1 0 0,1-5-128,0 0 1,-6 0-753,1 5-898,-7 0 8,4 0 0,-7 2 1782,0 3 0,-7 10 0,-1 7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8:35.6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59 7733,'-15'-15'0,"7"0"0,-5 1 0,5-1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4:23.2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424 278 7720,'8'-7'-1,"-1"6"298,-7-6-290,0 1 167,0 4 134,0-4 0,-2 6 114,-3 0 786,4 0-267,-12 0-442,11 0 0,-6 0 384,3 0-294,4 0 0,-8-5 110,5 0 0,2-2-266,-3 2 1,2 4 775,-2-4-426,3-3 312,-11 6-583,5-4 0,-6 6-1,-1 0 1,5 0-133,0 0 0,1 0 358,-6 0-189,0 0 1,1 0-156,-1 0 0,1 1-46,-1 4 1,5-3-88,0 3 1,1 1 13,-6-1 0,5 5-51,1-5 1,-1 6 11,-5-1 1,1 3 28,-1 1 1,2 1-145,3 0 0,-3-1-120,3 1 0,2 0 0,-1-1 0,5 1 0,-2-1 0,6 1 0,-5 0 0,0-1 0,0-4 0,5 0 0,0 0 0,0 4 0,0 1 0,0-1 0,0 6 0,0-1 0,0 6 0,0-6 0,0 7 0,0-1 0,0 1 0,0-2 0,0 2 0,0-6 0,0 4 0,0-5 0,2 1 0,3-6 0,-4 1 0,4 0 0,2-1 0,-2 1 0,1 0 0,-1-1 0,-2 1 0,7-1 0,-5-1 0,5-3 0,-6 3 0,6-3 0,-5 3 0,5 2 0,0-1 0,4-1 0,1-3 0,-5 1 0,-1-6 0,1 5 0,5-5 0,-6 1 0,1-1 0,0-3 0,5 3 0,-1-2 0,1 2 0,-1-4 0,1 4 0,0-3 0,-1-2 0,1 5 0,0 0 0,-1 0 0,1-5 0,4 1 0,1 4 0,-1-3 0,-4 3 0,4-2 0,1 2 0,1-4 0,-1 4 0,1-3 0,3-2 0,-1 0 0,-4 0 0,-1 0 0,6 0 0,-1 0 0,2 0 0,-3 0 0,-2 0 0,-2-7 0,6-2 0,-4 0 0,4 0 0,-5-1-247,6-5 1,-7 1-60,1-1 0,2-1 87,-1-4 0,-1 4 168,-4-3 1,0 1-177,-1-2 0,1 4 281,-1-4 1,-1-1-9,-3 2 1,2-2-9,-8 1 1,8-1-133,-2-3 1,-2-2 15,1 6 0,-4-6 11,5 2 0,-7-4 0,2-1 0,2 0-21,-2 0 0,-1 4-9,-4 1 0,0-1 37,0-4 0,0 5 13,0-1 0,-4 3 79,-1-3 1,-5-1-20,5 7 0,-6-1 133,1 6 0,-3-6-20,-2 1 0,1-1-89,-1 6 1,-1-3-132,-4-2 1,4 3 111,-3-4 0,-3 2-128,3-1 0,-2 2 63,1-2 1,2 3 17,-6 1 0,6 1-27,-1-1 0,-2 5-22,1 0 0,-1 6-232,1-6 0,4 7 87,-3-2 0,-2 3-252,1 2 0,-1 0 145,1 0 1,4 7-492,-3 2 1,-2-1-5,1 2 0,1 0-230,4 5 1,-4-1 438,-1 1 1,1-1-113,4 1 0,-1 0-600,-4-1 0,9 6 652,-4-1 1,4 7-856,-4-1 1,7 2 1530,3 2 0,4 7 0,1 2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4:24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220 133 7720,'0'-10'-226,"0"0"1,0 5 313,0-5 1,0 6 279,0-6 213,0 7-242,0-10 0,-1 6 71,-4-3 1,3 2 195,-3 3 211,4 4-319,1-12 0,-2 11 259,-3-3 102,4 4-117,-6-6-396,1 5 1,2-4-132,-5 6 0,4 2-25,-5 2 1,5 0-52,-5 5 1,5-4 25,-4 5 0,4-2-45,-5 2 0,7 3 278,-2-3-267,-3 3 0,6 1 32,-3 1 0,4 0-41,1-1 0,0 1-6,0-1 1,0 1-12,0 0 0,0-1-21,0 1 0,0 0 12,0-1 0,5 1-26,-1-1 0,6 1 51,-5 0 0,5-1-63,-5 1 0,6-1-15,-1 1 0,-2 0-10,2-1 1,-5-4 65,4 0-70,1 0 0,5 4-2,-1 1 0,-4-7-96,0-3 1,-5 1-9,4-1 1,-4 0 64,5-5 1,-5 0-152,5 0 133,-1 0 1,6 0-18,0 0-10,-1-6 1,1-3-7,-1-5 1,-1 4 22,-3 0 15,3 1 1,-6-6 69,2 0 1,3 1-63,-7-1 1,0 5 190,-5 1-96,6-8 1,-4-4 71,3-3 0,-4 3-76,-1 6 1,0 1 96,0-1 0,-5 0 33,0 1 1,-4-6-78,4 1 1,-5-1 148,5 6 1,-6 4-83,1 0 0,2 0 37,-2-4 1,0 1-42,-4 3 0,4 2-172,0 3 1,1 2 24,-6-7 1,0 7-79,1-2 0,4 3 52,0 2 0,1-1-90,-6-4 1,0 3-564,1-3 1,-6 4 308,1 1 0,-1 0-902,6 0 1,-6 0 505,1 0 0,-1 0-934,5 0 1,1 1 132,-1 4 1,7 3 1523,3 7 0,-3 6 0,0 2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4:11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220 408 8501,'0'-15'289,"0"1"0,0-1-12,0 0 0,-2 2 774,-3 4-657,3-4 0,-4 5 658,6-7 110,0 7-464,0-5 0,-2 11 446,-3-3-446,4-3 386,-6 7-254,1-6 348,4 7-679,-11 0 0,5 2 179,-7 3 0,6-2-81,-1 7 1,2-1-45,-2 6 0,-3-5-180,3-1 1,2 1-98,-2 5 1,2 4 130,-1 1 1,-3-1-131,7-4 0,-4 0 123,4-1 1,0 6-136,5-1 0,-5 2-265,0-1 0,0-4 0,5 4 0,0 1 0,0-2 0,0 6 0,0-6 0,0 2 0,0-1 0,5-2 0,0 6 0,6-1 0,-1 1 0,-2 2 0,2-6 0,-5 4 0,5-5 0,-2 6 0,1-6 0,3 2 0,-7-1 0,6-4 0,-1 4 0,1 1 0,-1-2 0,3 1 0,-3-6 0,3 6 0,1-1 0,1 1 0,0-6 0,4-1 0,1-3 0,1 3 0,-2-3 0,-1-2 0,6 2 0,-4-7 0,4 2 0,1-3 0,4-2 0,0 0 0,0 0 0,2 0 0,3 0 0,-1-7 0,6-3 0,-7 2 0,3-2 0,-3 1 0,2-6 0,-3-4 0,3-1 0,-5 1-38,-4 4 1,-3 0-189,-2 1 1,-4-6 113,4 1 1,-4-6 27,-1 6 1,-1-5 237,1 4 1,-1-6 17,1 2 1,-5 1-80,0-1 1,-7-1-57,2-4 1,1-2-38,-1-3 0,0 3 0,-5-3 0,5 3 0,0 2 0,0 0 0,-5-1 0,-5 1 0,0 0 0,-7 0 0,3-1 0,-4 1 0,-2 0 0,-1 4 0,-4 1 0,2 5 0,-6-6 0,0 6 0,-6-6 0,6 8 0,0-3 0,-1 4 0,-4 1 0,0-1 0,0-4 0,-1 4-332,1-3 1,-5 4-2,0 5 0,-2-1-13,2 6 0,2-5 44,-7 5 0,6 2-61,-1 8 0,-2 5-2,2 9 1,0 2-202,5 4 1,-1 7-34,1-2 0,0 4-222,0 0 0,1 3-643,4 7 0,-2-5 661,6 0 1,2 5-985,9 5 1,2-1 863,7-4 0,2 0-575,3 0 1,9-7 819,11-3 1,2-4 677,2-6 0,1-3 0,-1-6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4:11.6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45 220 8501,'-10'-23'0,"0"4"0,7 7 493,-2 3 60,-3 5 526,6-9-618,-4 12 1,6-7 142,0 3 0,0 1 47,0-5 1,0 4 55,0-5 1,0 5-193,0-5 0,0 6 209,0-6-6,6 0-442,2-5 1,5 6 328,-3-1-170,-3 7 1,-1-10 205,-4 11-356,11-4 1,-12 7-8,4 4 1,2-2 18,-2 7 0,1 0-168,-1 4 1,-3 1 123,3 0 0,-4 4-63,-1 1 0,0 4 80,0-4 1,0 4-4,0-5 0,0 6-85,0-6 0,0 6-229,0-6 1,0 6 134,0-6 1,0 1-175,0-6 1,0 1-578,0-1 0,2-1 126,3-3-723,-4 3 1,7-11 86,-3 3 1,-1-4-330,5-1 0,-4-1 683,5-4 1,-5-8-35,5-7 0,-1-1-407,6 2 1,-5-4 559,-1-6 0,-4 4-89,5 1 1,-5 1 788,5-1 0,-7-2 0,2 6 0,-4-4 0,-1 4 0,-4 1 0,-1 4 0,-7-1 0,3-3 0,-4 2 0,-2-4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4:11.7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88 8501,'-6'-15'-622,"-2"1"-777,-7-1 2809,1 1-154,-1 5 113,0-4-720,1 12 0,4-6 1181,0 7-696,7 0-36,-4 0-365,7 0 281,0 0-833,7 0-465,1 0 0,7 0-426,-1 0 0,-4 0-2182,0 0 2892,0 0 0,4 7 0,1 1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8:49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525 226 7864,'-14'-8'91,"-1"2"0,0 1 251,1 0-296,-1-6 1,1 9 38,-1-3 88,7 3-309,-5-4 171,11 4 1,-6-9 31,3 6 259,4 0-72,-12 5 1,4 0-86,-5 0 1,-6 7 195,1 2 1,-7 4-20,2 2 1,-4 5-141,-1-1 1,-1 5 50,1-4 1,0 6-3,0-2 0,6 4-198,3 1 1,4-4-1,2-1 1,5-5-113,5 6 0,4-2 94,4 1 0,5-1-93,5-4 0,1-1 196,-1 6 0,1 1-65,0 4 0,-1 0 42,1 1 1,0 4-33,-1 0 1,2 5-45,4-5 0,-4 0 10,4-5 0,2 5-74,3 0 1,2-1 54,3-9 1,0-3-120,5-6 0,2 0 102,7-1 1,0-1 5,0-3 1,1-2-5,4-3 1,-5-3 5,0 3 1,4-4-29,-4-1 0,-2 0-12,-3 0 1,-4 0 1,4 0 0,-7-5-10,2 0 1,2-8-11,-2-1 0,2-2-6,-2-9 1,2-1 25,3-8 0,-4 2 29,-5-7 1,-1 0 15,0-5 1,-1 0 111,-4 0 1,-4 0-65,-11 0 0,3 0-17,-7 1 1,-2-1-59,-8 0 1,-3 2 5,-7 3 0,-1-2-101,-4 7 1,-2-5 77,-8 5 1,0 0-105,-5 4 0,3 1 3,-7 0 0,2-4 30,-2 4 0,-4-2-18,4 12 1,-3-1-92,-2 6 1,0 4-2,1 0 1,-3 9-215,-3 1 0,-6 14-86,-13 15 0,0 4 174,-10 11 1,3 3-3065,2 11 3383,0 1 0,1-1 0,4 4 0,5 6 0,2 7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8:49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351 74 7750,'-14'-15'0,"-1"2"71,0 4 0,6-3 150,-1 7 1,5 0-58,-5 5 0,5-1-77,-4-4-12,5 3-353,-2-4 248,6 12 0,0-2 141,0 5 0,0-4 123,0 5 0,5-5-39,0 5 0,0-6 68,-5 6 1,0 0-72,0 5 1,1-1 126,4 1 0,-3-1-103,3 1 0,-4 1 6,-1 4 1,5 3-215,0 6 0,5 0 105,-5 0 1,4 1-165,-4-1 0,7 6-13,-3 4 0,3-3 100,-3-2 1,4 2 8,-3-2 0,3 5-127,2-5 0,-5 0 86,-1-4 0,-5-1-78,0 0 0,-2 4-28,-2-4 1,-2 3 70,-2-7 1,-6-2-165,-10 1 0,2-1-18,-6 1 1,-2-3-139,-8-6 0,3-2 54,-3-3 0,-2 1-29,2-6 1,0-2-58,5-8 1,6-8-169,3-6 0,1-12 146,4 2 1,4-6 404,11 1 0,-7-3 0,-1-7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0:31.9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59 452 7716,'-7'10'-10,"-3"0"0,2-5 11,-1 4 76,5-5-286,-9 9 261,12-12 50,-6 12 105,7-11 0,2 4-56,3-6 1,3-6-38,6-4 0,3-3-56,2-1 0,4-3-5,6-2 1,0 1-23,0-6 1,2 0 7,3-6 0,-2 1-84,7 0 0,-5 0 64,5 0 1,-5 0-136,5-1 0,-8-2 16,-2 3 0,-6-2-3,-9 12 0,-6-1 146,-3 6-19,-3 6 1,-4-4-21,-3 7 1,-4 0 80,-11 5 1,4 5-18,-3 0 1,-2 7-54,1-3 1,1 4 82,4 2 0,-4-1-15,-1 1 0,2 1 74,9 4 1,-4-3-64,3 8 0,-3-1 91,-2 5 1,7 2-128,3 3 0,-1 3 14,1 7 1,0 0-191,5-1 0,5 1 133,0 0 0,6-2-142,-1-3 0,3-4 40,2-5 1,-1-8 44,1-2 0,-1-9-99,1-1 3,-7-7 106,5 4 1,-11-9 13,2-3 1,3-3 22,-2-7 0,0-1-20,-5-3 0,0-4-33,0-6 1,0 5 26,0-1 1,0 1-2,0-5 1,0 5 17,0-1 0,0 3 6,0-3 1,-2 4-50,-3 7 1,2-1-58,-7 1-40,7-1 86,-10 0 30,5 7 0,-2 2-111,0 6 60,7 0 1,-3 1-83,6 4 1,0-3 1,6 6 54,4-3 0,3-4-93,1 4 0,3-3 193,2-2 0,-1 0-89,6 0 0,-4 0 183,4 0 1,-1 0-59,1 0 1,2 0 42,-7 0 0,2 0-18,-1 0 270,-4 0-94,5 0 193,-6-7 156,-7 6-151,-2-6-223,-6 7 1,-1 2-46,-4 3 0,1-2 262,-5 7-243,6 0 1,-9 4-9,7 1 1,-4-1-19,4 1 0,0 4-25,5 1 1,-5 1-158,0-2 0,0-1 62,5 6 0,0-6-234,0 2 0,0-4-270,0-2 79,7 1 1,1-2 56,6-3 1,3-4-223,2-6 0,-3-3 124,4-7 0,2 0-109,3-9 1,1-4 274,-2-1 1,3 1 264,-2-1 0,1-5 0,-2-5 0,3 0 0,-4 5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8:50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88 7781,'-29'-13'1269,"-1"-7"1,8 2-699,2 4 0,4 1-1853,1 8 64,7 0 588,8 12 0,13 1 630,7 6 0,6 1 0,-4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8:51.2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44 7835,'-14'-8'-50,"-1"-5"401,1 11-455,5-4 59,3-1 99,12 6 68,9-6 1,6 7-4,4 0 0,-4 0 210,-7 0-102,1 0 1,0 0 6,-1 0 1,-4 0 153,0 0 138,-1 0-303,6 0 1,0 5-26,-1 0 1,-4 0-3,0-5 0,-5 1 182,4 4-196,1-3 0,5 4 122,-1-6-256,1 7 1,0-4 131,-1 7 0,-1-5-149,-3 4 0,3-4 23,-3 5 1,3 0-40,1 4 1,1 1 22,0 0 1,-1 1-12,1 3 0,1-2 49,4 2 1,-2-4-9,6-6 1,-5 4 86,6-3 0,-6 2-76,6-3 1,-3 4 119,3-3 1,1-2-120,-7 2 1,7 0 5,-1 4 1,-4-1-24,-2-3 0,-1 3-81,2-3 1,-4 8 58,3 1 1,-1 1-139,2-6 1,-4 1 31,3 0 1,-1-1 53,2 1 1,-2-2-19,6-3 0,-6 3 53,1-4 0,3-1-3,-3 2 0,2-5 25,-1 5 1,-4-2 12,3 2 1,-2 1-70,-3-6 0,1 6 35,0-1 0,-1-2-49,1 2 0,-1-5 47,1 5 1,0-7-54,-1 2 1,1 1 39,-1-1 1,6 2-13,-1-3 1,1-2-3,-5 3 0,-1-3 9,1-2 1,-5 4-9,-1 1 0,1 5 7,5-5 0,-6 1 1,1-1 0,-5-1-1,5 5 1,-2-4 36,2 5 0,1-5-40,-6 5 0,6-6 0,-1 6 0,-2-5-1,2 5 0,-2-5 0,2 4 0,3-4 4,-3 5 0,1-5-2,-1 5 0,3-7-12,-4 2 0,4 3 11,2 2 0,-5-4-11,0-1 8,-1 3 2,6 0 9,0 7 0,-2-5 1,-4-1 0,-1-5 106,-3 0-110,-3 5 1,6-6 23,-3 7-17,-3-7 1,9 5-36,-6-3-31,0-4-174,1 6 73,-4-1 1,6-4-598,-3 3 280,-4-3 0,11-1-310,-7 4 0,6-3-205,-1 3 1,4-4 469,6-1 0,-2 5 516,6 0 0,1 6 0,4-3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8:53.5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2457 29 7826,'-10'-4'0,"1"-1"-283,5 0 1,-7 3 217,6-3-141,0 4 276,5-6-233,0 7 135,0 0 191,0 7-86,0-6 0,0 7 251,0-3-126,0-3-49,0 11 1,0-10-68,0 7 1,-5-5-82,1 5 0,-1-6 51,5 6 0,-2-2-89,-3 2 0,4 3 58,-4-3 1,-2 3-25,2 1 0,-1 1-14,1 0 1,3-1 26,-3 1 0,-1-1 20,1 1 0,-5 0-12,5-1 1,-4 1 66,4 0 0,-5 4-64,5 1 1,-5-1 0,6-4 0,-6-1 35,5 1 0,-5 0-2,5-1 1,-4 6 10,4-1 1,-7 2-26,3-1 1,0-2-28,0 6 1,1-6 25,-2 1 1,-3 3-30,3-3 0,2 5-21,-2-4 1,5 1-6,-4-1 1,4-4 8,-5 3 0,5 2-13,-5-1 1,6-1 95,-6-4 0,5 0-67,-5-1 0,5 6 106,-4-1 1,0 1-56,0-6 0,-4 3-1,3 2 0,2-1-30,-2 6 0,2-4 9,-2 4 1,-3 1-35,3 4 1,2-2-27,-1-2 0,0 1 27,0-7 1,-4 6 10,3-6 0,2 6 122,-2-6 0,2 1-115,-2-6 0,-1 6 90,6-1 1,-6 1-66,1-6 0,2 6 8,-2-1 0,5 2-24,-5-1 1,2-2-6,-2 6 0,-3-4-107,4 4 0,1-4 113,-2 4 1,2-1-101,-2 1 0,-3 4 74,3-4 1,-3 4 39,-1 1 1,1-5-21,3 1 0,-3-6 10,3 5 0,-3-4-39,-2 4 0,6-1 1,-1 1 1,2-1-3,-2-3 1,-3-2 22,3 6 1,-3-1-60,-1 1 0,-1 2 41,0-6 1,6 6-37,-1-2 0,0-1 28,-4 1 0,-1-4 0,0 4 0,6-5 47,-1 6 1,0-6 6,-4 6 1,4-6-29,0 5 0,5-1-7,-5 2 0,6 1-15,-6-7 1,7 5 21,-2-4 0,-2 4-50,2-4 1,-1 4 15,1-4 0,3 4-7,-3-4 1,-1 1 15,1-2 1,-1-3-6,1 4 1,3-2 37,-3 1 0,-1-2-30,1 2 1,0 2 23,5-1 0,-5 1-17,0-2 1,-5-1 1,6 7 1,-6-8-10,5 3 1,-5 1 1,5-1 1,-4 4 3,4-5 0,-7 6-2,3-6 1,0 6-4,0-6 0,-1 7 4,-5-2 1,6-1-13,-1 2 0,0-6 10,-5 5 0,2-4 6,4 4 1,-4-4-9,3 4 1,2-6-1,-2 2 1,0 1 0,-4-2 1,4 6-1,0-6 1,2 5-10,-2-4 1,-3 4 8,4-4 1,-4 6-1,-2-2 1,2-1-1,3 1 1,-3 1-14,3 4 1,-3-5 5,-1 1 1,-1-3-2,1 3 1,-1 2-8,0-2 1,1 1-1,-1-2 0,2-1 8,3-4 0,-3-1-1,4 7 0,-3-8 3,3 3 1,-3-4-5,7-1 1,-4 4 6,4 1 1,-5-1-13,5-4 0,-5 0 0,5-1 1,-4 1-12,4-1 1,-2 1-4,2 0 0,4-1 25,-4 1 0,-2 4-10,3 1 0,-1-5 7,5-6 0,-5 1-10,0 5 0,-5 4 17,5 1 1,-1-1-6,1-4 1,2 1 2,-7 4 1,7-3 0,-2 8 1,-2-7 0,2 1 1,-6 4-9,1 1 0,4-3 2,1-1 0,-2-4-39,3-1 0,-6 4 35,5 1 0,-5-1-1,5-4 0,-4-1 3,4 1 1,-2 0-2,2-1 1,2 1 0,-7 0 0,7-1-1,-2 1 9,-3-1 0,5 1-11,-7 0 1,7-6-33,-2 1 0,2-5 23,-2 5 0,3-5-22,-3 4 9,4-5-4,-6 9 21,6-5 1,-8 6 0,5 1 1,2-5 20,-3 0 0,2-2-23,-2 1 1,2 4-69,-7-3 1,7-2 59,-2 2-193,-3 0 0,4 3-19,-5-3 0,5-2-254,0-3 313,-5-4 0,6 11 6,-7-8 0,1 8-86,-6-2 0,0 3 95,1 1 0,-7 2-596,-4 4 753,-2 3 0,-9 12 0,-1 3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29:04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0 146 7738,'0'-14'0,"0"-1"-183,0 0 1,0 6 127,0-1 0,5 5-160,0-5 1,6 6 130,-1-6 0,-2 7 111,2-2 1,0 3 47,4 2 0,-4-5-4,0 0 1,-1 0-27,6 5 0,-4 0 18,4 0 0,-9 0-5,9 0 0,-4 2-13,4 3 1,5-3 0,-1 2 0,2-2-39,-1-2 0,1 0-3,3 0 1,9 0-11,-4 0 1,5 0-11,0 0 0,-1-5 32,6 0 1,-2-4 2,2 4 1,2-2 40,-7 2 0,0 4-18,-5-4 0,4 3 0,-4 2 1,2 7 14,-12 2 1,2 0 18,-1 0 0,-2 1-30,6 5 0,-4-1-4,4 1 1,-5-2-23,6-3 0,4 1 22,5-6 1,7 0-95,-2-5 0,3 0 54,2 0 0,5 0-11,-1 0 1,6 0 24,-5 0 1,0-5-3,-6 0 1,1 0 7,0 5 0,-7 2 6,-2 3 0,-3 3 10,2 6 1,-3 1-21,3 0 0,-1-1-28,1 1 1,-3-1 13,3 1 1,2 0-8,-2-1-1,1 1 6,0 0 0,-3-2-3,7-4 0,-2 4 0,2-3 1,2-2-4,-7 2 1,2 0 36,-2 4 0,-3 1-29,3 0 1,-3 1 61,-2 3 1,-1-2-55,-4 2 0,2 2 0,-6-1 0,4 4-14,-5-4 1,6 1 0,-6-2 0,6-3-10,-6 4 0,6-4-7,-6-1 1,2-1-58,-1 1 0,-2 0 69,6-1 0,-6 1-21,1 0 1,-2-1 10,-3 1 1,-4-1 0,0 1 0,-2 0-10,1-1 0,0-1-3,-5-3 1,-2 3-256,3-3 255,3 3 1,-5 0-281,7-4 220,-7-2-296,4-1 195,-7-4 0,1 5 189,4-7 0,-3 6 0,4 2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29:07.22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475 74,'-17'-25,"-2"-1,17 18,-4 0,25 2,-7 6,28 0,-15 0,17 0,-5 0,1 0,4 0,-11 0,5 0,-7 6,-6 2,4 7,-4 6,13-5,1 5,13-12,2 4,13-12,2 6,3-12,-7 0,-12 0,-3 5,-9 7,18 1,-18 13,10 8,-12 2,7-2,5-9,0-11,-6-2,-4-7,0 0,15-5,0 0,-1-6,4 9,-10-4,4 12,-22 9,-14 14,-9 8,-6 1,0 4,0-11,0 5,0-14,0 6,7-12,1 5,6-6,1-7,0 5,-1-5,1 0,-1 5,1-4,0 5,-7-6,5 5,-12-5,12 7,-11 0,5-1,-7 1,0-1,0 1,0 0,6-1,-4 1,11 0,-5-1,0 1,5 6,-5-5,7 12,-7-5,5 6,-12 0,6 7,-1 8,-4 8,4 6,-6-6,0-1,0-8,7-5,1-3,0-5,5-8,-11 6,11-5,-12 6,12 0,-11 1,11-1,-5 0,7 0,-1 1,1-8,0 6,-1-5,1-1,0 6,-7-5,5 6,-12 0,12 1,-11-1,11 0,-5-6,7 4,-1-10,1 4,0 0,-1-5,1 5,-7 0,5-4,-11 10,11-4,-12 6,6 0,-7 7,0-5,0 5,0 0,0-6,0 6,0 0,0-5,0 11,-7 2,-1 1,-7 12,1-11,-1 4,1-13,-1-1,0-7,1 1,-7 5,4 3,-10 6,4 0,0 6,-4-5,10 12,-4-11,13 4,-5-6,-2 6,-1-4,-11 11,4-5,-6 6,-1 1,8-1,-6 1,12-1,-5 1,6-1,-4-6,-1-3,-1-10,1-5,4-1,-3 1,-4-2,-1 7,-4 0,-1 5,4-5,1 0,-7 0,-6 11,-7 2,0 0,7 5,7-11,3 17,6-11,-4 6,4-10,7-9,-8 0,0 14,-8 1,6-1,0-9,-1 0,-10 13,-3 3,1 4,3-11,9-9,-9-2,3 10,-11 5,3-3,8-4,7-11,-5 3,-6 2,1 0,5 0,-5 5,0-1,-5 8,5-3,-7-1,2 2,2-5,-2 4,1-1,-1 2,-1 1,6-6,0 4,4-4,-4 6,0-1,-5-2,5 2,-8 6,-2 8,-5 10,-4 5,-4-2,30-38,0 0,-3 4,0 0,-4 6,0 0,-4 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30:57.641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59 44,'-31'-23,"10"9,15 7,6 7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31:01.073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248 132,'-23'-44,"9"13,1 4,11 12,-11 7,5 2,-6 6,-1 13,-6 9,-2 15,1 7,1 0,6 0,0-7,7-8,-5-8,12-6,-6-7,33-15,-6-2,27-19,-13 4,0 3,1-13,1 9,3-9,-4 10,1-3,-5 4,-2 0,-2 2,-17 13,3 8,-19 21,-9 16,-8 15,-6 6,0 1,2-3,2-2,4-10,0-2,5 2,1-12,9 2,6-26,13-1,3-27,20-4,-6-18,4 3,-9 3,9-6,-10-3,18-14,-11 1,-2 6,-8 15,-6 9,-7 20,-21 47,2-21,-23 55,11-34,-6 13,6-2,-5 0,6-5,-1 6,2-8,13-5,1-3,7-6,13-12,4-4,18-13,3-7,5-14,1-10,0-12,-7-4,-3 3,-10 10,4 0,1 9,-5-4,10 15,-18 7,-1 14,-2 7,-11 9,4 6,-12 0,-2 0,-1-6,-4-2,-1-6,-2-7,-5 5,6-12,1 6,-1-14,7-7,1-9,7-6,0-7,0 6,0-12,0 11,0-5,0 7,0 0,0 0,0 6,0 2,7 6,1 7,0 2,5 19,-11-4,11 25,-5-9,0 10,-2-5,1-1,-6 0,6 6,-7-10,0 9,-7-12,-1 1,-6-8,-7-9,4-6,-10 0,4-13,-6-3,6-20,-4 6,11-12,-5 4,6 1,7 1,1 7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31:01.495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190 146,'-30'-15,"9"1,14-1,7 1,7 6,1-5,13 4,1-5,8 6,-1-5,-7 11,-1-11,-6 12,6-6,-5 7,5 7,-6 1,0 6,6 1,-5 6,5-5,-7 12,-6-6,-1 7,-7 1,0 5,0 3,0-1,0 11,0-9,-7 18,-1-12,-6 12,-1-18,-6 3,-1-19,-8-9,1-7,0-7,0 0,-7-7,5 6,-11-6,5 7,-7 13,1 10,-1 14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31:01.825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205 803,'-29'-29,"6"6,2 2,6 0,1 5,-1 1,1 2,-1 11,0-10,1 3,-1-12,7-8,2-8,6-7,6 0,2-6,13 5,2-5,6 6,-6 7,4 1,-4 7,0 6,4-4,2 11,2-6,5 1,-7 5,0-5,0 7,-6 5,-2 3,-13 12,-1 9,-7 8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31:53.73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1,'29'22,"0"0,0-8,7 7,8-5,7 5,1 0,5-4,-12-3,6-1,-8-11,1 4,0-6,-7 0,-1 0,-7 7,-7-6,0 6,-8-7,-6 6,-1 2,-7 7,0 0,0-1,-7 1,-1-1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0:32.0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155 132 7716,'-15'-6'0,"-4"-1"337,-1-3 1,1-1-59,4 6 1,6-1-154,-1 1 1,2 2-120,-2-7-530,-3 7 9,12-10-480,-12 5 994,11-1 0,2-10 0,8 3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31:53.99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1088 23,'-39'-8,"5"-5,6 11,4 9,-18 16,5 20,-7 14,0 6,5-5,0-4,-8 1,-11 8,25-26,-2 1,-6 4,-1 3,3 7,-1 3,-6 5,0 2,0 7,-1 2,-3 3,0 1,1 7,1 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32:42.07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96 263,'-22'-23,"1"8,6 2,1 12,-1 1,7 8,34 0,-12-2,33-12,-24-2,0-7,-2 1,-7 6,-6 1,-1 27,-7-16,0 29,6-23,3 11,-1-13,5 5,-12-5,12 6,-5 1,7 6,-1 2,7 6,9-6,7 4,7-11,-1 5,8-13,-6 5,5-11,-6 11,0-11,6 4,0-6,3 0,-2 0,2-2,1-2,-1 0,-9-5,-1 0,1 0,0-4,0 3,-7 4,12-7,-6 6,11-3,-17 4,10 6,-15-5,17 0,-10 0,8 4,-4-4,4 2,-3-7,0 7,13-17,-6 15,8-9,-20 9,1-1,-16 6,12 12,0-2,1 11,7-6,6-1,2-5,6-3,7-6,-5 0,-2 0,-14 0,-2 0,-11 0,4 6,7-4,-3 11,18-11,1 4,1-6,-1 0,-13-6,10 4,-8-11,12 5,-3 0,-17 1,16 7,-16 0,18 7,-5-5,9 4,-2-6,-11 0,7 0,-1 0,6-6,3-3,-18-5,-1 6,-9 1,-5 7,5 0,3 0,12 0,-5 0,5 0,0 0,-11 0,3 0,-12 0,-8 0,-1 0,-6 0,6 7,-5-6,12 12,-6-5,8 1,-1 3,0-10,0 11,0-11,0 4,-6 1,5-6,-6 12,7-11,1 4,-1 1,0-6,6 6,-10-7,9 0,-12 0,8 0,-1 0,0 0,0 0,0 0,0 0,7 0,-5 0,11 0,-11-7,4 6,1-6,-5 7,4 0,-5 0,5 0,-4 0,18-6,-11-2,13 0,-8-5,1 11,0-11,6 5,-5 0,6-5,-8 11,1-11,-7 12,5-6,-11 7,5 0,-7 0,7 0,-6 0,13 0,-6 0,6 0,1-6,0 4,0-11,-7 12,5-6,-11 1,4 4,-5-4,-8 6,-1 0,0 0,-4 0,4 0,-7 0,1 0,-1 0,1 0,0 0,-1 0,7 0,-5 0,12 0,-12 0,12 0,-12 0,11 0,-10 0,10-7,-4 5,12-4,-4 6,5-7,-1-1,-4-6,11-1,-4 1,-1 6,-1-5,-1 4,-4-5,11-1,-11-6,11 5,-5-11,7 4,-7-6,-1 6,-7-5,-6 12,-22 2,-10 7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32:57.46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59,'8'-24,"5"5,-11 12,4 5,-6-4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33:32.30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 88,'-8'-31,"1"3,7 14,0 6,13 1,-3 7,4 7,6 1,-11 13,13-5,-1 11,-5-10,11 4,-10-7,10 1,-4-1,12 1,-4 0,11-1,2 1,8-1,5-1,-4-3,-8-4,-6-6,-5 0,5 0,-5 0,5 0,-7 0,17 0,-4-6,14 4,-3-4,-2 6,-9 0,-6 0,0 0,5 0,-1 0,1 0,5 0,-1 0,7-2,-1-3,2 2,3-7,-3 6,-2-6,1 7,-6-2,1-2,-2 2,-2 1,17 4,-6 0,6 0,-5 0,-9 0,-2 1,6 4,1-2,4 7,0-5,0 5,1-7,-1 2,0 1,1-1,-3 0,-2-5,1 0,-6 0,1 0,-2 0,-7 0,3 0,-4 0,4 0,4 0,1 0,4 0,-4 0,8-2,1-3,2 4,8-4,-7 3,3 2,-4-5,-2 1,2-3,3 2,-8 4,3-4,-7-2,2 2,-1 1,1 4,-7-2,-7-3,-1 3,6-2,0 2,0 2,-5 0,-1 0,1 0,5 0,0 0,-1 0,1 0,10 5,-1 0,1 1,-11-1,-4-3,0 3,0-4,5-1,4 0,1 0,4 0,-4 0,6 0,-2 0,4-5,1 0,-4 1,-1 4,2 0,9 0,0 0,4 0,-3 6,-7 2,1 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34:44.04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2274 15,'-30'-8,"2"1,14 7,-1 0,0 0,7 0,-5 0,5 0,-6 0,44 7,-20-6,37 6,-32-7,-1 0,1 0,-7 0,5 0,-5 0,7 0,-1 0,7 0,-5 0,12 0,-12 0,12 0,-6 0,8 0,-1 6,0-4,0 11,-6-5,4 0,-11 5,-1-11,-9 4,-6 7,0-3,7 4,-5-1,11-11,-12 11,12-5,-5 7,7-1,-1 1,7-1,2 7,0-4,4 10,-4-4,0-1,-2 6,0-12,-12 12,11-12,-18-1,10-3,-10-10,5 11,-1-5,-4 0,4 5,1-5,-6 0,6 5,-7-5,6 1,-4 4,11-5,-5 6,6 1,1-1,0 1,-1 6,7-5,-5 5,12 0,-12-5,18 6,-9-1,10 1,1 7,-5 1,4 4,-6 0,-6-7,5 1,-4-4,-3-3,13 7,-3-6,12 1,1 4,0-4,-7 6,5 0,-11 5,3 0,-8-4,-2-6,-6-6,16 16,-3 3,13 2,-1 9,1-10,-7 5,-1 0,-7-5,-6-2,4 0,-4 7,6 3,-5 2,1-9,-14-3,21 0,-14 1,18 7,0-1,-6-5,6 4,-7-12,0 13,0-13,1 12,-8-4,6-1,-12 5,5-11,0 4,-5-5,12-1,-12-7,12 6,-12-5,5 6,0 0,-5-6,12 4,-6 2,1-4,5 9,1-12,1 7,6 1,-7-1,-6 0,4 0,-10 7,10-6,-11 13,12 0,-5 3,6-3,0 0,0 0,0 3,0 4,1 0,-8 2,-1 6,0 7,-6-7,-1 1,1-14,-7 4,5-6,-3 11,3-11,-12 6,11-5,-7 9,-1-9,-4 11,0-10,0 14,0-12,0-8,0-7,-4 15,-1-3,-7-4,4 9,-6-6,-1 11,1-10,-6 3,1-4,-1-2,-1 7,-8-2,-2 6,-11 4,11-10,-4 4,-1-6,-1-1,-5 4,3-3,8-3,7-12,-1-5,-4 0,5 1,0 4,-1 0,-10 7,-1-6,-3 4,10-9,2 9,-1-10,-6 10,5-8,5-2,-1-6,-14 14,1-3,-1-1,10-4,-5-4,0 4,-7-1,2 1,-3 2,-2-7,2 2,3-1,-9-4,-1 10,-9-7,8-4,11-5,0-1,-18 6,0 0,-6-1,7-6,-1 5,0-5,-6 7,6-2,14-3,-1 1,0-6,0 1,1-1,-1-3,0 3,1-4,-1-1,0 0,-9 2,-1 3,6-4,9 4,0-3,-15 3,1 0,-1 6,1-8,0 7,-7-7,5 10,-4-3,4-4,2 7,-1-3,6-2,9 2,5-5,-5 4,0 1,-10 3,1-3,4 1,5-6,0 0,-9 0,-1-1,5 6,6-5,-1 0,-15 0,1 0,4 1,10-1,0-3,-17 11,-4-12,-13 6,0-1,0 2,0 7,0-1,4-1,6-3,12-3,4-1,4 4,2-4,-7 1,9-1,-11-4,-1 4,12-6,-9 0,17 0,-5 0,14 0,-6 0,12 0,-5 0,6 0,7 0,-5 0,5-6,-6 4,-1-4,-6 6,-2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34:57.86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45 117,'-16'-24,"-4"-2,18 25,-4-12,25 11,-14-4,21 6,-18 0,0 0,12 0,-17 0,23 0,-10-7,20 5,1-10,13 3,-4 1,10 2,-10 6,4 6,-13 2,5 7,-11-7,5-1,-7-7,-7 0,6 0,-12-7,5 5,0-10,2 10,0-11,4 11,-4-4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34:58.78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30 67,'-8'-24,"-5"-2,11 18,-4 0,19 27,-3-6,11 15,-13-15,5-12,-5 6,6-7,1 6,0-4,-1 4,14-6,-4 0,25 0,-4 0,13-6,7 4,-2-4,0 6,-6 0,-13 0,6 0,2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35:00.44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59,'23'-23,"-2"9,-7 1,1 11,6-5,2 14,6 1,0 7,0-1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35:01.21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44,'44'-23,"6"8,2 9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3:52.9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112 14 7739,'-19'0'1,"1"0"1,-1-1 107,5-4-285,1 4 151,-1-6-909,6 7 521,2 7 413,12-6 0,2 12 0,6-6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0:32.2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205 16 7716,'-15'-5'683,"1"0"1,4 0-404,0 5 1,1 0 90,-6 0-291,1 0 0,-1 0-203,0 0 1,2 2-397,4 2 0,-4 5 312,3 5 1,-1 2-867,1 4 1073,4-4 0,-1 18 0,-1-3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3:52.9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112 14 7739,'-19'0'1,"1"0"1,-1-1 107,5-4-285,1 4 151,-1-6-909,6 7 521,2 7 413,12-6 0,2 12 0,6-6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15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88 7732,'-14'-7'157,"-1"5"1,7-6 0,1 5 112,1-2-96,4 0 1,-4 4 291,6-4-1,0 3 387,0-4-212,0 6 114,0-7-423,0 6 0,2-11 259,2 7-51,-2 1-141,4 4 0,-4-5 190,3 0 167,-3 0 57,4 5-552,-6 0 1,0 2 345,0 3-157,7-4-241,-6 12 1,6-5 214,-7 7-187,6-1 1,-3 1-87,7 0 0,-5 4 0,5 0 0,-6 1-105,6-6 1,-5 6 14,5-1 0,-7 6-127,2-6 0,1 2 47,-1-2 1,2-2-153,-2 2-34,-4-3 44,6-1 145,-1-1 11,-4-5 0,4-5-103,-6-8 1,2-5 105,3-5 1,-4-1-106,4 1 1,-3-2 50,-2-4 1,1 4-61,4-4 0,-3 4 35,3 2 1,-2-6-80,2 1 0,-4-1 45,4 6 0,2-1-12,-2 1 0,1 4-38,-1 0 5,-3 1-8,11-6 88,-12 7 1,7 1 91,-3 7 1,-3 2-6,3 3 0,-2 3 76,2 7 1,-4 4-63,4 0 1,-3 2 13,-2-1 0,1-2 9,4 6 0,-3-6-47,3 1 0,-2-3-13,2-1 0,-3 0 18,2-1 1,3-4-77,-2 0 1,1-7 3,-1 2 1,-2-2-99,7 2 198,-7-4 0,9 4-3,-8-10 1,3 2 74,-2-7 1,-2 1-115,7-6 0,-7-1 12,2-3 1,1 2 5,-1-2 1,5 1-250,-5-1 1,4 2-5,-4-2 0,2 3-22,-2 1 1,-4 1-648,4-1 74,3 1 0,-4 1-1614,5 3 1837,-6-3 1,6 11-428,-5-3 0,0 4 480,5 1 0,-4 1 567,5 4 0,-7 3 0,4 7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16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74 7732,'-15'0'0,"5"0"-624,1 0 1,4-5 0,-5 0 2882,7 0-944,-10 5-970,11-6 1,-4 2 238,6-5-279,0 5 1,0-4-146,0 3 0,1 4 25,4-4 0,2 2-168,3-2 0,2 3 261,-2-3-225,3 4 0,2 1 37,-1 0 114,1 0-109,-1 0 0,-4 5 94,0 0-153,-7 6 1,4-3 14,-7 7 0,0-6-86,0 1 1,-5 0 77,0 4 1,-6-4-97,1 0 1,2-2 54,-2 2 1,0 1-66,-4-6 1,4 4-61,0-4 65,1 7-6,-6-11 1,5 6-270,1-7 52,5 0 199,-2 0 74,6 0 1,1 0-51,4 0 0,-1 0 124,5 0 1,-4 0-64,5 0 0,-5 0 128,4 0 1,-4 0-91,5 0 0,-5 0 113,5 0 0,-6 0 129,6 0-227,-7 6 0,9 2 22,-7 7 0,-1-5-13,-4-1 0,5 1 27,0 5 0,0-1-39,-5 1 1,0-1 36,0 1-11,-6 0 0,-1-1-1,-3 1 1,-3-6-18,4 1 0,1-7 76,-2 2-194,0-3 0,-4-2 70,-1 0 1,5 0-144,1 0 0,4-2-38,-5-3 1,5 4-476,-5-4 347,7-3 1,-5 1-502,3-2 365,4 2 1,-6 5-303,7-2-324,0 2 679,0-4 1,0 7-309,0 4 1,0-2 333,0 7 1,0-5 352,0 5 0,7-7 0,1 10 0,6-5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16.4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7682,'8'0'2611,"-2"0"-2161,-6 0-265,0 6 186,0-4-211,0 4 0,2-6-96,3 0 60,-4 0 0,8 0-215,-5 0 0,0 0-22,5 0-396,-5 0 99,9 0-78,-5 0-208,6 7-517,1-5 527,-7 10 1,3-8-272,-6 5 957,0-5 0,-5 9 0,0-10 0,0 7 0,0-7 0,0 3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16.7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7732,'0'14'1615,"0"-6"-1313,0 5 46,0-11 0,1 9 201,4-6 236,-3 0-129,4 1-267,1-4 0,-4 9 91,7-6-433,-1 0 1,6 0-51,0 0 1,-6 0-208,1-5 1,0 0-830,4 0 0,-1 1 535,-3 4 0,3-3-974,-3 3 0,-2-4 1478,2-1 0,-7-6 0,3-2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17.8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292 132 7732,'-8'-10'-546,"3"1"0,-1 4 1397,1-5 1,-2 5-423,2-5 1,4 6-3,-4-6 0,2 2-11,-2-2-223,3-3 1,-6 10 189,3-7 1,2 7-53,-7-2 1,5 2 411,-4-2-407,-1 3 0,-5-4-78,1 6 0,-1 5-44,1 0 0,4 6-6,0-1 0,1-2-6,-6 1 1,0 3-9,1 7 1,4-3-146,0 4 0,6-4 121,-6-1 0,5 4-279,-5 0 1,7 1-40,-2-5 0,4 4-123,1 0 0,0 1 34,0-6 0,6-1-100,4-3 0,3 1-89,1-6 1,6 0 142,-1-5 1,2-1-66,-1-4 0,-4-3 112,3-7 1,-3 0 11,-1 1 1,0-1 71,-1 1 0,1-6 122,-1 1 0,-6-1 133,-3 6 0,-1-1-81,0 1 1,-2-1 568,3 0-330,-3 1 387,-2-1-182,-7 7-329,5-5-4,-11 12 1,12 1 25,-4 9 0,3 4-68,2 2 1,0-1-15,0 1 0,0 4-43,0 1 0,0 6 35,0-2 1,5 2-89,0-2 0,0 9 90,-5-4 1,0 3-73,0-3 1,0 1 43,0-1 0,-5 0-11,0 0 0,-6 0 10,1 0 0,-3-1 2,-1-4 0,-3-1-100,-2-4 0,3-4 91,-4-1 1,9-5-114,1-9 1,1 0 60,-6 0 1,2-2-158,3-3 1,-1-3-28,6-7 0,-1-4-10,1 0 1,3-1 47,-3 6 0,4-1-351,1 0-21,0 1 154,0-1-689,0 1 667,6 6 1,-3 1-101,7 7 1,-5 0 4,5 0 0,-5 5-25,4 0 0,-4 1 20,5-1 503,0-3 0,4 4 0,1-6 0,-1 7 0,1 1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18.2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74 7678,'-7'-8'0,"4"-5"373,-7 3 1,7 2 33,-2-2 1,2 5 435,-2-4-236,3 5 18,-4-2-115,0 6 48,4 0-424,-11 0 0,6 2 60,-2 2 1,1 3-83,3 3 0,2 3 47,-7-4 0,7 6-140,-2 4 0,-2-3-21,2 4 1,1 1-30,4-2 1,-5 2 10,0-1 0,0-2-52,5 6 0,0-5 3,0 6 1,2-7 101,2 1 1,0 2-141,5-2 1,-4 1 18,5-6 1,0 1-98,4 0 1,-4-7 107,0-3 0,-1-4-136,6-1 1,0 0 123,-1 0 1,1-6-89,-1-4 0,-1-5 208,-3-4 0,1 1-75,-6-6 1,5 4 118,-5-4 0,0 5 2,-5-6 0,0 3 9,0-3 1,0 0-39,0 5 0,-2-4 132,-3 4 0,2-1-259,-7 2 128,0 3 1,-4-5-1073,-1 6 764,1 7 1,-1 1-851,1 7 1,4 2 357,0 3 1,5 1 750,-4 4 0,5 3 0,-2-5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19.1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44 7732,'8'0'-133,"-2"-2"-47,-6-3 543,0 4 37,0-6 52,0 1-2,0 4-71,0-11-30,-6 12-150,-2-6 0,-7 7-36,0 0 1,6 0-9,-1 0 0,5 0-127,-5 0 1,6 0 153,-6 0-146,7 0 166,-10 0-297,11 0 82,-11 7 0,10-1-36,-7 4 0,7 3-2,-2-3 1,2 3-168,-2 1 0,3 2-27,-3 4 1,-1-4 89,1 3 1,0 2-374,5-1 1,0-1 158,0-4 1,0-1-427,0 1 0,0 0 795,0-1 0,7 1 0,1-1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20.7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0 7232,'-9'0'-54,"-3"0"1,8 0 809,-5 0-152,5 0-15,-2 0-124,-1 0 171,6 0-156,-6 0 160,7 0 488,0 0-483,0 7-195,0 1-174,0 6 1,0 1-77,0-1 0,0 1-221,0 0 1,0-1-148,0 1 1,0-1-172,0 1 1,0 1-122,0 4 0,0-4-590,0 3 1,0-3-518,0-1 0,5 0 1567,0-1 0,0 1 0,-5-1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21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59 7487,'-7'-14'563,"-1"-1"436,-7 0-213,7 7-168,-5 2-197,12 6 100,-6 0-248,7 6 0,0 2-6,0 7 0,0-5-12,0-1 0,0 1-50,0 5 1,0 1 6,0 3 1,0-2-191,0 2 1,2 2 95,3-1 1,-4 5-90,4 0 0,-3 2-226,-2 2 0,0-4-284,0-1 0,0 0 16,0 5 0,0-6-410,0-3 0,0-4-1601,0-2 1858,0 1 1,2-7 349,2-3 0,6-12 268,10-7 0,2-7 0,7-8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0:33.1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88 336 7741,'-14'7'0,"-1"-6"-23,1 4 1,-1 2-31,0-3-30,7 1-27,2 2 131,6-6 1,1 4 94,4-10 0,3-3 83,7-6 0,1-1-65,4 1 1,-3-3-83,8-2 1,-1 3-26,5-4 1,-5-1 17,1 2 1,-1-5-24,5 4 0,-4 1-94,-1 4 0,-5-4 73,6-1 1,-9 1-135,-2 4 0,-1 5 43,-8 1 56,0-1 0,-7-3 194,-2 3 0,-6 4-32,-10 6 1,4 0 65,-3 0 1,-2 0-81,1 0 0,-1 0-8,2 0 1,3 5-4,-4 0 0,4 6 79,1-1-77,1 3 0,-1 1-6,1 1 0,5 4 9,5 1 0,2-1-71,2-4 0,0 1-4,0 3 1,0-2-2,0 2 0,6 2-87,4-2 1,3 1 20,2-6 0,-1 1 44,1 0 1,-1-6-209,1 1 0,4-5 44,1 5 0,-1-7-188,-4 2 1,0-4-39,-1-1 0,6 0-102,-1 0 1,0-5 99,-4 1 1,0-8 57,-1 3 0,1-4 324,-1-2 0,1 0 0,-1 1 0,1-2 0,0-4 0,-1 4 0,1-3 0,-1 7 0,1 3 0,-5-1-6,-1-5 0,-4 6 56,5-1 0,-7 5 352,2-5 291,-3 7 78,-2-10-429,0 11 1,-2-4 400,-3 6-137,4 0-393,-6 0 57,7 0-389,0 0 147,0 6 0,0 3-122,0 5 0,0 1 46,0-1 0,0 1-102,0-1 1,0 3-42,0 2 1,0-3 77,0 4 1,0 1-27,0-2 1,-5 1 60,0-6 0,0 1-7,5-1 1,0-4-52,0 0-4,-6-7 95,4 3 0,-4-7 12,6-4 0,0-3 36,0-7 0,2-4-22,2-1 1,0-5 55,5 0 1,-4-1-15,5 2 1,0-3 122,4 2 0,-1 4-97,-3 2 1,3-2 12,-3 1 0,4 1-31,6 4 0,-7 5 27,6 1 0,-6 6 88,6-2 1,-2 3-30,-3 2 0,-1 2 63,-3 3 1,3 3-128,-3 6 1,-2 6-15,1-1 0,-5 2-34,0-1 0,-2 1-128,-2 3 1,0 2 53,0-7 1,-5 6 50,0-6 0,-6 2-407,1-1 0,-3-4 155,-1 3 0,-1-8-279,1-1 0,-1-7-252,0 2 524,1-3 0,1-4 277,3-3 0,4-3 0,6-6 0,-7-7 0,-1-2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21.5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220 74 7732,'0'-15'167,"-5"5"159,0 0 0,-6 2-192,1-1 0,2-3-62,-2 7 263,0 1 0,-4 4 160,-1 0-256,1 0 1,-1 0-15,0 0 0,1 0 43,-1 0 1,6 1-109,-1 4 0,5-2 24,-5 7 1,2-5 61,-2 5-235,4-1 1,6 6-33,0 0 1,0 4 50,0 0 1,0 1-18,0-6 1,2 1 35,2 0 0,3 4-145,3 0 1,4 1 60,1-6 1,1 1-151,8 0 1,-1-6-89,1 1 1,9-7-306,-4 2 0,3-3-500,-3-2 0,1 0 482,-1 0 1,0-7-214,0-2 809,-6-4 0,-2-2 0,-7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27.5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81 7646,'-9'0'603,"-1"0"1187,7 0-417,-10-6-738,11 4-7,-4-11 1001,-1 11-1123,5-11 1,-4 10 1269,6-7-741,0 7 226,0-3-240,0-1 158,0 6-193,0-6 30,0 14-182,0 1-498,6 6 0,-2 1 69,5-1 0,-4 1-92,5 0 0,-5-1-96,5 1 0,-6 4-93,6 1 0,-5 4-118,5-5 1,-7 6-39,2-6 1,1 7-39,-1-2 1,5 2-293,-5-1 1,1-3 211,-1-2 1,-2-6-340,7 1 25,-7-1-170,10-6 455,-11 1 0,9-5 121,-6-8 1,0-5-179,-5-5 0,0-6-127,0 1 0,1-5 2,4 4 0,-3-6 71,3 2 0,-4 1 159,-1-1 1,0 5 3,0-6 1,0 8 93,0-3 1,0 4-118,0 1 0,0 6 85,0-1 1,0 5-13,0-5 1,2 7-17,3-2 38,-3 4 0,4 2-45,-6 4 0,6 3 172,4 7 1,-2-1-100,2 1 0,-5 4 87,5 1 1,-1 4-22,6-4 1,-5 1 57,-1-2 0,-4-3-71,5 4 0,-2-4 11,2-2-161,3 1 125,-5 0 1,2-7-306,-1-3 197,-6-4 1,9-2 36,-7-4 1,1-3-7,-1-7 0,-3-1-7,2-4 0,3 3-70,-2-8 1,1 3-120,-1-3 1,-3 3-40,3 2 0,-4 2 93,-1-6 1,5 6-496,0-1 0,0 3-55,-5 1 0,1 0-164,4 1 0,-1-1 225,5 1 0,-4 6-284,5 3 0,0 2-977,4-2 1458,1 3 0,4 2 510,1 10 0,-1 3 0,-4 1 0,-1 1 0,1-1 0,-1 1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27.9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217 44 6157,'-8'0'1251,"-5"0"0,10 0-483,-7 0-395,7 0 1,-5 0 246,3 0-239,3 0 1,-4-1 159,6-4-214,-7 3-169,6-4 0,-6 4 2,7-3-39,0 4 0,2-6 284,3 7-517,-4-6 116,12 4-301,-5-4 195,7 6 1,-2 1 136,-3 4 0,-4-2 122,-6 7 23,0 0 0,0 4-113,0 1 0,-6 0-11,-4-1 1,-3 2 27,-2 4 0,-4-4 36,-1 3 1,1-2 178,-2 4-224,5-5 0,-5 5-7,6-7 22,1 1-8,5 0-62,-3-1-98,10 1 0,-3-2 94,10-4 0,3 3-116,7-7 0,6 0-41,3-5 0,2 0 32,-2 0 1,4 0-66,-4 0 0,3-2-173,3-3 0,-1 3-199,0-2 1,-2-3-38,-2 2 1,2-1-270,-2 1 1,-4 2 250,-2-7 0,-1 7-187,1-2 0,-7-2 788,2 3 0,-4-3 0,0 2 0,-4-3 0,-6-7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28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1 7759,'-14'0'0,"-1"0"0,1 0 576,-1 0 1,5 0 124,1 0 408,5 0-438,-2 0-313,6 0-219,6 0 1,2 0 19,7 0 1,4 0-240,1 0 0,-1 1-85,-4 4 1,4-3-99,1 3 1,-1-4 146,-4-1 0,-2 2-1424,-4 3 884,4-4 1,-6 7-68,3-3 1,-4-1 430,-6 5 0,0-4 292,0 5 0,0-5 0,0 4 0,-6-4 0,-4 5 0,-3-5 0,-2 5 0,1-2 0,-1 1 0,1 4 0,-1-3 0,-4-2 27,-1 2 1,-1-2 174,2 2 1,2 1 183,-2-6 0,3 5 181,1-5 0,6 4-66,-1-4 1,7 2 286,-2-3-434,3-2 0,9 5-107,2-7 0,9 0-200,2 0 0,5 0-11,0 0 0,1-2-30,-2-3 0,4 3-294,-4-2 1,-2 2-657,3 2 0,-7 0 944,1 0 0,-3-7 0,-1-1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29.2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467 146 7763,'-7'-15'-1268,"-1"6"1364,-7-1 1,1 5 1407,-1-5-1152,1 7 1,-1-3 312,1 6-415,-1 0 0,-1 0-152,-4 0 0,4 0 85,-3 0 0,3 0 18,1 0 1,5 0 204,1 0-185,5-7 40,-9-1-306,12-7 0,1 1 117,9-1 1,0 7-113,0 3 0,1-1 11,5 1 1,-1 0 84,1 5 1,-1 0-64,1 0 54,-1 7 0,-1 2-28,-3 11 0,1-4 20,-6 3 0,0 2 1,-5-1 0,0 6 12,0-2 0,-6 2-3,-4-2 0,-5 4-187,-4-4 0,-4 4 65,-6 1 1,-2 0-198,-3 0 0,4-6 78,-4-4 0,3-4 13,2-6 0,6-2-120,4-7 73,2 0 1,4-7 157,4-2 0,2-4 139,7-2 0,0 6 113,0-1-133,7 0 1,1-3 128,6 3 0,-4 4-45,0 6 1,-1-2 94,6-3 1,0 4 225,-1-4-317,1 3 1,-1 7-28,1 0 1,0 5-22,-1-5 1,1 6-100,-1-1 1,-4 1 74,0-1 0,-1 3-246,6-4 0,-5 6 72,-1 4 0,0-2-499,0 2 0,4-3-41,-3-1 1,-2-5-263,2-1 1,-5-4-166,4 5 700,1-7 0,5 4 374,-1-7 0,1-7 0,-1-1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29.4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29 7763,'0'-8'1388,"0"0"-686,0 3-451,0 4 0,2-6-13,3 7 0,-4 2 86,4 3 0,-3-2-109,-2 7 1,0-6-136,0 6 37,0 0 1,0 4-64,0 1 1,0 1-147,0 4 1,-5-4-295,0 3 1,-6-1-65,1 1 0,2-2-485,-2 2 1,5-3-87,-4-1 1,6-5 327,-2-1 693,3-5 0,2 2 0,0-6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0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73 117 7763,'-6'-15'766,"-2"1"1,-2-4-503,0 3 0,7-3-167,-2 9 874,4 2-256,1-6-519,0 12 190,0-6-63,0 7-160,0 7 0,0 1-55,0 6 0,-5 1-17,0-1 1,-1-4-165,1 0 1,3 4 77,-3 6 0,4-1 55,1-4 0,0-1 14,0 1 1,0 0-15,0-1 1,0 1-130,0-1 0,1-1 47,4-3 1,3 3-143,7-3 1,4 1 28,1-1 1,4-4-140,-5-6 0,7 0-240,-1 0 1,2 0 218,2 0 1,-4-1-124,-1-4 0,-6-2 13,1-2 1,2-4-131,-1 3 1,-6 2 85,-4-2 0,-7 5 52,2-5 1,-3 6 210,-2-6 1,0 5 185,0-5 0,-2 7 0,-3-2 0,-3-3 0,-7 0 0,1-5 0,-1 3 0,6-3 0,-1 4 0,5 1 0,-5-2 0,5 5 0,-4-5 0,4 5 130,-5-4 0,2 4 194,-2-5 1,-1 5 716,6-4-714,-6 5 0,4-4 943,-2 3-395,-4 4 51,5-6-571,-1 7 0,3 2-128,6 3 1,0 3-69,0 6 1,0 3 12,0 2 0,0-1-279,0 6 0,0 0 148,0 6 1,0-1-563,0 0 0,2 5 288,2 0 0,-2 5-581,3-5 0,-3 1 54,-2-1 1,0-3-124,0 3 1,4-5 577,1-4 1,5-4 304,-5-7 0,6-6 0,-3-1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0.3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59 7763,'0'-14'337,"-6"-1"1,4 5-83,-3 1 0,2 5 973,-2 0-372,4 2-521,-6 2 140,7 0-237,0 6 0,0 3-65,0 5 0,2 6 13,3-1 0,-4 2-229,4-2 0,-3-1 79,-2 7 1,0-6-466,0 5 1,1-1 237,4 1 1,-3-1-544,3-4 0,-4-1 36,-1 7 0,0-8-1059,0 3 872,0-4 885,0-1 0,2-7 0,3-4 0,-4-8 0,6-4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0.7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203 132 7763,'0'-14'0,"0"4"28,0 0 0,0 0 164,0-4 1,0 4 129,0 0 0,0 6-31,0-6 0,0 5 490,0-5-273,0 7-126,0-3 0,-2 1 261,-3 0-237,4 0-257,-12 5 0,9 5 54,-5 0 0,4 6-248,-5-1 0,0 3-30,-4 1 1,-1 1-105,1-1 0,-1 6 100,1-1 0,-1 1-44,0-6 0,6 4 135,-1-3 0,7 3-14,-2-9 1,-2 4 148,3 2 0,0-2-68,9-4 0,-2 3 23,7-7 0,5 4-1,4-4 1,7 5 74,-2-5 1,4 5-152,1-6 0,5 3-123,0-2 0,0-4-279,-5 4 0,0 2 177,1-2 0,-1 1-492,0-1 1,-6-4-151,-4 4 0,-3 2-1661,-1-2 2503,-7 0 0,-2 1 0,-6 2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1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45 7763,'-15'-7'558,"2"4"-221,3-7 1,2 7 655,3-2-305,4-3 233,-6 6-146,7-4-297,0 6-176,0 0 0,2 6-41,3 4 1,-2-2-168,7 2 1,-5 1 2,4 9 1,-4-4-43,5 3 1,-5 2 57,4-1 1,-5 6-100,1-2 1,1 2-90,-1-2 1,1 4 36,-1-4 1,-3 4-142,3 1 0,-4-7-53,-1-2 276,7-4-474,-6-1 141,6-1 66,-7-6 29,0-1 75,0-7 1,1-2-80,4-3 127,-3-3 0,6-11 3,-3-1 0,-3-4 94,2 5 1,0-6-16,0 6 1,-2-1-71,3 6 1,-3-1 290,-2 1-85,6-1 0,-4 1 177,3-1-251,-4 7 63,-1 1 73,0 7-162,0 0 1,5 7-108,0 3 1,0 3 101,-5 1 0,1 6-57,4-1 0,-2 0 40,7-4 1,-7 4-7,2 1 0,2-6 72,-2-4-39,6 0 1,-5 0 37,4-1-44,3-5 0,-6 0-72,2-8 0,4-6 63,-3-10 0,-2 3-76,2-8 1,-5 6 27,4-5 0,-4 1-11,5-1 0,-7-2-122,2 6 0,-3 1-218,-2 4 1,0 1-518,0-1-404,0 0-930,0 7 1615,6 2 1,-3 6 61,7 0 1,-5 0 535,5 0 0,-1 6 0,6 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0:33.3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102 175 7741,'-15'-5'473,"1"0"0,-1-4 275,1 4-573,-1-7 121,1 4-380,6-6 1,1-1 52,7 1 0,7 4 27,2 0 1,4 2 57,2-2 1,6-3-216,3 4 0,4 1-138,1-2 0,0 7 160,0-2 0,2 3-414,3 2 0,-3 2 229,3 3 0,-4 0 324,0 9 0,5-3 0,3 10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2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73 7763,'-15'0'74,"1"0"1006,-1 0-570,7 0-193,2-6-191,6 4 1,0-6 80,0 3 27,0 3 1,1-9-73,4 6 1,-2-1 17,7 1 1,-5 3 77,5-3-287,-7 4 234,10-6 26,-5 6 35,0-6-153,5 14 0,-11 1-93,3 6 0,-2-4 46,2 0 1,-4 0-204,4 4 1,-3 1 91,-2-1 0,0 1-133,0-1 1,5 3-234,-1 2 0,1-1-338,-5 6 1,0-1 128,0 1 0,0-1-1392,0-4 2012,7-3 0,1 12 0,6-5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2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0 7763,'-15'0'1532,"1"0"-1010,-1 0 0,6 0-420,-1 0 0,5 0 94,-5 0-93,7 0 134,-3 7 85,6-5-158,0 4 0,6-6-103,4 0 0,3 0-444,1 0 1,6 0 136,-1 0 1,1 0-547,-6 0 1,1 0 355,-1 0 1,1 0-335,0 0 1,-6 0 417,1 0 1,-5 0 351,5 0 0,-7 6 0,3-4 0,-19 18 0,-3-4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2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 7763,'-23'0'0,"2"6"0,8-2 680,3 5 72,-3-5-34,12 9-431,-6-12 1,9 6-67,3-7 0,3 0 26,6 0 1,6 0-45,-1 0 0,7 0-125,-1 0 1,-3-5-170,3 0 0,-1-2-288,5 3 1,-2 2 329,-2-3-1965,2 3 998,-4 2 1016,0 0 0,4 0 0,-4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5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277 233 7763,'-9'-1'-163,"-1"-4"0,5 3 705,-5-3-104,1-3-90,-6 7 1,1-7 271,-1 3-430,0 3 1,1-9 19,-1 6 0,6-5 4,-1 5 1,7-6 69,-2 1 1,3 2-86,2-1 0,0-1-122,0-5 0,0 1 80,0-1 0,7 0-241,2 1 1,4 4 12,2 0 0,-1 2 11,1-1 1,1 2 92,4 7 1,-9 0 32,4 0 0,-4 3 23,3 7 0,-5 1-52,-5 14 0,3-1 60,-2 5 1,-2 7-75,-8 3 1,2 1 6,-7-1 1,0 5 7,-4 0 0,-6-6-102,1 6 1,-7-8 57,2 3 0,1-7-122,-1 2 1,1-10-20,-1-4 1,3-10 80,6-6 0,1 3-44,-1-2 1,7-2 61,3-8 1,4 2-127,1-7 1,0 0 104,0-4 1,0-1-6,0 1 0,6-1 49,4 1 1,3-1 115,1 0 1,1 6 28,-1-1 1,1 5-90,0-5 1,-6 6 91,1-6 1,0 7-63,4-2 1,-4 3 156,0 2 0,-5 0 25,4 0 1,-1 7-107,2 2 0,1 4 2,-6 2 0,7-1-24,-3 1 0,-1 1-46,2 4 0,-2-4 55,2 3 0,5-3-199,-1-1 1,1 0 52,4-1 0,-3-6-183,-1-3 0,0-3 31,-1-2 0,1 0-52,-1 0 1,1-7 70,-1-2 0,1-6 24,0-4 1,-1-3-20,1-2 1,-6-3 36,1 2 0,-5-1 123,5 2 0,-7-2-98,2 7 1,-4-2 179,-1 1 1,0 4-1,0-3 1,0 7 263,0 3-250,-6 5 0,3-2 237,-7 6-211,7 0 50,-4 0-195,1 0 0,4 6 139,-3 4-116,4 3-21,1 8 1,0-5-15,0 4 0,5-4 11,-1-2 1,3 4-87,-2-3 0,-2 3-13,7-9 1,-5 0 63,4 0 0,1-6-82,5 2 38,-1-3 0,1-2-17,-1 0 0,1-11 55,-1-4 1,-1-4-6,-3-1 0,2 2 52,-8-6 1,6 1 17,-5-1 1,0-2 90,-5 7 1,-2-2-85,-3 1 0,-3 4 162,-6-3 0,-1 4-23,0 5 0,-1-1-1,-3 6 0,3 0-177,-4 5 0,4 0-103,1 0 1,1 7-206,-1 2 1,-3 4-84,4 2 0,-4 0-446,8-1 0,4 1 324,1-1 1,3 1-217,2-1 0,2-4 393,3 0 0,5-7 358,9 2 0,-1-3 0,6-2 0,0-7 0,6-1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5.9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7763,'0'-10'-810,"0"0"1,0 5 1484,0-4 0,0 4-173,0-5 0,0 5 587,0-5-186,0 7-146,0-10-197,0 12 139,0-6-477,0 7 0,0 7-13,0 2 0,0 4-173,0 2 1,2-1 71,3 1 0,-3 4-66,2 1 1,-2 6-76,-2-2 0,0 4-237,0 1 1,0-5-113,0 0 1,2 1-302,2 4 1,-2-5 131,3 0 1,-3-4-1188,-2 4 951,6-6 1,2 1 440,7-9 0,-6-3 346,1-7 0,0-5 0,4 0 0,-4-11 0,0 1 0,0-9 0,4 1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6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205 74 7763,'14'-7'-60,"-4"4"42,0-7 0,-7 5 305,2-4 118,-4 5-139,-1-8 1,-1 8 240,-4-5-178,-3 5 1,-7-2-77,1 6 1,4 0 425,0 0-425,1 0 0,-6 0-46,0 0 0,6 5-52,-1 0 0,2 1-69,-2-1 1,-3-2-112,3 7 0,2-5 66,-1 4 1,1 1-26,-2 5 1,-3-1-37,3 1 1,4-5-147,1-1 1,-2 1 14,2 5 1,1-1 104,4 1 1,0-1 152,0 1 58,0-1 0,8 1-43,6 0 0,2-6-73,9 1 0,-1-7-270,5 2 1,5-2 100,0 2 0,2-3-188,-2 3 1,-3-2-271,3 2 0,1-4-505,-1 4 0,-6 3 1082,-9 2 0,-3 3 0,-1 2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8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87 7763,'-8'-7'0,"0"4"-15,3-7 54,4 7 586,-12-10 1,11 10 242,-3-7-172,-3 7-293,6-4-50,-4 1-150,6 4 172,0-4-137,0 6 1,2 0 101,2 0-188,-2 0 0,11 0 16,-3 0 1,3 0 12,1 0 1,1 0-16,-1 0 1,1 2 36,0 2 0,-1 0-32,1 5 1,-1 1 15,1 5 0,-5-1 46,-1 1 0,1-1-101,5 1 1,-6 4-105,1 1 0,0 4 56,4-4 1,-4 1-147,0-2 1,-5-3 19,4 4 0,-5-4 88,0-2 0,0-4-170,0 0 1,-2-5-80,3 4-117,-3-5 175,-2 2 1,0-7 19,0-4 0,0-3 19,0-7 0,0-1-128,0-4 1,4 4 190,1-3 1,0-2-38,-5 1 1,2-4 58,3 5 0,-4-3-57,4 3 0,-3 3 33,-2-4 0,0 4 15,0 2 0,5 4 162,-1 0-135,1 7 16,-5-10 32,0 11 1,0-2-66,0 8 1,2 4 133,3 7 0,-4 0-67,4-1 0,2 1 82,-2-1 0,1 1-73,-1 0 0,-2 4 9,7 0 1,-5 1-10,4-6 1,-4 1 9,5 0 0,-5-2-120,5-4 1,-5 3 133,4-8-139,1 1 1,5-5 22,-1 0 1,-4-1-6,0-4 0,-2-3-60,1-7 1,4-6-163,-3-3 0,-2 1 102,2-1 0,-5 4-75,4-4 0,-4 6-318,5-1 1,-7 3-187,2 1-755,-3 0 604,4 1 193,-4 6 0,4 3 211,-6 10 0,0-2 487,0 7 0,5-1 0,0 6 0,0 0 0,1-1 0,2 1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9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59 7763,'-2'-13'-225,"-3"3"1,4 2 473,-4 3 686,3 4-148,2-12-285,0 11 176,0-4-272,0 6 332,0 0-583,0 6 1,0-3-32,0 7 1,0 0-161,0 4 1,-2-1-47,-2-3 0,2 3 93,-3-3 1,-1 3-73,1 1 0,-2 1 6,2-1 0,4 1 104,-4 0-79,-3-1 1,6 1-56,-3-1 1,4-4 67,1 0 0,0-5-3,0 4 0,1-5 95,4 0 1,-2 3-63,7-2 0,0 0-22,4-5 1,1 0 30,0 0 0,-1 5-224,1-1 1,-1 1-57,1-5 1,0 0-66,-1 0 1,1 0-32,-1 0 0,1 0-140,-1 0 1,1 0-510,0 0 244,-7-6 429,5 4 0,-10-6 330,7 3 0,-7 2 0,2-7 0,-4 5 0,-1-4 0,-6-1 0,-2-5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9.4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29 7763,'-7'-8'155,"4"-3"305,-7 6-254,7 0 0,-5 5 206,3 0 267,4 0-157,-6 0-186,7 0 1,0 2 68,0 3-241,0 3 0,0 6 5,0 1 0,5-1-13,0 1 0,5 1-164,-6 4 0,3-3-86,-2 8 1,-2-6-587,7 6 1,-7-6 364,2 5 0,-2 1-656,2 4 1,-3-2 393,2-2 0,-2 0-359,-2-5 936,6-1 0,-4 2 0,5 2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9.9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29 7004,'14'0'2280,"1"-5"-2042,-1 0 1,1 1-186,-1 4 1,1 0-45,0 0 1,-1 0-311,1 0 1,-1-5 159,1 0 1,0 0-942,-1 5 512,1 0-569,-1 0 1139,-6 0 0,4 2 0,-7 3 0,-1-4 0,-10 12 0,-2-10 0,-7 7 0,2-5 0,4 5 0,-4-6 0,3 6 0,-3 0 0,0 5 0,3-1 0,-3-1 145,4-3 1,1 3 386,-2-4 1,7 0-102,-2 0 1,3-4 148,2 5 350,0-7-572,0 10 1,2-11-152,3 3 0,-2-4-26,7-1 0,-1 0-172,6 0 1,-1 0-194,1 0 1,0 0-333,-1 0 0,6 0-509,-1 0-35,0 0 1,-4 0 1059,0 0 0,-7-6 0,-2-2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0:34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525 657 7735,'-7'-8'-93,"6"-5"1,-11 10 537,8-7-219,-1 7-27,5-10 146,-7 5 1,6-2-41,-4 0 0,-2 5-106,2-4 1,-1 5-89,1-1 0,2-1-115,-7 1 1,0 0-109,-4 5 1,-6 0 105,1 0 1,-7 0-55,2 0 0,-4 7 19,-1 2 0,0 4 18,0 2 1,-5 4 10,0 1 0,1 1-5,9-2 0,-2-1 24,7 6 1,-1-6 9,6 2 0,5-4-226,5-2 180,2 8 0,8-6-172,4 3 0,10-8 54,4-1 0,5-7-178,5 2 0,2-3 82,3-2 1,3-7-9,-3-2 1,-2-4-9,2-2 1,3-4 46,2-1 1,3-6 127,-9 2 0,0-3-67,1-3 0,-4 1 103,-1 0 1,0 0 47,-9 0 0,-4 0 0,-2-1 0,-3-4 53,-1 0 0,-7-1-55,-3 1 1,-4 1-8,-1-5 0,0 0 123,0-1 0,-6-1 153,-4 6 0,-3 0-92,-1 5 1,-1 6 369,0 4 1,1 4-190,-1 5 1,1 4 22,-1 6 1,1 0-100,-1 0 1,0 6-168,1 4 0,4 3 46,0 2 1,2 6-128,-1 3 1,-3-1 26,7 1 0,-4 2 84,4 8 0,-5-2-109,5 7 0,0 0 67,5 5 1,-4-1-180,-1 1 1,0 5-151,5-1 1,-5 7-303,0-1 0,0 3 315,5 1 0,-1-11-40,-4-3 0,3-9-67,-3 4 1,-1-11-582,1 1-99,0-10 1002,5-4 0,0-9 0,0-12 0,0-2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41.7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88 7714,'0'-15'-30,"0"1"0,0-1 0,0 1 1,0 4 654,0 0-123,0 7 423,0-4-113,0 7-312,0 7-27,0 1-50,0 7-226,-6-1 13,4 1 1,-9-1-1,6 1-37,-6-1 1,3 3-221,-7 2 0,2-3-26,3 4 1,-3 1-10,4-2 1,-4 2 89,-2-1 0,5 1-68,1 3 1,1-1 112,-2-4 0,2-3 28,3 4 48,3-4 1,-4-1-25,6-1 64,6-6 0,4-1-96,9-7 0,-1 0-22,6 0 1,1 0-63,4 0 0,0 0-164,0 0 0,0-2-205,1-3 0,-1 4 183,0-4 0,-2 3-267,-2 2 1,1-5 181,-7 0 0,-4 1-264,-6 4 1,-4 0-301,5 0-83,-7 0-445,4 0 1077,-20 0 297,3 0 0,-6-2 0,6-3 0,7-3 0,-10-7 0,5 1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41.9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30 7714,'-9'-5'66,"-1"0"0,5-1 161,-5 1 1,5 3 20,-4-2 1,4 2 379,-5 2-115,7 0-92,-10 0-155,11 0 0,-4 6-43,6 4 0,0-2-45,0 2 0,5 0-59,0 4 0,1 6-95,-1-1 1,1 1 18,4-6 1,-2 6-139,-3-1 0,-2 7-280,7-2 0,-7 4 219,2 1 1,-3 0-604,-2 0 1,0 5 336,0 0 0,5 0-197,-1-5 1,1-1 162,-5-4 0,0 2 456,0-6 0,0-1 0,7-4 0,1-1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42.2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44 7714,'0'-8'300,"-7"-5"1,6 10-51,-4-7 146,3 7-40,2-4 0,0 9-39,0 3 1,5-2-146,0 7 1,0-5-22,-5 4 0,2 1-69,2 5 0,-2-1-13,3 1 1,-3-1-199,-2 1 0,0 0-525,0-1 1,0 1 369,0-1 1,0-4-280,0 0 1,0-1-209,0 6 771,0 0 0,6-1 0,2 1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42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102 144 7714,'-13'-1'149,"4"-4"13,-4 3 0,6-6 198,-2 3 25,-4 4 282,11-6-183,-5 7-124,7 0 220,0 0-574,0 7 1,0-4 71,0 7 0,0-6-36,0 6 0,0-5 34,0 5 0,2-1-56,3 6 1,-3-5 34,2-1 0,3 1 16,-2 5 1,1-6-103,-1 1 1,-2 0 65,7 4 1,-2 1-166,2 0 90,3-1 1,-5 1-44,7-1 1,-6-1 32,1-3 0,-5 3-138,5-3 1,-7 3 74,2 1 1,1-4 27,-1 0-79,0-1 0,-5 6 92,0 0 1,-2-6-102,-3 1 0,-3-7 24,-6 2 1,4 2-11,0-3 0,1 1 88,-6-5 0,0 0-5,1 0 0,4 0-2,0 0 1,5-5-19,-4 1 0,6-8 116,-2 3 1,3-4-109,2-2 1,2 0 70,3 1 0,1-1-13,4 1 1,3-3 108,-4-2 0,4 3-58,2-4 0,0 4 9,-1 2 0,1-1 109,-1 0 0,-4-4-86,0 0 0,-2-1 159,2 6 0,1-6-57,-6 1 1,0-1 27,-5 6 0,0-1 157,0 1-207,0-8 0,-2 6-12,-3-3 1,-3 4 3,-7 6 1,1 0-144,-1 5 0,1 2 74,-1-3-1,-1 5-316,-4 5 1,4-2 126,-3 7 0,7 0-435,3 4 0,-1 1 12,-5-1 1,7 1-194,4 0 0,-3-1 441,2 1 0,0-6 309,5 1 0,7 0 0,1 4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43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29 6899,'0'-14'237,"-7"6"767,6 1-204,-6 7-15,7 0-460,-6 0-177,4 0 1,-5 2 82,7 3 0,0-2 90,0 7 0,2-1-152,3 6 1,-3-5 40,2-1 1,0 3-193,1 7 0,-4-3 64,4 4 1,-2-4-248,2-2 0,-3 6 31,3-1 1,-2 6-56,2-6 0,-4 5-108,4-4 0,-3 6-362,-2-2 1,1-3-301,4-1 1,-3-4-180,3-2 565,-4 1 573,6-7 0,1-8 0,7-8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43.5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0 9078,'-8'0'438,"1"0"0,6 0-326,-4 0 130,3 0-279,-11 0-61,5 0 0,-5 2 79,3 3 1,-3-2 72,4 7 0,1-5-2,-2 4 0,5-4 128,-5 5 1,5-5-94,-4 4 1,5-4 108,0 5-85,2 0 0,2 4 12,0 1 1,5-5-159,0-1 1,8-1 84,1 2 1,1 3-244,4-3 1,2-2 69,-1 2 0,6-7-326,-2 2 1,2 1 77,-2-1 1,2 5-95,-7-5 0,6 0-54,-6-5 519,7 0 0,-10 6 0,5 2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22.3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84 44 7685,'-16'0'0,"-3"0"-96,3 0 19,-5 0-61,12 0 0,6-5 204,13 1-66,0-8 0,17 4 0,-4-6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23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58 117 7282,'-12'-10'0,"0"0"-404,2-1 1,7 3 1248,-2-2 1,4 1 456,1-6-226,0 7-618,0-5 0,0 10 572,0-7 468,0 7-563,0-4-310,0 7 1,0 2-248,0 3 0,0 3 294,0 6 0,-2 6-174,-3-1 1,4 6-4,-4-6 0,3 7-130,2-2 1,0-1-159,0 1 1,0 0 91,0 6 0,0-1-57,0 0 1,2 2-107,3 3 1,-4-4 58,4 5 1,2 0-418,-3-1 0,6 5-161,-5-5 0,2 0-465,-3-5 0,-2-1 97,3-4 0,-4-3-1763,-1-6-545,0-7 1535,0-2 633,0-6 0,0-8 410,0-6 0,0-1-611,0-4 1,0-4 1091,0-1 0,-6-10 0,-2-4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23.6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117 147 7685,'-24'-23'0,"0"4"0,6 2 525,-1 3 1,4 4-94,5 0 674,4 7-309,6-3-461,0 6 0,6 0-207,4 0 0,5-5-75,4 0 1,4-2 27,6 3 1,0 2-87,0-3 0,5-1-199,0 1 1,5 0-551,-5 5 0,2 0-499,-2 0 1,-5 0 505,0 0 1,3 6 745,-7 4 0,-1 3 0,-9 2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24.5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160 467 7685,'-37'7'226,"3"3"0,5 1 367,5-1 1,7-4 106,8-6-187,5 7 345,-2-6-511,12 6 1,7-12-117,7 0 1,6-6-127,-2 1 1,4-8-123,1-1 1,0-7-76,0 1 1,0-2 5,0-2 1,1 4-202,-1 1 1,0 0 163,0-5 1,-1 0-121,-4-1 0,-3 6 13,-7 0 1,-1 4-3,-3-4 1,-3 6 263,-7-1 0,-4 7 192,-5 3 1,-1 1 318,-9-2 1,2 3-274,3 7 0,-6-4 278,1-1 1,-1 0-196,6 5 0,1 1-86,3 4 1,-1-1-103,6 5 0,-5 1-122,5 5 0,-4 1 123,4 3 0,0-1 9,5 6 1,0 1-117,0 4 1,0 0 25,0 0 1,5 0-114,0 0 0,0 2 73,-5 3 0,1-1-50,4 5 0,-3-4 16,3 5 0,-4-5-82,-1 5 0,0-8 41,0-2 1,-5-1-129,0-9 0,1 1-194,4-6 206,0-6-273,0-1 282,0-20 0,0 1-105,0-12 1,0 1 60,0-1 1,1-3 220,4 2 0,-2-1-105,7 2 1,-5-2-48,5 7 0,-6-2 189,6 1 1,-5 4-60,5-3 0,-1 2 24,6 3 1,0 4-70,-1 0 1,1 2 11,-1-1 1,1 2-58,-1 7 1,1 0-7,0 0 0,-2 2 87,-4 3 1,3 4 120,-7 11 1,4-2 84,-4 6 1,0 0-69,-5 5 0,0 0-6,0 1 0,-2-1-48,-3 0 0,4-5-65,-4 1 1,3-6 8,2 5 0,0-6-204,0 2 110,0-11 0,2 3-191,3-8 1,3 0-183,7-9 1,1-3 158,3-7 0,-3-4-3,4-1 1,1-4 128,-2 5 0,1-6 127,-6 6 0,-4-5-57,0 4 0,-2 1 52,2 4 1,1 0 72,-6 1 192,0-1 0,-5 6-62,0-1 1,-2 7 41,-3-2 1,4 5-37,-4 5 0,-2-2-70,2 7 0,0 1-85,5 8 0,-4-2 25,-1 2 0,0 2-102,5-1 0,2 1 55,2-2 1,0-3-12,5 4 1,-4 1-96,5-2 1,0 1 65,4-6 1,1-6-102,-1-3 1,1 2 61,0-3 1,-1 0-108,1-9 0,-6-3 92,1-7 0,0-1 52,4-3 0,-6 1 17,-3-7 1,-3 3 107,-2-3 0,0 0-14,0 5 1,0-4-102,0 4 0,-7 1 199,-2 4 1,-4 1-34,-2-1 0,1 2-27,-1 3 1,1 4-293,-1 6 1,0 0-374,1 0 0,-1 2 17,1 2 0,-1 5-498,0 5 1,6 1-52,-1-1 1,7 3 695,-2 2 1,3-3 384,2 4 0,0-4 0,0-2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0:34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58 7746,'-15'0'1588,"1"0"-1231,-1 0 1,1-1-1117,-1-4 33,7 3 567,1-4 1,7 4 161,0-3 0,7 4 246,3-4 0,4 3-165,6 2 0,4-5 29,10 1 1,-2-1 36,7 5 0,-3-5-110,8 0 1,-6 0-10,6 5 1,0 0 24,-5 0 0,4 0-128,6 0 1,-8 7 58,2 2 1,-9-1-125,0 2 0,-9 0 77,-6 4 0,-4 3 7,-6 2 1,-2-3 40,-7 4 0,0 1-25,0-2 0,-7 6 193,-2-6 1,1 5-62,-2-4 0,5 4-42,-5-5 1,2 1 20,-2-6 26,4 1-23,6 0-1,0-7 88,0-2 0,5-7-126,0-4 0,6-3-25,-1-7 1,8 0 33,1 1 0,0-6-75,-4 1 0,0-5 24,-1 4 0,1 1-5,-1 4 0,-1 1 71,-3-1 0,1-4 45,-6-1 79,0 1 1,-7 4-99,-2 1 1,-6 6-79,-10 3 1,-1 3 7,-3 2 1,-3 0-1,2 0 0,-2 2-157,-2 3 1,1-2-293,4 6 1,-2 1 12,6 5 1,-4-5-264,5-1 0,-1 1-824,6 5 1505,-1-1 0,7 1 0,8-7 0,8-2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25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307 73 7685,'0'15'-391,"0"-7"1329,0-1-729,0-7 88,0 0 218,0-7 31,0-1 234,0-7-138,6 1 60,-4-1-65,4 1-136,-6 6-228,-6-5 1,-2 11-79,-7-3 0,0 3 128,1 2 1,-6 2-96,1 3 0,-7-2 65,2 7 1,-2 1-134,2 9 0,-2-4-145,6 3 1,-1 2-76,2-1 0,7 4 93,-2-4 0,9 4-174,0-5 0,4 6 59,1-6 1,6 2 10,4-1 1,4-6-135,6 1 0,-2-1-125,6-4 0,0-4 48,5-1 1,0-3-44,1-2 0,-6 0 24,0 0 0,-4-2 45,4-3 0,-6-4 76,1-11 0,-3 2-17,-1-6 0,-2 5 212,-3-6 1,1 6 17,-6-5 1,0 4 7,-5-4 1,0 6 222,0-1 554,0 3-298,-7 1 1,1 5 180,-4 1-120,-3 5-382,5-2 1,0 7-170,3 4 1,-1 3 61,1 7 0,0-4-37,5 4 1,0-4 26,0 9 0,0-3-109,0 3 0,5-4-240,0 4 1,4-4 126,-4-2 1,6 1-337,-1-1 1,-2 1 201,2 0 1,-5-6-1562,5 1 972,-1-7 1,6 4-138,-1-7 0,-4-2 463,0-3 0,-5-3 131,4-6 1,0-7 405,0-4 0,4-9 0,-5-3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25.8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88 132 7685,'-14'-15'712,"-6"1"-420,1-1 1,4 1 350,5-1-205,7 1 0,-3 4 198,6 0 1,6 7-253,4-2 1,8-1-52,1 1 1,7 0-19,-2 5 1,2 0-83,-1 0 0,1 0-243,-7 0 0,5 0 109,-4 0 1,-1 6-577,-4 4 0,-7 5 90,-3 4 0,-5 4-249,-5 6 0,-5 6-260,-9 4 0,1 3 896,-6 2 0,-7 0 0,-6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27.0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176 496 7685,'-25'0'444,"1"0"1,5 0-47,-6 0 0,7 1-305,-1 4 182,3 3 1,6 2 725,0 0-370,7-7-270,-3 3 0,7-6-233,4 0 1,3-1 66,7-4 0,4-8-340,1-6 1,6-3 175,-2 3 1,2-4-262,-2-6 0,4 0 80,-4 0 0,3 0-17,3 0 1,-3 1 37,-3 4 0,-3-2-32,-6 6 1,0-1-3,-1 2 1,-6 3 93,-3-4 1,-5 4 228,-5 2 1,-3 4-58,-6 0 1,-3 0 219,-2-4 1,3 4-30,-4 0 1,4 7 75,2-2 0,-1-1-95,0 1 0,6 0-72,-1 5 1,5 0-136,-5 0 0,6 2 122,-6 3 1,7-1-142,-2 11 0,3-4 98,2 9 1,0 1-22,0-2 0,0 7 38,0-2 0,0 4 114,0 1 0,0 0-103,0 0 1,0 1 45,0-1 0,0 2-187,0 3 0,0-4 86,0 4 0,0 2-96,0-2 1,0 2 74,0-2 1,0-5-411,0 0 0,0-2 38,0-7 0,5-1-476,0-4 231,0-7-37,-5-2 407,0-6 1,1-6 11,4-4 0,-3-4-64,3-6 1,3 2 57,1-6 1,0 5 16,0-6 1,-1 6 52,2-5 1,3 4 112,-3-4 1,3 6-99,1-1 0,-4 3 89,0 1 0,-2 0 116,2 1-147,3 6 344,-5-5-225,6 11 1,-6-3 86,-3 10 0,-2 3-6,2 7 0,-3-1-113,3 1 1,-2 4-34,2 1 1,-4 4-3,4-4 0,-3 1-104,-2-2 0,2-3 76,2 4 1,-2-4-126,3-2 0,-2 4 61,2-3 0,-2 3-222,7-9 1,-5-2 56,5-2 0,-6-4-224,6-1 248,0 0 1,4-6 2,1-4 0,0-4-10,-1-6 1,-4 2 47,0-6 1,-2 5 183,1-6 0,3 3-99,-7-3 0,-1-1 242,-4 7 0,5 0 14,0 4 0,0 0 128,-5 1 1,0 4 180,0 0 68,0 7-398,0-3 1,-5 7-28,0 4 1,0 3 26,5 7 0,0-1-25,0 1 0,0 0-74,0-1 1,0 1-29,0-1 0,0 2-166,0 4 1,0-4-196,0 4-80,0-4 0,5-2-379,0 1 1,2-2 355,-3-3 1,0-2-590,5-3 1,-4-4 465,5 4 0,-2-5-113,2-5 0,3-3 95,-3-7 0,-2-1 120,1-3 1,-1-4 430,2-6 0,-3 0 0,-7 0 0,6-7 0,2-1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27.1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73 7685,'-14'-6'366,"-6"-3"143,1-5 0,1 4-256,8 0-91,-3 7 486,12-10 351,-6 12-717,7-6-357,0 7 1,7 2-475,2 3 1,4-4 407,2 4 1,0 2-1938,-1-3 2078,1 1 0,-1 2 0,1 1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27.8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30 248 7685,'-10'0'511,"0"0"-48,7 0 131,-3 0-293,6 0-163,6 0 0,2 0-21,7 0 1,-1-1-136,1-4 0,0 2-152,-1-7 0,1 0 157,-1-4 1,1-1 5,-1 0 0,-1 1-75,-3-1 1,1 1-21,-6-1 0,2 1-17,-2-1 0,-4 0 88,4 1 0,-3-1 100,-2 1 1,-5 4 132,0 0 1,-6 7 196,1-2 1,2 3 85,-2 2-170,0 0 1,-4 0-62,-1 0 1,7 2-27,3 3 1,-1 3-18,1 7 1,-5-1-2,5 1 1,1-1-49,4 1 0,0 4-142,0 1 0,0-1-107,0-4 1,1 4 68,4 1 1,-2-1-94,7-4 0,-5-1 42,5 1 1,-1-1-340,6 1 1,1-2-16,3-3 1,-2-4-155,2-6 1,-1 0 54,1 0 0,2 0 152,4 0 0,1-11-92,-7-4 1,2-4 106,-1-1 0,-4-1 198,3-3 0,-3-2-39,-1 7 1,-2-2 330,-3 1 0,1 4 132,-6-3 0,0 7 326,-5 3 0,-2 5-145,-3-1 1,2 4 358,-7 1 0,5 0-249,-4 0 0,4 1-142,-5 4 0,5-1-74,-4 5 1,5 6-148,-1 4 0,4 6 132,1-6 0,0 7-56,0-2 1,0 9 45,0 1 0,0 8-129,0 1 0,0 6-88,0 4 0,-2 4-131,-3-3 0,4 7 112,-4 2 1,-2 1-57,3-6 0,-6-6 1,5-4 0,-6-4-376,1-5 0,3 0-532,3-10 179,-5 3 1,6-17-574,-7-1 289,7-5 1,-3-16 19,6-3 0,0-9 440,0-5 0,0-6 31,0-4 1,1 0 495,4-9 0,-2-1 0,7-14 0,0-4 0,5-11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28.0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59 262 7685,'0'-29'0,"0"-3"355,0 3 1,0-4 10,0 9 1,2 1-11,3-1 1,-2 6-133,7-1 1,-1 7 12,6 3 0,1 6 35,4-2 1,-4 3 84,3 2 1,-3 2 4,-1 3 1,1 3-115,4 6 1,-6-2-207,1 2 0,-2-3 114,-8 9 0,4-2-169,-4 1 0,0-1-73,-5 6 1,-2-6-92,-2 2 0,-5 1 58,-5-2 1,-2 5-170,-4-4 0,4-2-625,-3-9 1,1 4 387,-2-3 1,4-4-581,-3-1 0,-2-3 606,1-2 1,-1-7 498,2-2 0,9-11 0,-16-9 0,10-8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28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73 205 7685,'-16'-17'-793,"-3"-2"1,7 3 1089,-2-4 0,9 4 583,0 2 1,4-1-298,1 0 0,1 1-213,4-1 0,5 2-336,9 4 0,-1-3 115,6 7 1,1 0-676,4 5 1,-2 0 377,-2 0 1,2 2-517,-3 3 0,-3 3 179,-1 7 485,-4 6 0,-1 1 0,-1 8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28.3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 7685,'-9'4'0,"-1"1"1670,7 0-432,-4 2-552,7-6 878,-6 12-788,4-11-644,-4 4-376,12 1 1,-3-6 225,7 4-3091,0-3 3109,4-2 0,1 0 0,0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30.0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117 117 6462,'0'-8'1808,"0"-5"-887,0 11-127,0-11-217,0 12-75,0-6 64,-6 1 141,4 4-183,-5-5-110,7 1-236,0 4 0,0-6 237,0 3-274,0 4 0,0-7 150,0 3-232,0 3 1,5-6 118,0 3-396,7 4-3,-4-6 178,6 7 25,1 0 1,-2 2-7,-4 3 1,0 1-80,-5 4 0,-2 3 71,3-4 1,-4 4-7,-1 2 1,0 0 31,0-1 1,0 1 0,0-1 1,-4-4-69,-1 0 1,-7-1 62,3 6 1,-4-2-161,-2-3 0,5 1 90,1-6 0,-1 1 7,-5-1 0,6-3-70,-1 3-30,7-4 94,-10-1 5,11 0 134,-4 0-99,6 0 190,0 0-173,6 0 1,-3-1 65,7-4 0,-5 3-27,5-3-1,-1 4 1,6 2 22,0 4 1,-6-1 3,1 5 0,-2-4-29,2 5 1,1 0-1,-6 4 1,5 1-14,-5-1 1,-1 1 13,-4-1 0,0 6-31,0-1 0,0 1 14,0-6 1,0 1-4,0-1 1,-1 1 23,-4 0 1,-1-6 4,-4 1 1,-3-7-24,3 2 0,-3 2 5,-1-3 1,-1 1-18,0-5 19,1 0 1,-1-1 2,1-4 1,1 2 4,3-7-8,-3 0 0,10-4-45,-7-1 1,7 5-5,-2 1 0,3 4-85,2-5 0,0 5 72,0-5 1,0 6-662,0-6 195,0 7-789,0-10 642,0 11 1,2-9-1079,3 6 1316,-3 0 1,6 5 428,-4 0 0,-2 0 0,11 0 0,-5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31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15 9160,'-8'-8'1669,"0"1"-743,3 7-463,3 0 0,-6 0 424,3 0-302,4 0 114,-6 0-103,1 0-395,4 0 0,-6 2 169,3 3 1,3-2 245,-2 7-252,2 0 1,0 4-23,-3 1 1,4 1 44,-4 3 1,-2-3-161,3 4 0,-1-2 25,5 1 1,-2-1-162,-3 6 0,4-4 73,-4 4 0,3-1-25,2 1 0,0 2 61,0-7 1,0 6-184,0-6 0,2 5-31,3-4 0,-4 4-74,4-4 1,2 1 57,-3-2 0,6-3-99,-5 4 1,2-4-230,-3-2 1,0-1 180,5-3 0,-4 1-413,5-6 1,-5 0 264,5-5 1,-6 0-189,6 0 1,-5 0-131,5 0 0,-1-1-209,6-4 0,-2 1 212,-3-5 0,3 4-248,-4-5 1,4 5-1301,2-4 1619,-1 5 0,1-7-172,0 6 0,-6 0 741,1 5 0,-7 0 0,10-6 0,-5-2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0:34.8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88 249 7728,'-5'-15'577,"0"0"1,-5 6-328,5-1 0,-6 7 14,1-2 1,2-2-294,-1 3-481,5-8 306,-9 11 195,12-12-264,-6 11 1,9-9-82,3 6-22,3 0 0,6 5 81,1 0 1,1 0-89,4 0 0,-4 0 383,3 0 0,-3-5 0,-1 0 0,1 0-194,4 5 1,-4-4 193,3-1 0,-7-5 13,-3 5 1,1-5-14,5 6 0,-6-6 659,1 5-331,-7-6 0,5 7 113,-3-5 0,-3 4 270,3-5 67,-4 7-431,-1-10-138,0 11 1,2-4-457,3 6 255,-4 0-325,12 0-21,-11 0 0,9 6-256,-6 4 0,0 3 594,-5 1 0,-6 8 0,-2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31.5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103 307 7741,'-15'4'-618,"0"1"0,2 2 1,4-2 2756,-4-4-657,5 6-447,-7-7-391,7 0-211,1 0-399,7 0 69,7-7 0,1-3-145,7-9 1,-1 3 45,1-4 0,-5 4-22,-1 2 1,1-6-26,5 1 0,-3-1-87,-2 6 0,3-6 211,-3 1 1,-2-1 0,2 6 0,-5-1 490,4 1-345,-5-1 0,2 1 440,-6-1-108,0 7-42,0 1-205,0 7 11,0 0 0,0 7-150,0 3 1,0-2-126,0 1 1,0 1 106,0 5 0,0 1-188,0 3 0,0-2 34,0 2 0,0 2-101,0-2 1,0 6-123,0-6 0,0 5-136,0-4 1,0 6 72,0-2 1,0-1-63,0 1 1,0-4-673,0 4 1,0-6 405,0 1 1,0-8-525,0-1 0,0-5-53,0 5 461,0-7 729,6-3 0,3-15 0,5-7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32.0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59 7244,'8'-10'-942,"-3"0"2349,-3 7-499,-2-10-220,0 11-82,0-11-137,0 12 312,0-6-486,0 7 0,1 0 341,4 0-407,-3 0 1,6 5-25,-3 0 0,-2 2 72,7-3 1,-5 0-52,4 5 0,1 1 61,5 5 0,-1-2-87,1-4 1,-5 4 175,-1-3 0,6 5-82,4 4 1,-4-3-51,-5 4 0,-1-3-7,6 3 1,-5-2-26,-1 6 0,-5-5-82,0 6 1,3-6 95,-2 5 0,-2 1-388,-8 4 0,-3-5 148,-7 0 0,-4 2-1021,0 8 1,-7 2-196,1 3 1,-7 3-624,-2-3 1,0 5 1852,5 4 0,-13 4 0,-4 6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56.8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88 6365,'0'-8'1925,"0"2"-1510,-7 6-208,6-7 0,-7 4 452,3-7-423,3 7 0,-6-5 618,3 3-388,4 3 0,-6-6 13,7 3 0,-1 4 341,-4-4 134,3 3-252,-4-4-461,-1 4 0,4-4 662,-7 6-220,7 0 221,-10 0-78,11 0-44,-11 0-173,12 0-276,-6 0 1,2 1 249,1 4-364,-1-3 1,0 6 358,0-3-352,0-4 1,3 11 280,-2-7-191,2 6-232,-4-3 0,6 7 102,0-1 0,-5-4 0,0 0-197,0-1 0,5 6 56,0-1 1,2 1-134,2 0 129,-2-1 0,6 1-99,-3-1 0,-3 1 32,2 0 1,3-1 31,-2 1 1,1-2-14,-1-4-131,-3 11 0,9-11-8,-6 11 0,1-5 25,-1-6 1,-1 4-294,5-3 75,-5 3-298,8 1-196,-10 1-165,11 0 103,-11-1 3,4-6-770,1-1 637,-6-7-900,6 0 896,-7 0-2374,0 0 1948,6 0 924,-4 0 1,6 0-462,-3 0 449,-4 0 543,12 0 0,-9 0 0,5 0 0,-5 0 0,2 0 0,1-7 0,1-1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57.5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74 7685,'8'-15'-256,"-3"0"771,-4 7-37,-1-5 304,0 12 12,0-12 78,0 11-214,0-4 110,0 6-269,0 0 1,0 6-268,0 4 0,0-2-25,0 2 0,0-1-67,0 6 1,0 0 31,0-1 1,0 1 11,0-1 1,0 3-35,0 2 0,0-3-123,0 4 0,-1 1-62,-4-2 0,3 7 118,-3-2 0,2-1-65,-2 1 1,4-1 92,-4 1 0,-2 4-184,2-4 1,1-3-47,4-1 1,0-4-60,0-2 1,0 1 18,0-1-170,0-5 276,0 4 0,1-12 11,4 4 1,-2-3 83,7-2-131,-7 0 111,10 0-41,-5 0 20,7 0 1,-1 0-70,1 0 1,-5 0-128,-1 0 0,-4-5-482,5 0 177,0 0 33,4 5 0,-4 0-281,0 0-594,-7-6 353,10 4-5,-11-5 543,10 7 0,-8 0 27,5 0 0,-4 0 424,5 0 0,-7 0 0,10-6 0,-5-2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57.9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29 234 7685,'-8'0'-45,"-5"0"588,12 0-353,-6-6 1,7 2 24,0-5 0,0 4 113,0-5-152,0 0 0,2-4-78,3-1 0,-2 2 54,6 4 1,-4-4-110,5 3 1,-5-3 59,5-2 0,-7 6 6,2-1 1,-2 5 21,2-5 1,-4 6-5,4-6 1,-3 5 2,-2-5 1,2 7 4,2-2 0,-2 2 127,3-2-3,-3 3-123,-2-4-3,0 6 0,0 2-51,0 2-5,0 5 0,0 5-15,0 1 0,0-1-23,0 1 1,0-1-143,0 1 0,0 0-129,0-1 1,0 1 113,0-1 1,4 1-367,1-1 0,0-4 184,-5 0 0,0 0-696,0 4 484,0 1 0,0-1-110,0 1 0,0-5-213,0-1 208,0-5 627,0 2 0,0-6 0,7 0 0,1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58.3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30 8304,'2'-8'1122,"3"3"-532,-4 4-133,6 1-185,-1-7 0,-2 5 79,5-2 1,-4 2-62,5 2 0,-5 2-96,4 2 0,-4 0-25,5 5 1,-2 1 1,2 5 1,3-6 23,-3 1 1,2 5-106,3 4 0,-2 2 70,-3-1 1,3-3-164,-4 8 1,-2-1-135,-2 5 0,-4-3-86,-1 3 0,0-3 69,0 8 0,-6-3-82,-4-2 0,-9 5-192,-6 0 0,3 2-469,-3-2 0,1-3-185,-5 3 1,5-4 518,-1 0 1,6-3 185,-5-3 0,6 2 377,-2-6 0,4 6 0,2-4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00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6009,'8'-2'388,"-3"-3"1,-1 2-204,0-7-72,-2 7 4,4-10 36,1 5-7,-5 0 226,4-5-199,-6 11 289,0-4-61,0-1 91,0 6-219,0-6 84,0 7 1590,0 0-1776,0 7 0,0-4 245,0 6-142,0-5 87,0 9-287,0-5 0,-2 6 91,-2 1 0,2-5-69,-3-1 1,3 1 49,2 5 1,0-1-17,0 1 0,0-1-16,0 1 1,0 4 20,0 1 1,0 1-52,0-2 0,0-2 49,0 2 0,0 2-127,0-2 0,0 1 140,0-6-237,0 8 1,0-6-34,0 3 0,0-3-39,0-1 1,5-5 56,0-1 1,2-5-334,-2 0-121,-4 5 368,12-1 0,-5 0-250,7-3 1,-6-4 140,1-1 0,0 0-653,5 0 402,-1 0 0,1 0-845,-1 0 320,1 0-150,-1 0 1227,1 0 0,-7 0 0,-1-6 0,-7-2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00.7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44 7685,'0'-8'176,"0"2"332,0 6 104,0-7-324,0 6 0,0-7 391,0 3-179,0 3 173,0-4-253,0 6 619,0 0-920,0 6 1,-2-3 35,-3 7 0,3 0-137,-2 4 0,2 1 81,2 0 0,0-1-136,0 1 0,0 1-19,0 3 0,0-1 94,0 7 1,0-6-122,0 5 0,0-4 85,0 4 1,0-5-106,0 6 0,0-7 49,0 1 0,0-3-4,0-1 22,0-1 0,2-1-58,2-3 80,-2 3-8,11-11 1,-10 4-77,7-6 82,0 0 0,4 0-115,1 0 0,-1-2 22,1-2 1,0 0-59,-1-5 0,1 4 65,-1-5 1,1 5-90,0-5 0,-6 2-187,1-1 1,0 1 87,4 3 1,-4 1-295,0-5 1,-5 5-221,4 0-401,-5 2 480,8 2 725,-10 0 0,5 6 0,-1 3 0,2 5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01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30 219 7685,'-8'0'123,"0"0"194,3 0-125,3 0-46,-4 0 1,6-2 146,0-3-253,0 4 252,0-6-98,0 7-48,0-6 0,0 2 20,0-5 0,0 4-134,0-5 1,6 0-22,4-4 1,-2 4 83,2 0 0,-6 1-121,6-6 1,-5 1 128,5-1 0,-7 5 241,2 1-203,3-1 0,-6 0 318,2 0-324,5 7 0,-8-5 135,4 3-40,-3 4 84,-2-6-233,0 7 0,0 7 60,0 2 1,0-1-156,0 2 0,0-5 8,0 5 1,0-1-75,0 6 0,0 1 59,0 4 0,0-4-152,0 3 1,0 2-72,0-1 0,0 1 85,0-2 1,0-3-1143,0 4 894,0-4 0,4-1-1136,1-1 956,0-6 0,-3-1 143,3-7 0,-2 0 444,7 0 0,-7-2 0,2-3 0,3-3 0,0-6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03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0 219 7685,'0'-14'-99,"0"-1"48,0 0 0,0 6 136,0-1 1,0 5 121,0-5 0,0 1 212,0-6-236,0 0 0,0 1 202,0-1 0,0 1-19,0-1 1,0 5 600,0 1-226,7 6 118,-6-10-28,6 11-276,-7-5 74,0 7 1594,0 0-1790,6 0 1,-2 5-84,5 0 1,-4 2 52,5-2 1,-5-2-88,4 6 0,-4 1-97,5 5 1,-5-2-89,5-4 1,-7 9 63,2-3 0,1 3-13,-1-4 0,2-1-40,-3-3 0,-2 3-1,3-3 1,-4 3 98,-1 1-295,7 1-64,-5-1 0,4 1 88,-6-1 0,0 1-204,0 0 1,0-4-51,0 3 1,0-2-168,0 7 1,-5-1 176,0 2 1,-6-4-93,1 3 1,2 2-186,-2-1 1,2 4-292,-1-5 0,-3 1-537,7-6 1,1 1 658,4 0 1,-5-1-1064,0 1 1,0-6 1783,5 1 0,-13 0 0,-3 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1:08:19.53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44 1035,'-23'-37,"9"2,7 5,14 1,14-10,13 1,3-8,7 7,-2-4,11-6,5-8,6-6,-1 0,-5 5,0 1,1 4,-4-3,-7 8,1 6,-10 8,-4 3,-1 2,-3 6,-2 2,-6 13,-2 1,-6 7,-1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0:35.1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1 7728,'-9'0'914,"-1"0"1,5 5-1117,-5-1 0,6 3 52,-6-2 1,2-2 257,-2 7 1,-3-5-59,3 4 0,2-4 159,-1 5 1,-1 0 251,-5 4 0,2 1-205,4-1 1,-4 2-123,3 4 1,-3-2-189,-2 6 1,2-5-192,4 6 1,2-7-235,7 1 7,-6-3 0,6-3 57,0-3 1,3-4-354,12-6 1,-2-6-66,11-4 833,0-9 0,12-4 0,1-6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45.2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88 7685,'-14'0'0,"-1"-5"669,1 0 0,4 0 293,0 5-490,0-6 0,1 4 423,-1-3 131,7 4-303,-4 1 204,7 0 256,0 0-829,7-7 1,1 6 165,6-4 1,-4-2 271,0 2-427,0 0 1,4 5-53,1 0 0,-6-1 88,1-4 0,0 3-132,4-2-135,1 2 0,0 2-271,-1 0 1,1 0 153,-1 0 0,1 0-729,0 0 0,-1 0 375,1 0 0,-1-5-733,1 0 1,-5 0 269,-1 5 1,1 0 118,5 0 0,-6 0-584,1 0-402,0 0 544,4 0 0,-4 0-17,0 0 236,-7 7 904,3-6 0,-19 12 0,-3-5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45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30 7685,'-23'0'0,"2"5"625,7-1 125,6 1 229,-5-5 88,11 0-649,-4 0 0,7 0 230,4 0 0,-2 0 141,7 0-249,0 0 1,6 0-208,3 0 0,-2 0-189,2 0 1,-3 0-113,-1 0 1,1 0-219,4 0 0,-3 0-152,8 0 0,-8 0-429,3 0 1,1 0-1054,-2 0 1,1-1 908,-6-4 1,1 3 910,0-3 0,6-9 0,1-2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46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219 132 7685,'-14'0'107,"-1"0"1056,1 0-367,-1 0-263,7 0-359,2 0 119,6 0 1445,0 0-1439,0 7-104,6-6 0,-3 6-108,7-7-48,-7 0 0,5 0-213,-3 0 158,-3-7 0,9 4-182,-6-7 76,0 7 159,-5-10 0,0 5 2,0-7 0,0 6 74,0-1 1,0 5 428,0-5-127,-7 1-65,-1-6 0,-6 7-127,-1 3 1,1-1 57,-1 1 0,0 0-136,1 5 1,-1 5 50,1 0 0,1 6 64,3-1 1,-3 3-88,3 1 0,2 1 1,-2-1 1,7 1 39,-2 0 0,4 4 60,1 0 1,0 2-3,0-1 1,0-2-63,0 6 0,5-1-117,-1 1 1,8 4 79,-2-4 0,-2 3-213,1 3 0,-1-6-123,2 0 0,3-6-105,-3 1 1,3-1 92,1 2 0,1-9-169,0 4 0,-1-11-745,1 1 0,4-3 451,1-2 0,4-7-639,-5-2 1,7-9 604,-1-2 0,-3-1-720,2 2 1,-6 1 193,2-6 1198,-4 6 0,-1-10 0,-1 6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46.9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102 102 7685,'0'-14'-1568,"0"-1"2958,0 0-342,0 1-475,-6-1 0,4 6 320,-2-1 104,2 7-308,-5-4-108,6 7-188,-6 0 1,2 2-141,1 3 0,-6-2 157,5 7 0,-1-1-62,1 6 0,3 4 4,-3 1 1,-1 6-56,1-2 1,-2 3-29,3 3 1,2-1-112,-3 0 1,3 5-75,2 0 1,0 2-16,0-2 0,2 1 76,3 4 0,-2-3-674,7-7 1,1 0 311,9 0 0,2-1-897,7-4 1,-1 2 13,-4-7 0,5-4-277,1-5 1,-3-5 547,2 4 0,-1-5 829,-9 0 0,1-8 0,-6-5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49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74 219 7685,'-5'-10'269,"0"1"1,-5 4-63,6-5 0,-3 7 503,2-2-189,4-3 94,-6 6-343,1-4 1,4 4 66,-3-3 1,2 4-114,-2-4 1,3 2-12,-2-2 0,2 2-157,2-7 0,2 5 99,2-5 1,0 1-114,5-6 1,-5 5 110,0 1 1,5 4-156,0-5-142,-2 0-8,6-4 64,-5 6-122,6-5 119,1 11 1,0-4 108,-1 6 1,-4 6-116,0 4 0,-2-2 21,1 2 1,4-1 41,-3 6 0,-3-1 29,-3 1 0,3 0 2,-2-1 1,0 6 18,-5-1 0,-2 5 10,-3-4 1,-3 1-12,-7-2 0,1-1-16,-1 6 1,-1-4 4,-3 4 1,2-8 1,-2-1 1,3-1-67,1-4 1,6-3-64,-1-2-19,7-4 54,-4-1 1,9-1-126,3-4 1,1-3 149,4-7 1,3 2-6,-4 3 0,4-1 60,2 6 1,-5-5-70,-1 6 1,1-3 18,5 2 19,-1 4 0,1-6 9,-1 7 0,-1 2 25,-3 3 1,1 3 71,-6 6 1,5-2 69,-5 2 1,5-3-97,-6 9 1,1 1 116,-5-2 0,0 6-69,0-6 1,0 7 9,0-2 1,0 4-65,0 1 1,-6-5 5,-4 1 0,-3-3-35,-1 3 1,1-4-36,3-7 212,-10 1-156,4-1 0,-6-5-47,2-5 0,6-4 48,4-4 0,-1 0-113,6-5 1,-5-1-32,5-5 1,0 1-379,5-1 294,0-6 1,0 5-470,0-4-59,0 4 194,7 2-724,-6-1 400,12 7-13,-11 1 604,11 7 0,-10 2 265,7 3 0,-7 3 0,2 7 0,1-1 0,-1 1 0,7-1 0,-4 1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49.6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9026,'0'8'1186,"0"-1"0,0-6-893,0 4 0,0-2 179,0 7-333,0-7 0,0 10-100,0-3 0,0-2-521,0 2 0,0-1 322,0 6 1,0 0-1045,0-1 1,0 1 530,0-1 1,0 1-63,0-1 1,0-4 734,0 0 0,0-7 0,0 4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50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73 394 7685,'-15'0'0,"1"-1"174,-1-4 0,2 1 805,4-5-398,2 5-257,7-9 0,2 7-347,3-4 1,3-3 79,6 4 0,1-6 41,-1-4 0,6 1 109,-1-7 1,1 6-325,-6-5 0,1 4 15,-1-4 1,1 1-40,0-1 1,-2 3 286,-4 6 0,-2 1 39,-7-1 58,6 1 1,-4 4-45,3 0 0,-5 7 467,-5-2-123,3 4-182,-4 1 122,-1 6-272,6 2 1,-6 7-67,7-1 1,0 1-97,0-1 0,5 3-78,0 2 1,0-3 43,-5 4 0,1 1-196,4-2 1,-3 7-139,3-2 1,-4-1-264,-1 1 1,0 1 72,0 4 1,0 0-352,0 0 0,0-5 177,0 1 1,0-3 254,0 3 1,0 1-536,0-7 963,-6 0 0,4-4 0,-4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50.4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 7685,'8'8'1127,"-2"-2"-534,-6-6 82,0 0 174,7 0-160,-6 0 409,6 0-183,-7 0-426,0 0 1,5 2-193,0 3 0,-1-2-106,-4 7 0,0-1-44,0 6 0,0 0-121,0-1 1,0 6-407,0-1 1,-1 9 299,-4 1 1,-2 2-1454,-2 7 1,-4-4 83,3 5 1449,-3-6 0,-8 9 0,-2-5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19.8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117 292 7685,'-10'5'0,"1"0"1,4-1 293,-5-4 108,7 0 0,-10 0 342,11 0-431,-11 7 1,10-4 226,-7 7 1,5-7 182,-4 2-105,6 3 1,-6-6 387,5 3 36,2 3-294,-5-7 15,7 6 223,0-1-215,0-4-377,0 4 0,2-11-87,3 1 0,-2-6-163,7 5 1,-5-6-24,4 1 0,-4-3-142,5-2 1,0-1 77,4-3 1,1 1-117,-1-6 1,1 4-66,0-4 1,-1 4 31,1-4 1,-5 6 163,-1-1 0,-1-2 45,2 1 31,3 1 1,-10 6 85,7 3 263,-7-3-159,4 12 109,-7-6-179,0 7 105,0 0-283,0 7 1,0-4 137,0 7 0,0-5-37,0 4 1,0-4-4,0 5 0,0-5 1,0 4-106,0 1 0,0 5-150,0-1 140,0 1-248,0 6 0,0 0 76,0 3 0,0-3-462,0-6 0,0 4 120,0 1 1,0 4-8,0-4 1,0 4-166,0-5 1,0 6-256,0-6 1,0 5-323,0-4 0,5-1-77,-1-4-42,1 6 0,-5-5 633,0 3 0,0-7-1939,0-3 1495,7 1 1120,-6-2 0,12-1 0,-5-7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20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88 7707,'-8'-10'953,"3"0"-463,4 7 378,1-10-166,-7 12 329,5-12-642,-4 11 0,6-6 378,0 3-139,0 3-255,0-4 0,0 4 445,0-3-292,6 4 193,3-6-63,5 7 88,1 0-213,-1 0-211,1 0 0,-1 5-103,1 0 0,-5 2-12,-1-3 0,-4 0 26,5 5 1,-5 1-25,5 5 0,-2-6-111,1 1 1,4 0 77,-3 4 0,-2 3-87,2 2 1,-5-3 42,5 4 0,-2 1 24,1-2 0,-1 5-36,-3-4 1,-3 6-15,3-2 1,-4 4-136,-1 1 0,0 0 110,0 0 1,-1 2-121,-4 3 0,2-2 46,-7 7 1,0-3-558,-4 8 1,-6-9-123,1 9 1,-1-8-390,6 2 0,-1-5 290,1 1 1,1-3-214,3-2 1,-1-7-494,6-2 1,0-9-2,5-1-1535,0 0 3015,0-2 0,0 5 0,0-5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0:35.3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16 7705,'-20'0'192,"1"0"0,-1-5 159,6 0 1,-1 0-406,1 5 0,4 2-208,0 2 0,2 0-614,-2 5 533,-3-5 1,12 4 40,-4-3 1,3-2 301,2 7 0,7-7 0,1 3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21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59 8306,'-8'0'2827,"1"0"-2223,7 0 0,-1 0 148,-4 0 123,3 0-228,-4 0 472,6 0 3342,0 0-4085,0-7 0,1 5 50,4-2 0,-2 2 239,7 2-287,-7 0-229,10 0 1,-5 0 0,7 0 0,-5-2-65,-1-2 0,1 2-140,5-3 0,-1 3-438,1 2 0,-1 0 280,1 0 0,-1 0-655,1 0 1,0-4-9,-1-1 1,1 0-237,-1 5 1,1-5-202,0 0-128,-1 0-1829,1 5 1823,-7 0 1447,-2 0 0,-6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22.4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147 146 7685,'-15'-8'1428,"5"-4"-654,1 8-390,5-1 1,-4 5 388,3 0-255,4 0 139,-6 0-270,7 0 24,0 6-131,0-4-225,0 4-32,0-6 0,2 0 50,3 0-145,-4 0 145,12 0 54,-11 0 67,11-6 51,-11-2-53,4-7 14,-6 1 112,0-1-10,0 0 99,0 1-266,0-1 0,-5 6 0,0-1 1,-1 7-30,1-2 1,2 3 14,-7 2 1,5 0-25,-4 0 1,4 0 93,-5 0-52,7 0 1,-10 7-33,3 2 1,4 4 106,1 2 1,-2-1-87,2 1 1,-4 0 165,4-1 0,0 6-35,5-1 0,0 2-13,0-1 0,0 2-121,0 7 0,0-1-97,0-4 0,0 4 79,0-4 1,6 4-175,4 1 1,3-7-137,2-2 0,-1 1 120,1-2 0,4-4-130,1-5 0,6-7-285,-2 2 1,3-8-350,3-2 1,4-12 3,0 3 0,-2-6-515,-8 1 1,2-2-444,-6-3 0,-1-2 345,-4 6 1450,-7 1 0,5-2 0,-5-2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23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44 5978,'-7'-8'3112,"6"-5"-2774,-12 12 0,10-8 569,-7 5 149,7 2-698,-10-5 1,9 7 419,-5 0-184,5 0-226,-9 0 1,7 2 28,-4 3 1,-1-2-17,6 7 0,-5 1-108,6 9 1,-6-4 68,5 3 0,-5 4 30,5 1 0,1 2-118,4-1 0,-5 7 69,0-3 1,0 5-95,5 0 1,0-2-12,0 7 0,0-6-40,0 1 0,0 1-108,0-1 0,2 0 53,2-4 0,0-6-91,5 0 1,-4-6-191,5 1 1,-5-2 133,5-3 1,-1-1-124,6-3 0,-5 1 30,-1-6 0,1 5-379,5-5 0,-1 1-106,1-1 0,-1-3-1239,1 2 222,-1-2-746,1-2 1553,0 0 0,-2-2-290,-4-2 1,-1 0 202,-3-5 0,-3-1 899,3-5 0,3-6 0,0-1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28.0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73 219 7685,'0'-15'-246,"0"6"264,0-1 1,0 5 251,0-5 0,0 6 230,0-6-48,0 7-198,0-10 0,0 9 142,0-5 1,-1 5 280,-4 0-191,3-4 476,-4 6-259,-1-11-9,6 11-231,-12-11-150,11 12-61,-4-12-159,6 11 17,0-11 29,6 5 1,2-2-153,7 1 1,-1 5-16,1 0 1,-5-3-58,-1 2 0,1 0-13,5 5-146,-1 0 239,1 7 0,-2 1 36,-4 7 90,-2-1 1,-7 1-103,0-1 0,0 1-60,0-1 0,-7 1 63,-2 0 0,1-1-179,-2 1 115,0-1 1,-4-1-121,-1-3 1,2 3 56,3-3 0,-3-4-101,4-1-133,2 3 262,-6-6 1,10 9-78,-7-6 5,7 0 226,-3-5-106,6 0 1,6 0 11,4 0 1,-2 0 8,2 0 1,-1 0 14,6 0 1,-1 0-12,1 0 1,0 0-2,-1 0 1,1 5 29,-1-1 0,-4 8-37,0-2 0,-2 3 32,2 1 0,1 1 14,-6-1 0,1 1 8,-1-1 0,-3 6 5,3-1 0,-5 2 12,-5-1 0,-2-4 70,-2 3 0,-4 2-52,3-1 1,-8-1-57,-1-4 0,-1-1 30,6 1 1,-1-5-100,0-1 0,1-4 39,-1 5 0,6-7-258,-1 2 186,0-3 1,-3-4-143,3-3 1,-1 2 4,6-7 0,0 1 94,5-6 1,0 5-584,0 1 444,0-1 0,2-3-382,3 3 0,-2-1 116,7 6 0,-5-5 32,4 5 0,-4-4 52,5 4 0,-5 0-507,5 5 952,-1 0 0,1 0 0,0 0 0,-7 2 0,2 2 0,3 5 0,0 5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28.3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6483,'0'-8'1100,"0"-5"0,0 9-105,0-5-216,0 6-83,0-4-52,0 7 447,0 0-831,0 7 0,0 1-310,0 6 73,0 1 98,0-7-513,0 11 1,0-4-143,0 9 1,0-3-388,0-6 1,0-5 186,0-1 0,0 1-1347,0 5 2081,0-7 0,0-2 0,6-12 0,2-2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28.7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44 132 7685,'0'-15'-386,"0"1"0,0-6 681,0 1 1,0-1 577,0 6 1,0 4 321,0 0-466,0 7-65,0-3-249,0 6-20,0 0-191,0 6 1,0 2 12,0 7 0,0 1 100,0 3-316,0-2 48,-7 4 1,6 0-23,-4 3 0,2-1 25,-2 1 1,3 0-91,-3 5 1,4 1 92,1-1 1,0-5-138,0 0 0,0-1-26,0 1 1,0 2 6,0-6 0,6-1-13,4-4 0,3-2-137,1-4 0,1-2-73,0-7 1,1-2 116,3-3 1,-1-4 102,6-11 1,-6 2-30,2-6 0,-4 5 147,-2-6 0,-1 3-18,-3-3 0,1-1 95,-6 7 1,0-2-102,-5 1 1,0 4 112,0-3 1,0 3 173,0 1 0,-6 1-97,-4-1 0,-3 0 56,-2 1 0,1 4-47,-1 0 1,-1 5-277,-3-4 1,2 6-171,-2-2 1,3-2-275,1 2 0,1 0 111,-1 5 0,2 7-317,3 3 1,-3 3 101,4 1 0,1 1 237,-2-1 1,7 1-183,-2 0 0,3-1 580,2 1 0,0-1 0,0 1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29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7685,'-7'14'1446,"6"-6"-1118,-6-1 699,7-7 1018,0 0-1502,0 6-480,0 2 1,0 7-141,0 0 0,0-1-171,0 1 0,-5-1-392,0 1 1,1-1-122,4 1 0,-5 0 342,0-1 0,-5 6 419,5-1 0,-6 0 0,3-4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29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102 292 7685,'-14'0'0,"4"0"176,0 0 203,1 0-24,-6 0 148,0 0 81,7 0-101,-5 0 235,12 0-176,-6 0-152,7 0-321,7 0 0,-4 0 26,7 0 1,-1-5-50,6 0 1,0-6 44,-1 1 1,1-3-218,-1-2 1,1 1 46,-1-1 1,4-4-44,-3-1 1,3 1 2,-9 4 0,3 1 81,-3-1 1,3 1 191,-7-1 1,-1 0-24,-4 1 435,0-1-10,0 1-51,0 6 96,-6 1-301,-2 7 1,-2 0-43,0 0 0,6 7-48,-6 2 1,7 4 16,-2 2 0,3-1-69,2 1 1,0 0-3,0-1 1,0 1-4,0-1 0,0 6-144,0-1 1,0 2 104,0-1 1,0-2-81,0 6 1,5 0-229,0 5 0,1-4 122,-1-1 1,-2-5-556,7 6 0,-5-6 307,5 5 1,-7-6-1911,2 2 151,3-4 970,-6-2 1,6-6-805,-3-3 1913,-4-3 0,12-2 0,-5-13 0,7-3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30.3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30 6672,'-8'-7'1308,"-5"6"1,11-7-411,-3 3-44,4 3-545,1-4 0,1 6 645,4 0-577,3 0 0,7 0 59,0 0 1,-1 5-29,1 0 0,4 6-12,1-1 0,-1-2-52,-4 1 1,4 1 98,0 5 0,1-1-121,-6 1 1,1-1-116,0 1 0,-6 4 97,1 1 1,-7 6-98,2-2 0,-3 5-217,-2 5 0,-7 4-320,-2 5 0,-13 7-412,-7 4 1,-1 4-396,-9 5 1,-2 4-4456,-7 6 5592,-4 6 0,20-39 0,-1 1 0,0 3 0,0-1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35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30 7762,'-8'0'-219,"-5"0"1,6-2 320,-2-2 17,-4 2 292,11-5 1,-4 6 238,6-4 153,0 3-57,0-4-115,0 6 457,0 0-547,6 0-24,-4 0-222,4 0 1,-4 0-80,3 0 0,-4 1 23,4 4 0,-2-3 191,2 3 0,-3-4-260,11-1 1,-5 2-52,6 3 1,-4-3-130,0 2 1,0-2 46,4-2 0,-4 0-113,0 0 0,-1 0 50,6 0 1,0 0-122,-1 0 0,1 0 11,-1 0 1,1 0-20,-1 0 1,1 0-33,0 0 0,-1 0-258,1 0 1,-1 0-1085,1 0 673,-1 0-500,1 0 496,0 0-439,-1 0 772,-6 0 0,-1 2-493,-7 2 1020,0-2 0,-2 9 0,-3-6 0,4 0 0,-12-5 0,5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0:35.7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584 44 7847,'1'-10'383,"4"1"0,-2 4-30,7-5 1,0 7-116,4-2 0,3 3-24,2 2 0,4 2 112,6 3 1,5 3-82,0 7 1,6-1-91,-1 1 0,-1 4-20,0 1 1,-5 7 7,1 2 0,-3 2-11,-2 8 0,-7 0-141,-2 5 0,-10 1 60,-6 3 0,-4 3-164,-4 2 1,-11 2 33,-9-6 1,-12 6 54,-8-2 1,-7 1-801,-13 4 0,-4-3 526,30-23 0,-1-1 0,-38 29-73,37-30 1,-2-1-1,-41 24 171,39-26 0,1-1 200,-32 21 0,-6 2 0,13-10 0,3-5 0,4-3 0,3-2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35.7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58 7762,'-14'-8'0,"4"0"89,0 3 1,2 2 596,-2-7 80,-3 7-240,5-10 77,0 12-400,2-6 0,6 9 104,0 3 0,0 3-108,0 6 1,0-4-25,0 0 0,0-1-53,0 6 1,5 4-95,-1 1 1,1 1-436,-5-2 1,5-1 281,0 6 1,1 1-954,-1 4 1,-3 0 516,3 0 0,1 0-897,-1 1 1458,6-1 0,-9 0 0,5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36.4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44 117 7985,'-4'-15'1035,"-1"1"-575,-7 6-592,11-5 159,-6 11 1,6-4 275,-4 6-118,3-7 124,-4 6 72,6-6-20,0 7 367,0 0-547,0 7 1,0-4-95,0 7 1,0-6-123,0 6 115,6 0 0,1 4-53,2 1 0,0 0 63,-5-1 0,-2 1-74,3-1 0,-2 1 34,2-1 0,-2 1-101,7 0 0,-7-1 44,2 1-1,1-6-128,-1 1 1,7-5-134,-3 5 1,4-7 112,2 2 1,0-4-174,-1-1 0,2-1 64,4-4 1,-4-3-51,3-7 1,-1-1 17,2-3 1,-4 2 118,3-2 0,-4 1 12,-5-1 0,1 3 138,-6-4 0,0-1 147,-5 2 0,0 4-79,0 5 1,-2 1 307,-3-6 1,2 2-144,-7 3 0,0 4 163,-4 6 0,4-5-109,0 0 0,6 0 0,-6 5 0,5 2-92,-5 3 1,7-2-45,-2 7 1,4 0-147,1 4 1,0 1 107,0-1 1,0 1-172,0-1 0,0 6 27,0-1 1,4 2-284,1-1 1,7-4-63,-3 3 1,-1-2-202,2-3 0,0-4 79,4 0 1,3-6-272,2 6 0,-3-7 473,4 2 1,-4-3 323,-1-2 0,4-5 0,0 0 0,-1-6 0,-8 1 0,9-9 0,-2-4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36.6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59 7794,'-9'-6'0,"-4"2"235,4-5 228,2 5-69,-6-9 0,12 10 143,-4-6-192,3 5 162,2-2-158,0 6 1,0 6-78,0 4 0,2 3-26,3 2 0,-4 1-158,4 3 1,2-1 103,-2 6 1,1 5-85,-1 5 1,-4 5 64,4-5 1,-3 12-179,-2-3 1,0 14-27,0-3 0,0 4-41,0-10 0,-5 1-45,0-5 1,-4-2-233,4-3 0,0-8-981,5-7 588,0-13-1030,-7 9 1239,6-25 1,-6 2-87,7-17 1,0-1 618,0-3 0,0-4 0,0 4 0,0-5 0,0-5 0,0 1 0,0-6 0,0 7 0,0-17 0,0 4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36.8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0 263 7794,'0'-28'10,"0"4"0,0-2 84,0 7 0,0-6 178,0 6 0,7-1 93,2 6 0,4-1-208,2 1 0,1-1 62,3 1 0,-1 5-2,7 5 0,-6-3 2,5 2 0,-4 0-129,4 5 1,-6 2-9,1 3 1,-4-2-140,-5 7 135,3 0 0,-12 4-102,4 1 0,-3-1-89,-2 1 1,-4 1 63,-5 3 1,-1-2-177,-9 2 0,-4 2 65,-1-1 0,-4 1-848,-1-2 1,5-3 62,-1 4 945,1-11 0,-5 4 0,0-5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37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88 7791,'-14'-9'95,"6"3"309,1-1-251,1-1 0,4-1 258,-3-1-358,3 7 247,2-10-206,0 11 163,0-4 23,-6-1-146,-2 6 0,-7-6-36,1 7 1,-1 5 193,1 0 1,-1 4-115,0-4 1,1 7-19,-1-3 0,1 4 9,-1 2 0,1 0-168,-1-1 1,5 1 21,1-1 0,5 1-99,-1-1 1,4 6 36,1-1 0,0 1-117,0-6 1,6 1-12,4-1 0,5-1 95,4-3 0,-1 1-243,6-6 0,-4 0-38,4-5 1,-1-6-8,1-4 0,3-3 145,-2-2 0,-4 1 24,-2-1 1,-3-4 85,-1-1 0,-5-4 126,-1 5 1,-5-2 189,0 1-161,-2 4 0,-2-5 104,0 6 0,-5 6 91,0-1 1,-6 7 90,1-2 0,2 3-83,-1 2 0,4 2 40,-5 3 1,7 3-128,-2 6 0,3 1 98,2 0 1,0 6-108,0 3 0,0 3-1,0 3 1,0 4 29,0 0 1,5 6-32,0-1 1,0 8-4,-5 2 1,0 4-37,0-4 0,0 6-1,0-2 1,-2-3-45,-3-1 1,-1-10-125,-4-5 1,-3-3-163,3-2 1,-1-2 134,1-2 0,-3-9-379,4-7 296,-4-5 1,-2 2-327,1-6 202,-1 0 0,0-6 123,1-4 1,1-3 62,3-2 0,2 1-8,3-1 1,4-4 37,-4-1 0,3-1-44,2 2 0,7 1 59,2-6 0,4 4-41,2-4 1,4 1-229,1-1 1,4-3-36,-5 2 1,6-1-31,-6 2 1,7-3 20,-2 2 0,-1-1-156,1 2 0,-1-8 525,1 2 0,4-2 0,-5 3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38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58 190 7791,'0'-14'219,"-4"4"48,-1 0 1,-5 5 45,5-4 1,-1 4 157,1-5-210,3 0 1,-4-4-38,6-1 0,-2 1-18,-3-1 0,4 5-162,-4 1 0,3 4 99,2-5 0,5 5-96,0-5 1,1 7 4,-1-2 1,-2 4-136,7 1 0,0 0-49,4 0-149,1 0 98,6 0 1,-5 1 73,4 4 1,1-3-42,-2 3 1,1 1 20,-6-1 107,1 0 0,-1-5-38,1 0 9,0 0 74,-1 0 259,-6 0 167,-1 0-100,-7 0 110,0-7-259,0 6 0,-5-7 201,0 3-30,-6 3-104,3-4-124,-7 6 1,0 0 3,1 0 0,4 1-8,0 4 0,2 3-3,-1 7 0,-3-1-104,7 1 0,-1 0 4,1-1 0,3 2-62,-2 4 1,2-2 5,2 6 0,0-6-201,0 1 1,2-1-38,2 1 0,5-2-269,5 2 1,6-4-73,-1-6 0,5-2 217,-4-7 0,7 0-701,2 0 1,-4 0 500,4 0 1,-3-5 581,3 0 0,0-13 0,0 2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38.9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351 161 7791,'0'-15'0,"0"1"416,0-1 1,-2 0 65,-3 1 1,4 4-25,-4 0 1,3 6 148,2-6-269,0 0 1,-1-3-114,-4 3 0,3 2 212,-3 4-399,-3 2 0,0-5 79,-7 7 1,1 0-93,-1 0 1,-1 2-2,-3 3 0,1 3-10,-6 7 1,4 1 29,-4 3 1,1-1-24,-1 6 0,1-6-42,4 2 1,7 2 96,-2 3 1,4-4-185,0-2 0,4-3 64,6-1 1,0 1-182,0 3 1,6-7 83,4 2 1,5-4-255,4 0 0,-1-2 85,6-3 1,1-4-31,4 4 1,-2-5 82,-2-5 1,0 2 67,-5-7 0,-1 2 139,-4-1 0,-1-4-157,1 3 1,-2-8 305,-3-1 0,-4-1 76,-6 6 0,5-1 74,0 1 0,0-6 22,-5 1 0,-2 4 149,-3 5 0,4 5 165,-4-4 14,-3 6-502,6-4 1,-9 9 81,6 3 1,0-1-69,5 11 1,0-4-37,0 9 0,0-2-141,0 1 1,0-3-52,0 4 0,0 1-218,0-2 1,5 1-522,0-6 0,6 1 411,-1-1 1,3 1-752,1-1 1,-2-5 543,2-5 0,-2-2 652,7-2 0,4 0 0,-1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39.4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336 409 7791,'0'-14'261,"0"-1"1,-1 0 1095,-4 1-862,3-1 0,-4 1 252,6-1-417,0 0 1,-5 1-39,0-1 1,0 6 75,5-1 1,-5 5-200,0-5 1,-1 7-74,1-2 1,2 2-20,-7-2 0,0 3 77,-4-2 1,-1 4-190,1 4 0,-3 0 69,-2 5 1,1 1-133,-6 5 0,6 4 29,-1 1 1,-2-1-35,1-4 0,1 4 83,4 0 0,5 1-104,1-5 1,5-1-33,0 1 0,2-1-28,2 1 0,2-1-50,2 1 0,5-2 49,5-3 1,7-4-325,3-6 1,2 0 6,-1 0 0,2 0-104,-2 0 1,2-6 229,2-4 0,-4-3 41,-1-2 1,-6-4 145,1 0 1,-3-6-18,-1 6 1,-2-7 165,-3 2 0,1-4-72,-6-1 1,1 0 321,-1 0 0,-3-1-86,3 1 0,-4 0 45,-1 0 1,-1 5 177,-4-1 1,3 12 962,-3-1-279,-3 2-261,6 4 0,-6 2-305,4 6 0,2 2-192,-3 2 1,3 6-39,2 10 1,0-3-91,0 8 0,0-6-111,0 5 0,0 6 70,0 4 1,0 0-79,0-5 0,0 2-713,0 3 0,0-2 341,0 7 0,0-7-788,0 2 0,0-1 466,0 1 0,0-5-386,0 0 0,5-6 1054,0-9 0,6 1 0,-2-1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39.8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0 350 7283,'8'0'115,"0"0"359,-3 0 1,-3-1 429,3-4-292,-4 3-286,6-4-130,1-1 0,6-1-96,1-6 0,-5 4-5,-1 0 1,1 1-147,5-6 1,-1 0-107,1 1 0,-5-1 92,-1 1 0,-1-6 39,2 1 0,1-1 69,-6 6 0,0-2 46,-5-4-21,0 4 0,0-5 84,0 6 1,-2 2-25,-2 4 1,0-3 438,-5 7-408,-1 1 0,-5 4-23,1 0 1,4 1 134,0 4 0,6 3-133,-6 7 1,7-1 186,-2 1 0,3 1-48,2 4 1,0-3-72,0 8 0,0-3-84,0 3 0,0 2 44,0-3 0,7-1-374,2 1 1,-1-4 166,2 4 0,1-6-580,9 1 0,-4-4 321,3-5 0,-1-4-1062,2-6 1,-4 0 233,3 0 1,-2-1-588,-3-4 1715,1-3 0,-1-7 0,1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47.8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15 7791,'-10'0'442,"1"0"185,5 0 285,-9 0-289,12 0 163,-6 0-343,7-7-32,0 6 88,0-6-61,0 7-147,7 0-101,1 0 1,6 0-1,1 0 0,-5 0-23,-1 0 0,-4 0-81,5 0 0,-5 0 192,5 0-205,-7 0-74,10 7 1,-12-4 87,4 7 0,-3-6-97,-2 6 0,0 0-196,0 4 1,0 1-342,0 0 0,-7 4-51,-2 1 0,-4 5-549,-2 0 0,5-3 289,1 3 0,5-6 858,0 5 0,8-6 0,5 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0:35.8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15773,'-8'6'-53,"-5"9"0,5 8 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48.3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88 132 7791,'-6'-15'340,"-2"1"162,-7-1 0,5 2 57,1 4-147,5 2 138,-2 1-53,-1 4-50,6-5-276,-6 7 0,7 2-44,0 3 0,0-2 130,0 7-75,0 0 0,0 4-77,0 1 1,0-1 20,0 1 0,0 0-36,0-1 1,-5 1 8,1-1 1,-1 1-25,5-1 0,0 6 8,0-1 1,0 1-95,0-6 0,0 1-93,0-1 0,0 1 56,0 0 0,1-2-195,4-4 1,3 3 73,7-8 1,-5 1-122,-1-5 1,6 0 35,4 0 1,1-1 48,-6-4 0,1-3 59,-1-7 0,1 1-35,0-1 0,-1-1 194,1-4 0,-6 4-91,1-3 1,-7-2 213,2 1 1,-3-1-50,-2 2 1,0 3 141,0-4 1,-5-1-39,0 2 0,-6-1 199,1 6-299,-3-1 0,-1 0-26,-1 1 1,0 4-340,1 0 1,4 7 35,0-2-61,1 4 1,-6 1-391,1 0 1,4 1-521,0 4 1,5 3 112,-4 7 1096,5-1 0,-2 8 0,6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48.7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59 7772,'-5'-10'490,"1"0"1,-1 6 118,5-6-190,0 7 0,0-6 290,0 5 193,0 2-221,0-4-241,6 6 1,1 6-162,2 4 1,4-2-75,-3 2 1,1-1-40,-1 6 0,3-1-3,-3 1 0,3-5-13,1-1 1,1 1 25,-1 5 1,-4 4-27,0 1 1,0-1-178,4-4 1,-6 1 53,-3 3 1,2-1-146,-3 6 0,0 1 58,-9 4 1,-10 6-740,-9 4 1,-5 3-162,-5 2 0,-3 5-501,-7-1 1,0 7 529,0-1 727,7 3 1,1-6-1,7 0 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55.2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29 7791,'-9'0'-180,"-1"0"316,7-6 45,-4 4 1,6-4-6,-4 6 1,3-2 587,-3-3-212,4 4 342,1-6-207,0 7 33,0 0 19,-7 0 191,6 0-186,-6 0 201,7 0 69,0 0-277,0 7 123,0-6-58,0 6-24,0-7 572,0 0-991,7 0-271,-6 0 1,10 1 270,-6 4-206,7-3-48,-4 4 1,6-6-189,1 0 1,0 0-93,-1 0 0,1-4-39,-1-1 1,1 0 47,-1 5 0,1-2-350,0-3-214,-1 4 1,1-6 304,-1 7 0,1 0-527,-1 0 0,-4 0-111,0 0 137,0 0 0,-1 0-862,1 0 666,-7 7 1,4 1 376,-7 6 0,0 1-778,0 0 1523,0-7 0,-7 5 0,-1-5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55.6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45 7791,'-14'0'113,"-1"-5"57,0 0 1,1 0 354,-1 5 835,7 0-474,-5 0-153,12 0-218,-6 0 1,7 2 319,0 2 293,0-2-358,0 5 388,0-1-710,0-4 1,2 4-74,3-6 1,-2 0-67,7 0 0,-1 0 90,6 0 1,-1 0-256,1 0 1,1 0 53,4 0 0,1-2-586,3-2 1,4 0-158,-4-5 0,2 4-520,-2-5 0,4 7 36,-4-2 0,-1-2-663,1 3 0,-1-1 671,1 5 1021,3 0 0,-10 6 0,4 2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59:16.44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205 15,'-25'-8,"0"1,23 7,-11 0,5 7,0 1,-5 7,5 6,-13 1,4 7,-4 7,7 1,6 1,-5-9,11-2,-4-17,6 3,26-39,-13 13,27-27,-24 10,18 0,-16-6,16 7,-11 6,-1 2,0 13,-14 2,5 6,-12 19,-1-1,-8 11,-6-8,-1 0,0-5,1 5,-1-6,1-7,-1 5,0-5,7 7,2-1,6-6,0 5,6-5,2 7,7-7,0-1,6-7,-5 0,11-7,3-14,0-3,6-18,-7 4,-6 1,-2 8,-13 8,-2 13,-31 27,12 7,-28 24,18-6,-6 0,-6 6,-1 3,-3 1,8-2,7-18,0 5,-5-5,6 0,-5 8,19-10,-4 4,13-22,13-7,3-14,7-1,4-13,-4-1,6-14,0 5,0-11,0 11,1-11,5-2,2-1,6-8,-5 9,-8 10,-3 0,-4 10,-1 1,-7 10,-9 19,-12 22,4-2,-11 29,5-3,-6 8,-1 4,7-5,-5-1,-1-6,-3-2,-10-13,4 5,-6-17,0 2,6-19,2-1,13-14,2-1,18-13,5-8,18-2,-4-11,5 11,-7-3,-6 10,4-3,-11 4,12-6,-12 6,5 8,-13 9,-1 32,-7-13,0 34,0-16,-7 12,-1 1,-7-7,1-7,-7-3,5-17,-12 3,12-13,-5 0,13 0,-5-13,11 3,-4-11,12 6,2-6,7-1,6-7,-5-1,12-5,-6-3,7-5,-6-1,-2 0,-13 7,-1 8,-7-5,0 3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59:16.69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29 45,'0'-25,"0"6,-6 19,4 26,-4-7,6 30,0-12,-7 7,-1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59:28.70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67 53,'-23'-16,"2"-4,7 12,6 0,33 21,-10-8,26 21,-20-25,-5 6,5-1,0-4,-5 11,12-12,-6 12,1-11,5 4,-12-6,11-6,-4 4,0-11,4 12,-4-12,6 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9:09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88 263 7974,'-14'0'0,"-1"0"0,1 0 0,4 0 0,0 0 0,5 2 1276,-4 2-344,5-2-424,-2 11 1,6-10 552,0 7 85,0-7 106,0 4-124,0-7 2611,0 0-3552,0-7 1,5 4-14,0-7-20,6 1 1,-8-6-129,7 0 1,-5 1-57,4-1 0,0 1-9,0-1 1,3 1-21,-8-1 0,6 0 51,-5 1 0,5-1 95,-5 1-8,6-1 1,-8 0 68,7 1 47,-7-1 0,5 2-73,-3 4 0,-3 1 490,3 3-116,-4 3 31,-1-4-62,0 6 980,0 0-1286,0 6 122,0-4-174,0 4 0,-1-1 622,-4 0-412,3 6 0,-4-3-150,6 7 1,0-1-75,0 1 0,0 0-133,0-1 1,0 6 4,0-1 1,0 2 112,0-1 0,0-3-242,0 8 0,0-6-27,0 5 1,0-6-209,0 2 1,0 1-99,0-2 0,1 5-314,4-4 0,-3 1-479,3-2 0,-4-1 588,-1 7 0,2-8-869,3 3 0,-4-4 763,4-1 0,2-1-278,-3 1 1,8-7-971,-2-3 715,3-4 1,1-1 452,1 0 888,-1-6 0,1-2 0,-1-7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9:10.4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234 234 7974,'-6'-8'0,"2"-1"566,-5 5 1,4 0 491,-5-5-493,7 5 1,-9-4 345,8 3-416,-8 4 0,9-6-121,-7 7 0,5-4 511,-4-1-664,5 0 0,-4 0 255,3 0-252,4 0 135,-12-1-255,11-2 0,-4-7 81,6 0 0,0 6-157,0-1 1,0 0-19,0-4 0,5 4 167,0 0-265,6 1 1,-5-1 76,4 0 0,3 7-82,-3-2 1,-2 3-90,2 2 172,-1 0 0,4 2-2,-3 3 0,1-2-18,-6 7 1,5 0 17,-5 4 0,0 2 3,-5 4 1,0-2-34,0 6 0,-2 0 45,-3 5 1,-3 1-139,-7-1 0,-4 0 25,0 0 1,-3 0-64,3 0 0,1-1 80,-6-4 0,6-3-11,-1-6 0,2-2-97,3-4 0,4-2-96,0-7-11,7 0 1,-3-7 101,6-2 1,0-4 185,0-2 1,0 1-67,0-1 0,1 0 113,4 1 1,-2 4-85,7 0 1,-5 6 263,5-6-109,-7 7-83,10-10 0,-10 11 189,7-3 0,-5 4-36,4 1 1,-4 0-19,5 0 0,-5 1 14,5 4 0,-2-2-13,1 7 0,4 0-30,-3 4 0,3 1 8,2-1 0,-1 1-124,1 0 1,-1 1 79,1 3 1,0-3-28,-1 4 1,1-9 30,-1-1 1,1 0-172,-1 4-39,1-6 1,0 4-167,-1-7 1,-4-1-153,0-4 1,-6 0-1169,6 0 168,-7 0 1,6 0-23,-5 0 1068,-2 0 1,-8 0 0,-11 0-1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9:31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45 7848,'-14'0'0,"-1"0"0,1 0 0,1-2 515,3-3 1,2 4 264,3-4 279,3-3-87,-4 6 79,6-5-173,0 1 238,0 4 651,6-4-697,-4 6-22,5 0 44,-7 6-483,6 2 1,-4 7-164,2 0 0,-2-6 45,-2 1 0,2-2-64,3 2 1,-2 3-167,7-3 0,-6-2-3,6 1 1,-2-4-35,2 5 1,3-5-50,-3 5 1,7-7-41,3 2 1,-1 1-135,-4-1 0,4 0 85,1-5 1,1 0-120,-2 0 1,-1 0-259,6 0 0,-6 0-56,2 0 1,-3 0-561,3 0 1,-4 0 394,3 0 0,-2 0-875,-3 0 1,-4 0 159,0 0 1,-5 0-1657,4 0 889,-5 0 610,8 0 0,-8 6 311,5 4 1,-4-2 1072,5 2 0,0 0 0,4 4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9:10:38.9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9:32.2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73 481 7848,'-13'-1'0,"3"-4"465,-3 3 1,10-4 20,-7 6 1,5-2 1106,-4-3-660,5 4-517,-2-6 0,6 5-83,0-2 0,0 0-81,0-5 0,0-1 122,0-5 0,5 1-117,0-1 0,6-1-187,-1-3 1,-2 2 17,2-2 0,-1-2-134,6 1 0,-5-4 133,-1 5 1,-1-1-75,2 6 0,3-6 199,-3 1 0,-4-1-124,-1 6 0,2-1 230,-2 1 0,-1-1-144,-4 0 1,5 6 28,0-1 1,0 5 101,-5-5-48,0 7 80,0-10-4,0 12-228,0-6 151,0 7-279,0 0 1,0 7 172,0 2 0,2-1-91,2 2 1,-2 0-123,3 4 0,1 3-25,-1 2 0,0-1-222,-5 6 1,0 1-43,0 4 1,0-2-232,0-2 1,0 2-71,0-3 1,0 7 218,0-2 0,-5 4-615,0-9 0,1 2 141,4-2 0,0 2-1120,0-6 648,0-1-60,0-4 1440,6-1 0,2 1 0,7-1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9:32.6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103 117 7381,'-5'-15'-293,"0"1"1,-5-1 2283,6 1-1520,-1 6 0,5-1-2,0 5 1,-2 2 404,-3-3-342,4 4 277,-6 1-162,7 6-317,-6 2 0,4 7-155,-3-1 1,4 1 0,1-1 0,0 3-5,0 2 0,0-3 53,0 4 1,0 1-113,0-2 1,0 5 61,0-4 1,4 1-112,1-2 0,7-1 10,-3 7 1,4-8-59,2 3 1,-4-1 70,4-4 0,-7 3-2,11-9 0,-6 3-98,7-3 1,-2-2 76,1-7 1,-1-2-59,6-3 0,-6-3 74,1-6 0,-2-6-183,-3 1 0,1-7 45,-1 2 1,-4-4 88,0-1 0,-7 0 83,2 0 0,-4 4 142,-1 1 0,0 1-21,0-1 1,-1 3-99,-4 6 0,-3-1-77,-7-3 0,1 7-79,-1-2 1,1 7-31,-1-2 1,0 5-120,1 0 1,-6-3-246,1 2 0,-2 0 212,1 5 1,3 0 106,-8 0 0,8 0-2330,-3 0 0,-1 0 1187,2 0 1,-1 5 1237,6 0 0,-7 6 0,-2-2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9:33.5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44 117 7320,'0'-8'-54,"-1"-3"509,-4 6 1,3-1 5,-3 1-237,-3 3 1,5-9-109,-7 6 1,7-2 377,-2 2 168,4 4-64,1-12-202,0 11 0,0-6 122,0 3-69,0 4-357,0-6 1,6 7 92,4 0 0,-2 0-90,2 0 1,-1 0-7,6 0 0,4 2-159,1 3 0,6-4-167,-2 4 1,-1-3-286,1-2 0,0 0-391,5 0 1,1 0 427,-1 0 1,-2 0-397,-2 0 1,-4 0 319,-7 0 1,1 0 560,-1 0 0,1 0 0,-7-7 0,5-1 0,-5-6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9:33.7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72 7848,'-14'-6'0,"-1"2"196,1-5 0,4 4 15,0-5 1,2 5 100,-2-4 164,4 5-59,6-2 3,0-1-184,0 6 1,0-4-90,0 10 0,0-2-128,0 7 1,2-1-14,2 6 0,-2 0 3,3-1 1,-4 6-621,-1-1 0,5 5 307,0-4 1,0 11-602,-5-2 1,0 5 904,0 0 0,-6-3 0,-3 4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9:35.1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161 248 7848,'-33'-13'0,"4"4"146,3-4 0,12 9 311,-1-5 0,0 6 174,1-2-420,6-3 0,1 4-118,7-5 0,0 4 269,0-5-160,0 0 0,0-4 70,0-1 1,2 5 42,3 1 0,1 4-160,4-5 0,1 5-20,-6-4-257,7 5 155,-4-2 29,6 6 4,1 6 0,-6 2 102,1 7 0,-7 4-71,2 1 0,-3 1-2,-2-2 0,0-2-38,0 2 0,0 2 34,0-2 1,5 1-197,0-5 1,0-1 76,-5 1 0,4-1-250,1 1 0,7-2 113,-3-4 0,4-2-275,2-7 0,6-2 88,3-3 0,-1-4-36,1-11 1,-4-2 141,4-7 1,-6 1 19,1 4 0,1-7 215,-6 7 0,2-6-119,-11 11 0,2-5 207,-2 4 0,-4 1-9,4 4 115,-10 1 0,-3 1 10,-7 3 0,1 4 96,-1 6 1,6 0 134,-1 0-171,0 0 0,0 1-227,1 4 1,5-2 64,0 7 0,2 0-125,2 4 0,0 1 73,0-1 1,0 1-162,0 0 0,2 4-45,2 0 1,3 3-168,3-3 1,3-3 29,-4 4 0,4-4-113,2-2 0,1-1-81,4-3 0,-4 1 142,3-6 1,2 0-65,-1-5 0,1 0 153,-2 0 0,-3-6 267,4-4 0,-4-5 0,-1-4 0,-1 1 0,1-6 0,-6 6 0,1-1 0,-7 1 0,2-2 0,2 4 152,-2-3 1,-1 2-67,-4 3 0,-1 4 577,-4 0 0,2 7-283,-7-2 0,5 4 247,-5 1 0,6 0 311,-6 0-599,0 0 1,-3 6-90,3 4 1,-1 8-1,6 1 1,0 7-42,5-2 1,-4 6 14,-1 4 1,0 3-47,5 7 1,0 6 32,0 3 1,0 9-220,0 1 0,0 8-154,0 2 0,-5-5-168,0 5 1,0-11 184,5-4 0,0-6-121,0-9 0,0-7-405,0-7 1,0-11-159,0-8-40,0-7 0,0 2 338,0-10 0,0-10-82,0-9 1,0-10 612,0-5 0,0-3 0,0-2 0,0-1 0,0-4 0,-5 2 0,1-6 0,-1 1 0,5-1 0,0-2 0,0 6 0,0-4 0,0 4 0,5 0 0,-1 6 0,8 5 0,-3 4 0,-2 4 151,-2 0 0,1 3 340,-1 3 0,6 3-80,-1 6 0,-2 5 31,2 1 1,0 5-36,4-1 1,1 4-118,-1 1 0,1 0 35,0 0 0,1 0-114,3 0 1,-3 5 91,4 0 1,-4 6-124,-1-1 0,-6 3-26,1 1 87,-7 1 1,4 4-1,-7 1 1,-2-1-147,-3-4 0,-8 4 69,-6 0 1,-7 3-512,2-3 0,-4-1 238,-1 6 1,-5-6-361,0 1 1,-5-2-310,5-3 0,0-4 778,5 0 0,-7-7 0,-1 3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9:36.7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380 146 7848,'-15'0'-578,"7"0"0,-5-1 616,4-4 1,0 3 613,0-2 1,4 2-280,-5 2 0,5-5-121,-4 0 1,4 0 89,-5 5 0,5-5 81,-5 1-17,7-1 0,-10 0-139,3 0 1,2-5 279,-1 5-300,-1 1 0,-5 2-27,1-3 1,-1 3-64,1-2 1,-1 4 25,0 4 1,-4 0-14,0 5 0,-1 1-83,6 5 0,4-6-124,0 1 0,5 0 46,-4 4-214,5 1 1,-2 0 28,6-1 1,6-4-78,4 0 1,9-7 122,6 2 0,2-4-50,2-1 0,5 0-183,0 0 0,1-6 108,-6-4 1,1 2-22,4-2 1,-8 1 77,4-6 0,-11 0 221,0 1 1,-2-1-17,-3 1 1,-6-1 318,-3 1-184,-3-1 1,-4 0 199,-3 1 1,-3 6-159,-6 3 0,-1-2 97,0 3 1,6-1 371,-1 5-199,0 0-421,-4 6 0,4 2 57,0 7 0,7 4 1,-2 1 1,4 6-11,1-2 1,0 8-88,0 2 1,0 7-44,0-2 1,1 4 69,4 6 1,-3 3 6,3 6 0,-4-4 27,-1-1 1,-1-6-70,-4 2 0,-3-4 21,-7-1 0,5-7-13,1-3 1,-1-3 55,-5-2 0,1-6 0,-1-4 0,1-9 7,-1-5 1,5-4 77,0-1-193,1 0 0,-6-6 92,1-4 0,4-3-137,0-2 1,5-4 30,-4 0 1,5-7-79,0 1 0,2 3 78,2-3 0,0 1-21,0-5 1,6 5-207,4-1 0,3 3 67,2-3 0,6-2-238,3 3 1,4-2 146,1 1 1,1-2-413,4 3 0,-1-4 154,6-1 1,-5 5 21,5-1 0,-7 6-42,2-5 601,-3-1 0,-2-4 0,0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9:37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74 146 7848,'-13'-15'-137,"3"1"1,-3-1 170,3 1 1,4 4 388,1 0 1,-2 5 132,3-4-124,-1 5 98,5-9-52,0 12-112,0-12 110,0 11-439,6-11 1,2 12 152,7-4-315,-1 3 1,1 2 51,0 0 1,-1 0-46,1 0 1,-1 0-5,1 0 0,-1 0 9,1 0 0,-5 5 46,-1 0 1,1 1 55,5-1 0,-6-3 19,1 3 1,-2-2-15,2 2 187,3-4-12,-5 6 261,0-7-258,-1 0 0,-7-2 410,0-3-208,0 4 0,-2-11-79,-3 8 0,2-1 105,-7 5-213,1-7 0,-6 6-38,0-4 1,6 3-7,-1 2 0,5 0-7,-5 0 1,5 5-34,-4 0 1,6 1-190,-2-1 0,-2-2-62,2 7 1,0 0 106,5 4 0,0 1-277,0 0 0,0-1 143,0 1 0,0 4-448,0 1 1,5 4 96,0-5 1,7 1-170,-3-6 0,3 1 212,-3 0 0,9-3-16,-3-2 0,4 2 14,1-8 1,-3 1-40,8-5 1,-1-1 523,5-4 0,7-10 0,1-7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9:37.7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321 102 7848,'0'-14'1333,"0"-1"-793,0 0-28,0 1-165,-7-1 1,-1 6-82,-6-1 0,4 7 239,0-2 0,1 3-104,-6 2 0,4 0-9,-4 0 1,7 0-183,-12 0 0,8 0-157,-8 0 1,4 2 94,1 3 1,-1 3-127,-3 6 0,2-4-111,-2 0 0,8-1 67,1 6 0,2 0-197,-2-1 0,-1-4 71,6 0 1,0-1 22,5 6 1,0-1 17,0 1 0,7 0-99,2-1 0,4 1 93,2-1 0,4-1-156,1-3 1,4 1 4,-5-6 1,6 5 90,-6-5 0,5 0-33,-4-5 1,4-5 59,-4 0 1,-1-11 169,-4 1 1,-1-4-61,1-1 1,-5 2 22,-1-6 0,-5 5 66,0-6 0,-2 8 562,-2-3-100,0 4 0,0 1 101,0 1 26,-6 6-352,-3 1 0,-4 9-207,4 3 1,-3 3-15,8 6 1,-1 1-187,5 0 0,0-1 76,0 1 0,0-1-139,0 1 1,0-1-448,0 1 1,0-5 296,0-1 1,1 1-701,4 5 1,-2-6 368,7 1 0,-2-5-332,2 5 0,3-7 617,-3 2 0,3-3 376,1-2 0,7 0 0,2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9:38.2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262 597 7848,'0'-15'2,"0"1"1,0 4-3,0 0 1423,0 1-355,0-6-84,0 1-635,0-1 1,5 5 79,0 1 0,0 4 344,-5-5-350,0 7-327,0-10 0,-6 11 103,-4-3 1,-3-1-105,-2 1 0,1 0 79,-1 5 1,-4 7 26,-1 2 0,-4-1-110,5 2 0,-6 0-185,6 4 1,-1 1-219,6 0 0,-1 4 172,1 0 0,6 1-209,3-6 0,3 1 147,2 0 1,0 4-279,0 0 1,8-1 88,7-8 1,1 3-101,8-3 1,-4-4 113,4-1 0,0-3 47,5-2 0,1-2-12,-1-3 0,-2-3 91,-2-7 1,0 1 134,-5-1 0,4-6-73,-4-3 1,-1-4 164,-4-1 0,-1-2-19,1-3 0,-5 2 150,-1-7 1,-5 2-48,0-2 0,-2-3 116,-2 3 1,0 2 12,0-2 0,0 7-114,0-2 1,0 4 317,0 6 0,-5 3 131,0 6 516,0 1-663,5 6 1,0 3-6,0 10 0,-4 3-100,-1 6 1,0 3-26,5 2 0,0-1-163,0 6 1,0 1 80,0 4 0,0 0-95,0 0 0,0 2 55,0 3 0,0-3-434,0 3 0,0 1-47,0-1 0,0 5-236,0-5 1,0 5 65,0-5 0,0 5-404,0-5 0,0 0-174,0-5 1,1-6 653,4-4 1,-1-3 449,5-1 0,1 0 0,11-1 0,2 1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9:38.7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0 438 7848,'0'-10'-540,"0"0"1,0 6 1293,0-6 0,0 5-148,0-5-582,0 7 1,7-8 131,2 6 0,-1-5 54,2 5 0,0-6 171,4 1 0,3 2-122,2-2 0,-3 1-154,4-6 1,-4 0 57,-2 1 0,1-1-163,0 1 0,-6-6 139,1 1 1,-5-1-70,5 6 0,-7-6-36,2 1 1,-4 0 68,-1 4 0,0 0 77,0 1 1,-1-1-82,-4 1 0,2 6 135,-7 3 0,5-2 213,-5 2-82,1 0-149,-6 5-102,0 0 1,7 7 76,4 3 0,-3 3-44,2 1 1,0 1 98,5-1 0,0 7-99,0 4 1,2-3 125,3 3 1,-2-1-10,7 5 1,-2-1-43,2-4 1,3 2-68,-4-7 0,4 1-51,2-6 0,-1 4-203,1-3 0,4 1 80,1-11 1,4 0-115,-4-5 1,5-2 29,0-3 1,1-5-901,-2-9 0,2-4-92,-7-6 1,6 0-419,-6 0 0,1 0 614,-6 0 0,1 6-129,-1 3 1,1 1 1027,-1 4 0,7-9 0,2 8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1T09:10:40.6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599 205,'-39'-15,"5"7,19-5,1 5,-1 0,0-5,1 11,-1-4,1-1,-7-1,-2-6,-6 6,0 1,-1 14,1 7,0 9,0 6,-7 0,6 7,0-5,3 4,4 1,1 1,0 13,14 2,2 0,12-2,2-6,7-13,6 3,-5-18,12 5,-5 0,6-5,0 5,0 0,0-4,0 10,0-11,7 5,-5-6,4 0,-5-7,-1-2,0-6,-6-6,-2 4,-7-11,7 11,-4-11,10 12,-4-6,6 7,-6 0,4 0,-11-6,5 4,-6-11,0-1,-1-2,1-12,-1 5,1-6,-1 0,1-7,0 6,-1-12,-6 11,5-5,-11 7,11 0,-12 0,6-1,-14 1,-1 0,-6 0,-7 0,-2 0,-6 6,0-4,0 4,6 0,-11-4,10 10,-12-4,7 7,0-1,-1 1,1 6,0-5,0 11,6-5,-4 1,11 4,-6-11,8 12,-1-12,1 11,-1-4,-6 19,-2 16,-6 16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9:38.8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15 7848,'-15'0'-215,"1"-5"215,-1 0 3107,7 1-1153,2 4-1294,6 0 0,0 6-593,0 4 1,0-2-951,0 2 883,0-7 0,0 3 0,0-6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9:50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88 146 8018,'-15'-8'-398,"1"-5"1,1 10 755,3-7-74,-3 1 229,5-6-112,0 1-136,1-1 1,7 5-1,0 1 0,0 4 675,0-5-598,0 7 0,0-5 569,0 3-454,0 3 0,0-4-303,0 6 0,2 0 331,3 0-238,-4 0 0,11 1 251,-7 4-249,6-3 0,-5 6-64,4-3 1,3-4-85,-3 4 0,-2-3 63,2-2 37,-1 6 1,6-4-75,0 3 44,-1-4 1,1-1-179,-1 0 1,2 0 8,4 0 1,-2 0-74,6 0 1,-5 0 80,6 0 0,-3 0-64,3 0 1,2-4-113,-2-1 1,-3-2 36,3 2 1,-8 4-85,3-4 1,-4 2-157,-1-2-171,-1 3 261,1-4 1,-2 7-202,-4 4 139,4-3 161,-11 11 0,6-7 35,-3 4 1,-3-2-176,2-3 298,-2-3 1,0 9-126,3-6 1,-4 1 108,4-1-8,-3-3 110,-2 11 1,0-10-88,0 7 1,0-6 203,0 6-17,-7-7-197,6 10 0,-11-5 63,7 7 1,-4-5-30,4 0 1,-5-1 12,5 6 1,-6-2-82,1-4 1,2 9-140,-2-3 0,2 3 75,-2-4 0,-2 1-189,2-1 0,-2 6-253,3-1 0,-4 6 211,3-6 1,-3 5-372,-1-4 1,4 4 268,0-4 0,2 4 48,-2-5 0,4 1 416,6-6 0,0 1 0,0-1 0,0 1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9:51.4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44 8046,'-14'-15'261,"5"1"376,3 6-405,6 1 125,0 7 2607,0 0-2414,-7 0-644,6 0 0,-6 0 58,7 0 0,0 2-52,0 3 0,0-2-332,0 7 1,0-1-303,0 6 1,0-4 320,0 4 0,-5-4-270,1 9 0,-6-3 195,5 3 0,-5-2-72,5 6 1,-4-5 547,4 6 0,-5-7 0,5 1 0,0-3 0,5-8 0,0-1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9:52.0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379 73 8014,'-10'-6'-655,"1"-4"602,-1 3 0,-3-1 51,3 3 1,-3 4 17,4-4 1,1 5-35,-2 5 0,5-2-4,-5 7 0,5-2 91,-4 2 1,4 1 133,-5-6 1,5 5 117,-4-6 438,5 8-293,-9-4-319,12 6 1,-11 1-185,8 0 1,-1-6 121,5 1 1,-5 0-123,0 4 1,0 1 13,5-1 0,0 1 17,0 0 1,0-1-1,0 1 1,0-1 11,0 1 1,0-1 142,0 1-114,0 0 0,5-1-16,0 1 0,6-1 22,-1 1 0,3-5-83,1-1 0,3-1 23,2 2 1,-3 2-10,4-8 1,1 1 12,-2-5 1,7 5-11,-2 0 0,-1 0-23,1-5 1,-4-2 32,4-3 0,-1-3 32,1-6 1,-3-1-31,-6 1 0,-1-1 121,1 0 0,-2-4-15,-3-1 1,1-4 75,-6 5 0,0-7-49,-5 2 0,-2 1 122,-3-1 0,-3 4-77,-7-4 1,-4 4 95,0-4 0,-7 6 16,1-1 1,-1 1-72,2-1 0,-3 7 3,2-2 1,-7 2-115,-2-2 0,0 6-159,5 3 0,0 3-68,-1 2 0,1 0-443,0 0 1,5 7-609,0 2 0,-1 4 131,-4 2 1052,6-1 0,-4 1 0,4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9:55.0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0 219 6135,'8'-8'0,"-1"1"0,-7 7 3874,0 0-3415,6 0-296,-4 0 1,6 0 135,-3 0-152,-4 7 0,11-4-6,-8 7 0,6-6-2,-5 6 0,6-2 7,-1 2 1,3 3-48,2-3 0,-1-2-23,1 2 1,4-2-99,1 1 1,6 4 81,-2-3 0,3-2-158,3 2 0,-3-7 54,-3 2 0,4 1-40,-4-1 0,2 0 108,-2-5 1,-1 0-1,-3 0 0,-4 0 28,3 0 1,-1 0-39,1 0 1,-2-2 50,2-2 1,4-4-36,1-7 0,4-1-74,1-4 0,0 3 38,0-8 1,2 1-12,3-5 1,-3 1 13,3 4 1,-4-4-15,0 4 0,-3 3 10,-3 2 1,-4 7-13,-10 3 13,3 5 4,-12-2 1,6 12 69,-7 4 0,4 3-52,1 2 0,2-6 3,-2 1 1,-2 0-19,7 4 1,-1-1 1,6-3 0,1 3 19,4-3 0,-4-2-1,3 1 1,-1 0 36,1 0 0,-2 4-42,2-3 0,2 3 108,-1 1 1,1-4-62,-2 0 1,-1 0 95,6 4 0,0-1-94,6-3 1,-4 1 14,3-6 1,-2 0-50,12-5 1,-5 0-87,5 0 1,-2-5-21,2 0 1,3-6 110,-3 1 1,-2-3-102,2-1 0,-6 4 62,1 0 1,-4 0-18,0-4 1,-8 1 23,-2 3 0,-4-1 9,-2 6 1,6-6-92,-1 1 0,6-3 79,-6-2 0,7-1-265,-2-3 0,4 3 81,1-4 0,0 2-510,0-1 0,-1 4-157,-4 1 0,2 1 850,-7 8 0,1 0 0,-5 5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9:56.1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467 190 7764,'-36'8'0,"10"-1"320,-3-7 1,8 1-4,-3 4 0,6-2-281,-1 7 1,7-7 154,3 2-122,5-3-18,-2-2-185,6 0 0,0-7 242,0-2 0,-5-9 113,0-2 1,0 1 168,5 4 0,0 1-122,0-1 0,0 1 265,0-1-165,-6 0-387,4 1 1,-3 1 47,10 3 1,-2-1-28,7 6 1,0 0 54,4 5 0,1-5-177,0 0 1,-1 1 61,1 4 0,-1 0 76,1 0 0,3 1 16,-4 4 0,4 3 2,-8 7 0,3-1-68,1 1 1,-6 1 22,-3 3 1,-3 4-122,-2 6 1,-2 2 96,-3 3 1,-9-2-29,-10 7 1,-6-1 4,-4 0 1,2 3 16,-7-7 1,2-2-14,-2-7 1,3-4 12,7-7 1,2-6 22,2-3 1,4-3-59,7-2 0,1-7 0,3-2 0,-1-4 63,6-2 1,-5 1-15,5-1 160,0 0-212,5 1 136,0-1 1,2 7-70,3 3 0,3-1 48,7 1 0,-1-1-29,1 1 1,-1 3 4,1-3 1,4 4 47,1 1 1,6 0-3,-2 0 1,-1 0 120,1 0 1,-5 1-48,6 4 0,-3 5-20,3 9 1,1-1-45,-7 6 0,2-4 99,-2 4 0,-1 0-116,7 5 0,-8-6-72,3-3 0,1-4 61,-2-2 0,7-1-138,-1-3 0,4-5-277,5-10 0,-2-10 157,7-9 0,6-10-1658,9-5 1874,2-3 0,16-8 0,2-2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1:54.6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44 117 7986,'-1'-15'0,"-4"1"117,3-1 1,-6 6 107,3-1 0,4 5 185,-4-5 1,-2 5 369,2-4 231,0 5-319,5-9-25,0 12-233,0-6 73,0 7-2360,0 0 1004,7 0 1,-5 7 848,2 3 0,5 3 0,-1 1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1:55.3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73 8039,'-7'-8'-83,"6"-5"376,-12 5 0,11-2 197,-3 1 519,-3 6-600,7-4 1,-7 5 459,3-2-204,3 2-305,-4-5 1,4 7 116,-3 0-253,3 0 0,-4 2 48,6 3 0,-5-2 0,0 7 0,-1-5 107,1 4-134,3 1 0,-9 5-8,6-1 1,-5 1-74,6-1 1,-6 3 3,5 2 1,-2-3 3,3 4 0,2-2-132,-3 1 0,4-1 99,1 6 0,0-4-141,0 4 1,0-5-51,0 6 0,0-8 115,0 3 1,0 3-63,0 1 0,1-2 67,4 3 1,-3-6-9,2 6 0,3-6 19,-2 5 0,1-4 14,-1 4 1,-3-6-21,3 1 0,1 2 6,-1-1 1,1 4-132,-1-5 0,-3 1 89,3-6 0,1 6-99,-1-1 0,5 1-15,-5-6 0,4 1-113,-4 0 0,5-1 114,-5 1 0,5-1-154,-6 1 0,3-5-8,-2-1 1,-4-4-201,4 5 1,-3-5-1270,-2 4 595,6-5-1169,-4 9 1234,11-5 1047,-11 6 0,11-6 0,-5-1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1:55.8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59 423 7888,'-15'-5'0,"1"0"0,6-6 295,3 1 0,-2-3-80,3-1 0,-1 3 14,5-4 0,5 4 0,-1-9 0,8 2-175,-3-1 1,0 3 8,0-4 0,1-1-114,5 2 0,-1-2 125,1 1 1,-6 4-30,1-3 1,-5 2 9,5 3 1,-7-1 9,2 1 0,-4 4 224,-1 0 0,0 5-137,0-4 0,0 4 465,0-5-21,0 7-97,0-4-185,0 7 280,0 0 1,0 7-289,0 3 1,0 3-76,0 1 0,0 1 12,0-1 0,0 3-94,0 2 1,5-1-139,0 6 0,0-5-59,-5 6 0,0-6-342,0 6 0,0-1-911,0 5 1,5-5 641,0 1 1,0 0 658,-5 9 0,6 4 0,2 5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10:02:45.82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2037 481,'-31'-37,"3"8,7 1,-1 6,-1-1,2 2,6 0,-6-2,5-6,-12 0,-1 0,-8 0,-13 6,-2-5,-13 12,-8 2,2 2,3 7,10-4,14 4,0-6,-12 9,-4-11,-10 7,7-4,11 3,13 7,5 0,-5 0,5 7,-5 3,5 2,-5 3,5 1,-4 4,4 1,-5 3,6 4,-1-4,-1 3,1 3,0-1,4 0,1 0,0 0,0 0,0 0,5 1,-1-1,7 0,-14 5,3 0,3-6,5 6,13-4,-5 14,11 0,1 4,5 1,8-7,-4 7,13-4,2 13,6 1,0-9,0-6,-6-14,4 11,1-15,6 13,-7-13,7 1,4-4,13 6,8 0,-3-5,-2 1,-9-12,-6 1,-5-2,5 2,0 6,5-1,-1 2,1-2,-5-2,0 2,0-3,4-1,-4-2,0-3,0-4,16-6,3 0,-2-3,-8-7,-3-1,-1-14,0 6,0-5,-5 4,-1-4,-5 6,12-9,-6 2,0 4,-5-11,0 3,0 0,-5-1,-5 5,1-10,-3 3,3-2,1-3,-7-7,0 5,-4 0,-2 0,-3-4,1-1,-6 0,0 1,-5-1,-7 0,-1-14,-6-1,-1 1,0 14,-6-4,-3-1,-2-9,2 4,-10-4,0 10,-7-6,-2 6,-14 2,-6 12,-13 7,27 18,-3 3,-4-1,0-1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2:03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59 511 8345,'-15'0'215,"1"0"0,4 0 307,0 0-366,7-6 266,-3 4-360,6-5 1,1 9 182,4 3 1,-2-3 154,7 2 0,-5-2-119,5-2 1,-1 0 23,6 0 1,1 0-150,4 0 1,-3 0 76,8 0 0,-1-5 5,5 0 1,0-6-41,0 1 0,6-4-191,-1-6 1,6 2 20,-1-6 0,3 0-241,2-5 0,4 0-39,1-1 0,1 1-205,-1 0 1,-4-5-378,4 0 1,-2 2 379,1 7 0,-7-1-516,2 7 1,-4 0 5,0 4 964,-3 7 0,-7-5 0,0 5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10:02:46.74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132 167,'-38'-43,"3"5,12 3,2 12,13 8,2 2,18 51,-2-29,11 51,-6-35,6 10,-5-6,12 1,-6-8,7 6,7-12,8 5,8-6,4-7,-2-3,-10-4,4-1,-9 0,5 0,-15 0,-15 0,-7 0,-33 20,20-16,-33 29,29-17,-18 13,6 0,-1 7,-11 1,3 7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2:48.7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74 7942,'-29'-21'-120,"6"6"0,4 0-215,3 9 846,1-2 1,6 6 239,-1-3-652,7 4 0,-4 2 14,7 4 1,2-2-113,3 7 0,3-5 173,6 5 1,1-2-17,-1 2 0,3 3-38,2-4 0,-1 4 16,6 2 1,-4 4-46,4 1 0,0-1 30,5-4 1,1-1-102,-1 1 1,0-1 59,0 1 1,7 1-143,2 4 0,0-4 45,1 3 1,3-3-43,1-1 1,4 0 76,-8-1 0,-1 1-6,0-1 1,-5-4-16,1 0 1,-10-5 28,-4 4 1,-4-5-29,-2 0 0,-4 3-5,0-2-12,-7 0 14,3-5 0,-7 0-9,-4 0 0,2 0 87,-7 0 0,-1 5 3,-9-1 1,2 6 53,-6-5 1,0 6-59,-5-1 1,0 3 114,-1 2 0,0-1-77,-4 1 1,1 4-88,-6 1 1,0 5-15,-4 0 1,1 2-7,3 2 0,-3 7-76,3 3 1,2 0-218,-2 5 1,8-4-334,2 9 1,1-4 293,9-1 1,-2 6-466,1 3 1,4 4 128,-3 1 0,2 1 665,3-1 0,-7 0 0,-2 1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2:49.3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263 146 7833,'-20'-7'-89,"1"-2"89,-1-4 0,6 0 49,-1 3 0,7 2 89,3 3-124,-3 3 0,7-2-1,-4 8 1,3 5-88,2 5 0,0 2 88,0 4 0,-5 1-66,0 3 0,1 4 55,4-4 1,0-1 40,0 1 1,0-1 2,0 1 1,0 2-2,0-7 0,0 6 33,0-6 1,0 5 136,0-4 0,6-1 19,4-4-152,3-1 0,3 1-143,3-1 0,-2-5 64,2-5 1,4-2-145,1-2 1,2-2 106,-2-2 1,4-9-19,-4-7 1,-1-6 24,1 2 1,-1-4-7,1-1 0,-3-1 166,-6-4 1,-1 3-95,1-3 1,-2-2 116,-4 2 1,-2 0-47,-7 5 1,-7 0-34,-2 0 0,-11 1-43,-4 4 0,-4 4-11,-1 11 0,-6 2-114,-4 7 0,-5 0-234,-5 0 1,2 2-422,-6 3 745,0 9 0,-12 15 0,-2 9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2:52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59 7624,'0'-15'-1799,"-6"1"2624,4 5-112,-5 3-123,7 0-591,0 4-73,0-5 1,-4 9 205,-1 3-72,0-3 207,5 4 26,0-6 2730,0 0-2472,-7 0-484,6 0 92,-6 0-154,7 0 232,-6 0-73,4 0 492,-4 0-262,6 0 139,0 0-296,6 0 1,-3 0-86,7 0 1,-5 0-16,5 0 1,-5 0-101,4 0 0,1 0 59,5 0 0,-1 0-164,1 0 0,-1 5 69,1 0 1,4 0-43,1-5 1,1 0 104,-2 0 1,-1 0-9,6 0 0,-4 0 111,4 0 0,-1 0-75,1 0 0,2 1 20,-7 4 0,7-3-36,-1 3 1,-3-4-4,3-1 0,-6 2-67,5 3 1,-1-2 73,1 7 1,2-6-132,-6 6 1,6-5 65,-2 5 1,-1-7-26,1 2 1,-5 1 73,6-1 1,-6 0 7,5-5 0,-4 0-29,4 0 0,-5 0 7,6 0 1,-6 0-28,6 0 0,-6 0 27,5 0 1,-6 2 24,1 3 1,-1-4-20,2 4 1,-4-3-25,3-2 0,-2 1-7,-3 4 1,2-3-1,4 3 1,-4-4 22,3-1 1,-1 0 6,2 0 0,-3 0 63,8 0 0,-7 0-71,1 0 0,2 0 24,-1 0 1,1-1-15,-2-4 1,-3 3-13,4-3 0,-4-1-41,-2 1 1,1 0-6,0 5 1,-1-2-10,1-2 1,-6 2-15,1-3 1,-5 3 56,5 2 0,-5 0-3,4 0 285,-5 0-263,9 0 77,-12 0 0,7 0 47,-3 0 35,-3 0-55,4 0-68,1 0 1,-4-4-138,7-1 186,-7 0-754,10 5 0,-10-2 16,7-3-3969,-7 4 4570,4-6 0,-1 1 0,2-2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9:59.5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146 103 7777,'-13'-15'-128,"4"1"182,-4 6 1,11-5 168,-3 3-516,4 3 240,1 1 1,0 4 246,0-3 17,0 4 170,0-6 229,0 1 284,0 4-197,0-4-31,0 6 1470,0 0-1946,0 6 1,0-3-7,0 7 1,1-7 19,4 2 1,-2 2-113,7-2 1,0 1 32,4-1 0,1-2-148,0 7 0,4-5-25,0 5 1,1-2-42,-6 1 1,6 4 105,-1-3 1,2-2-72,-1 2 1,-4-2-29,3 2 0,-1-2 106,2-3 1,-4-4-45,3 4 1,-2-3 30,-3-2 0,1 0-126,-1 0 0,-4 0 44,0 0-24,-7 0 129,10 0-12,-11 0 442,4-7-151,-6 6 28,0-6-129,-6 7-49,4 0-95,-11 0 1,10 0-8,-7 0 0,5 0 48,-5 0 1,6 5 103,-6 0-95,0 6 1,-4-4-3,-1 2 1,0 4 56,1-3 0,-6 3-72,1 2 0,-1-1-43,6 1 1,-2-1-10,-4 1 1,4 1-153,-3 4 1,-2-4 78,1 3 1,-4 2 23,4-1 1,-4 1-479,5-2 1,-2-1 190,1 6 1,4-6-580,-3 2 0,2 1 364,3-2 0,1 5-1550,3-4 1114,4-1 0,6-4-936,0-1 1874,0-6 0,13 5 0,3-5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0:00.2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29 7801,'-15'-8'-133,"2"0"868,3 3-124,-3 4-154,5-6 1,-1 7-96,-1 0 1,5 0 33,-5 0-82,7 0-256,-10 0 0,10 5 101,-7 0 1,7 6-126,-2-1 61,-3 3 1,6 2-21,-3-1 0,4 1-81,1-1 1,-5-4 88,0 0 1,0-1-20,5 6 1,0 0 11,0-1 0,0 1 2,0-1 0,5 1-24,0 0 1,1 4-20,-1 0 0,-1 1-72,5-6 0,1 1 71,5 0 1,-1-1-68,1 1 1,-1-2 69,1-4 1,-1 3-166,1-7 1,4-1 53,1-4 1,1 0-37,-2 0 1,-1-1 107,6-4 0,1-5-6,4-9 1,-2 1-116,-2-6 1,1 4 88,-7-4 1,5 1 36,-4-1 1,-1 1 6,-4 4 0,-2 3 99,-3-4 1,1-1 49,-6 2 72,0-1 0,-12 6-55,-3-1 0,-7 2 80,-3 3 0,-6 2-105,2 4 1,-2 2-9,2-3 1,-9-1-295,4 1 1,-3 0 94,3 5 1,-5 0-662,0 0 1,-2-2 57,2-3 659,3 4 0,-4-6 0,5 7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3:06.5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87 292 7960,'-1'8'-250,"-4"-3"1,2 1 348,-7-1 251,7 0 108,-10-5-225,5 0 0,-2 0 218,0 0-247,7 0 215,-10 0-16,11 0-2,-4 0-26,6 0 959,0 0-1172,0-7 0,2 6 80,2-4 1,3 2-88,3-2 1,8 2 54,-4-7 1,4 2-99,-4-2 1,6-3 7,-1 3 1,6 2 29,-6-2 0,7 1-21,-2-6 0,-1 5-87,1 1 1,1 4 95,4-5 1,5 0-49,0-4 0,0 4 26,-5 0 0,5 1 4,0-6 1,0 1 45,-5-1 1,0 7 17,0 3 0,1-1-26,-1 1 1,-5 0-5,0 5 1,-6 0-6,2 0 1,2 5 3,3 0 1,-4 4-102,-2-4 1,2 5 91,-1-5 1,5 4-8,0-4 1,-3 5-29,3-5 0,-6 0 2,5-5 0,1 0 7,4 0 0,-6 0-10,-4 0 1,2 0 46,-1 0 0,-1-5-34,-4 0 0,-1 0 40,1 5 1,-1-5-27,1 0 1,-1 1-18,1 4 1,0-2-43,-1-3 1,1 3 12,-1-2 1,6-3-65,-1 2 1,2-4-165,-1 4 1,-3-5-569,8 5 0,-1-6 376,5 1 1,2 4-1752,3 1 0,3 3 2082,7 2 0,13 7 0,3 1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3:52.9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112 14 7739,'-19'0'1,"1"0"1,-1-1 107,5-4-285,1 4 151,-1-6-909,6 7 521,2 7 413,12-6 0,2 12 0,6-6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15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88 7732,'-14'-7'157,"-1"5"1,7-6 0,1 5 112,1-2-96,4 0 1,-4 4 291,6-4-1,0 3 387,0-4-212,0 6 114,0-7-423,0 6 0,2-11 259,2 7-51,-2 1-141,4 4 0,-4-5 190,3 0 167,-3 0 57,4 5-552,-6 0 1,0 2 345,0 3-157,7-4-241,-6 12 1,6-5 214,-7 7-187,6-1 1,-3 1-87,7 0 0,-5 4 0,5 0 0,-6 1-105,6-6 1,-5 6 14,5-1 0,-7 6-127,2-6 0,1 2 47,-1-2 1,2-2-153,-2 2-34,-4-3 44,6-1 145,-1-1 11,-4-5 0,4-5-103,-6-8 1,2-5 105,3-5 1,-4-1-106,4 1 1,-3-2 50,-2-4 1,1 4-61,4-4 0,-3 4 35,3 2 1,-2-6-80,2 1 0,-4-1 45,4 6 0,2-1-12,-2 1 0,1 4-38,-1 0 5,-3 1-8,11-6 88,-12 7 1,7 1 91,-3 7 1,-3 2-6,3 3 0,-2 3 76,2 7 1,-4 4-63,4 0 1,-3 2 13,-2-1 0,1-2 9,4 6 0,-3-6-47,3 1 0,-2-3-13,2-1 0,-3 0 18,2-1 1,3-4-77,-2 0 1,1-7 3,-1 2 1,-2-2-99,7 2 198,-7-4 0,9 4-3,-8-10 1,3 2 74,-2-7 1,-2 1-115,7-6 0,-7-1 12,2-3 1,1 2 5,-1-2 1,5 1-250,-5-1 1,4 2-5,-4-2 0,2 3-22,-2 1 1,-4 1-648,4-1 74,3 1 0,-4 1-1614,5 3 1837,-6-3 1,6 11-428,-5-3 0,0 4 480,5 1 0,-4 1 567,5 4 0,-7 3 0,4 7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16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74 7732,'-15'0'0,"5"0"-624,1 0 1,4-5 0,-5 0 2882,7 0-944,-10 5-970,11-6 1,-4 2 238,6-5-279,0 5 1,0-4-146,0 3 0,1 4 25,4-4 0,2 2-168,3-2 0,2 3 261,-2-3-225,3 4 0,2 1 37,-1 0 114,1 0-109,-1 0 0,-4 5 94,0 0-153,-7 6 1,4-3 14,-7 7 0,0-6-86,0 1 1,-5 0 77,0 4 1,-6-4-97,1 0 1,2-2 54,-2 2 1,0 1-66,-4-6 1,4 4-61,0-4 65,1 7-6,-6-11 1,5 6-270,1-7 52,5 0 199,-2 0 74,6 0 1,1 0-51,4 0 0,-1 0 124,5 0 1,-4 0-64,5 0 0,-5 0 128,4 0 1,-4 0-91,5 0 0,-5 0 113,5 0 0,-6 0 129,6 0-227,-7 6 0,9 2 22,-7 7 0,-1-5-13,-4-1 0,5 1 27,0 5 0,0-1-39,-5 1 1,0-1 36,0 1-11,-6 0 0,-1-1-1,-3 1 1,-3-6-18,4 1 0,1-7 76,-2 2-194,0-3 0,-4-2 70,-1 0 1,5 0-144,1 0 0,4-2-38,-5-3 1,5 4-476,-5-4 347,7-3 1,-5 1-502,3-2 365,4 2 1,-6 5-303,7-2-324,0 2 679,0-4 1,0 7-309,0 4 1,0-2 333,0 7 1,0-5 352,0 5 0,7-7 0,1 10 0,6-5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2:18.4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233 132 7836,'-6'-15'-469,"4"7"1,-6-3 829,3 6-186,4-6-263,-6 9 0,9-6 137,3 3-26,-4 3 1,12-6 56,-3 4 1,-2 2 2,2-3 1,-5-1 80,4 1 0,-4-2-76,5 2 0,-5 4 172,4-4-178,-5 3 0,4-3 90,-3 1-106,-4-1 1,6 6-11,-7 4 1,0 3-13,0 7 0,0-1-9,0 1 1,0 4-75,0 1 1,-2-1 83,-3-4 0,4-1 18,-4 1 1,3 0 10,2-1 1,-5-4 1,0 0 0,-1-1-28,1 6 1,3 0 8,-2-1 0,-3 6-43,2-1 0,-4 2 0,4-2 0,-7-1-49,3 7 1,1-6 71,-2 5 1,5-4-5,-5 4 0,2-5-5,-2 6 0,-1-3-4,6 3 1,-5-3 16,6-2 0,-3-2 5,2 6 0,4-6-32,-4 1 1,2 4 3,-2 1 1,3 4-35,-3 1 0,4 0 42,1 0 1,0 5-63,0 0 0,-2 2 41,-3-2 1,4 1-7,-4 4 0,-2 3 40,2-3 1,-1-1-1,1 0 0,2 1-21,-7 5 0,5 1 7,-5 4 0,6-2 115,-6 6 1,2-6-73,-2 2 0,2-2-104,3 2 0,3-4 41,-2 4 1,2-4-12,2-1 0,0-1 15,0 1 0,2-3-8,2 2 0,-2-7 25,3 8 1,-2-9-2,2 4 1,-3 0 18,3 5 0,-4 0-45,-1-1 1,0 1-10,0 0 0,0 1 8,0 4 0,5-4-5,0 4 0,0-4-1,-5-1 1,0 1-7,0 4 1,1-9 7,4 4 1,-3-4-8,3 4 1,-2 5-4,2-1 1,-4 1 7,4-5 1,-3-1 3,-2 1 0,0 5 0,0-1 1,0 1 0,0-5 0,0-2-1,0-3 0,0 6 0,0-6 1,0 6-29,0-6 0,0-2 26,0 2 0,0 0-25,0 5 1,5-1 21,0 1 0,-1 0-22,-4 0 1,0-1 26,0 1 1,0 0-1,0 0 1,0-1 0,0 1 0,0 5 4,0-1 1,0 1 12,0-5 0,0 6 4,0 3 0,0 2 22,0-1 1,0 1-36,0-7 1,0 1-2,0-5 0,0-1-4,0 1 0,0 0-41,0 0 1,0-5 23,0-1 1,0 1-7,0 5 1,0-5-4,0 0 0,0-2-9,0 2 1,0 3-11,0-3 1,0-2 25,0 2 0,0 0-8,0 5 0,0 4 2,0 1 1,0-1-1,0-4 1,0 0-18,0 0 0,0 4 2,0 1 0,2-5 31,3-6 1,-3 1-2,2 5 0,0 5 107,1-1 1,-4 1-71,4-5 0,-3-1-150,-2 1 0,0 3 86,0-3 1,4 1-6,1-11 0,0 7 13,-5-3 1,0 3-5,0-2 0,0 1-33,0-6 1,0 5 25,0-5 1,0 5-60,0-5 1,0-2 47,0-7 0,0 2-162,0-2 1,0 5 42,0 0 1,0 2-84,0-8 1,0 4 69,0 1 1,0-2-118,0-2 0,0 1 10,0-7 0,0 1 107,0-6 1,0 1 87,0-1 1,0-4 94,0 0 0,0-5 0,0 4 0,0-5 0,0 4 0,0-4 0,0-2 0,-6 5 0,-2-7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16.4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7682,'8'0'2611,"-2"0"-2161,-6 0-265,0 6 186,0-4-211,0 4 0,2-6-96,3 0 60,-4 0 0,8 0-215,-5 0 0,0 0-22,5 0-396,-5 0 99,9 0-78,-5 0-208,6 7-517,1-5 527,-7 10 1,3-8-272,-6 5 957,0-5 0,-5 9 0,0-10 0,0 7 0,0-7 0,0 3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16.7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7732,'0'14'1615,"0"-6"-1313,0 5 46,0-11 0,1 9 201,4-6 236,-3 0-129,4 1-267,1-4 0,-4 9 91,7-6-433,-1 0 1,6 0-51,0 0 1,-6 0-208,1-5 1,0 0-830,4 0 0,-1 1 535,-3 4 0,3-3-974,-3 3 0,-2-4 1478,2-1 0,-7-6 0,3-2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17.8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292 132 7732,'-8'-10'-546,"3"1"0,-1 4 1397,1-5 1,-2 5-423,2-5 1,4 6-3,-4-6 0,2 2-11,-2-2-223,3-3 1,-6 10 189,3-7 1,2 7-53,-7-2 1,5 2 411,-4-2-407,-1 3 0,-5-4-78,1 6 0,-1 5-44,1 0 0,4 6-6,0-1 0,1-2-6,-6 1 1,0 3-9,1 7 1,4-3-146,0 4 0,6-4 121,-6-1 0,5 4-279,-5 0 1,7 1-40,-2-5 0,4 4-123,1 0 0,0 1 34,0-6 0,6-1-100,4-3 0,3 1-89,1-6 1,6 0 142,-1-5 1,2-1-66,-1-4 0,-4-3 112,3-7 1,-3 0 11,-1 1 1,0-1 71,-1 1 0,1-6 122,-1 1 0,-6-1 133,-3 6 0,-1-1-81,0 1 1,-2-1 568,3 0-330,-3 1 387,-2-1-182,-7 7-329,5-5-4,-11 12 1,12 1 25,-4 9 0,3 4-68,2 2 1,0-1-15,0 1 0,0 4-43,0 1 0,0 6 35,0-2 1,5 2-89,0-2 0,0 9 90,-5-4 1,0 3-73,0-3 1,0 1 43,0-1 0,-5 0-11,0 0 0,-6 0 10,1 0 0,-3-1 2,-1-4 0,-3-1-100,-2-4 0,3-4 91,-4-1 1,9-5-114,1-9 1,1 0 60,-6 0 1,2-2-158,3-3 1,-1-3-28,6-7 0,-1-4-10,1 0 1,3-1 47,-3 6 0,4-1-351,1 0-21,0 1 154,0-1-689,0 1 667,6 6 1,-3 1-101,7 7 1,-5 0 4,5 0 0,-5 5-25,4 0 0,-4 1 20,5-1 503,0-3 0,4 4 0,1-6 0,-1 7 0,1 1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18.2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74 7678,'-7'-8'0,"4"-5"373,-7 3 1,7 2 33,-2-2 1,2 5 435,-2-4-236,3 5 18,-4-2-115,0 6 48,4 0-424,-11 0 0,6 2 60,-2 2 1,1 3-83,3 3 0,2 3 47,-7-4 0,7 6-140,-2 4 0,-2-3-21,2 4 1,1 1-30,4-2 1,-5 2 10,0-1 0,0-2-52,5 6 0,0-5 3,0 6 1,2-7 101,2 1 1,0 2-141,5-2 1,-4 1 18,5-6 1,0 1-98,4 0 1,-4-7 107,0-3 0,-1-4-136,6-1 1,0 0 123,-1 0 1,1-6-89,-1-4 0,-1-5 208,-3-4 0,1 1-75,-6-6 1,5 4 118,-5-4 0,0 5 2,-5-6 0,0 3 9,0-3 1,0 0-39,0 5 0,-2-4 132,-3 4 0,2-1-259,-7 2 128,0 3 1,-4-5-1073,-1 6 764,1 7 1,-1 1-851,1 7 1,4 2 357,0 3 1,5 1 750,-4 4 0,5 3 0,-2-5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19.1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44 7732,'8'0'-133,"-2"-2"-47,-6-3 543,0 4 37,0-6 52,0 1-2,0 4-71,0-11-30,-6 12-150,-2-6 0,-7 7-36,0 0 1,6 0-9,-1 0 0,5 0-127,-5 0 1,6 0 153,-6 0-146,7 0 166,-10 0-297,11 0 82,-11 7 0,10-1-36,-7 4 0,7 3-2,-2-3 1,2 3-168,-2 1 0,3 2-27,-3 4 1,-1-4 89,1 3 1,0 2-374,5-1 1,0-1 158,0-4 1,0-1-427,0 1 0,0 0 795,0-1 0,7 1 0,1-1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20.7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0 7232,'-9'0'-54,"-3"0"1,8 0 809,-5 0-152,5 0-15,-2 0-124,-1 0 171,6 0-156,-6 0 160,7 0 488,0 0-483,0 7-195,0 1-174,0 6 1,0 1-77,0-1 0,0 1-221,0 0 1,0-1-148,0 1 1,0-1-172,0 1 1,0 1-122,0 4 0,0-4-590,0 3 1,0-3-518,0-1 0,5 0 1567,0-1 0,0 1 0,-5-1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21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59 7487,'-7'-14'563,"-1"-1"436,-7 0-213,7 7-168,-5 2-197,12 6 100,-6 0-248,7 6 0,0 2-6,0 7 0,0-5-12,0-1 0,0 1-50,0 5 1,0 1 6,0 3 1,0-2-191,0 2 1,2 2 95,3-1 1,-4 5-90,4 0 0,-3 2-226,-2 2 0,0-4-284,0-1 0,0 0 16,0 5 0,0-6-410,0-3 0,0-4-1601,0-2 1858,0 1 1,2-7 349,2-3 0,6-12 268,10-7 0,2-7 0,7-8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21.5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220 74 7732,'0'-15'167,"-5"5"159,0 0 0,-6 2-192,1-1 0,2-3-62,-2 7 263,0 1 0,-4 4 160,-1 0-256,1 0 1,-1 0-15,0 0 0,1 0 43,-1 0 1,6 1-109,-1 4 0,5-2 24,-5 7 1,2-5 61,-2 5-235,4-1 1,6 6-33,0 0 1,0 4 50,0 0 1,0 1-18,0-6 1,2 1 35,2 0 0,3 4-145,3 0 1,4 1 60,1-6 1,1 1-151,8 0 1,-1-6-89,1 1 1,9-7-306,-4 2 0,3-3-500,-3-2 0,1 0 482,-1 0 1,0-7-214,0-2 809,-6-4 0,-2-2 0,-7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27.5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81 7646,'-9'0'603,"-1"0"1187,7 0-417,-10-6-738,11 4-7,-4-11 1001,-1 11-1123,5-11 1,-4 10 1269,6-7-741,0 7 226,0-3-240,0-1 158,0 6-193,0-6 30,0 14-182,0 1-498,6 6 0,-2 1 69,5-1 0,-4 1-92,5 0 0,-5-1-96,5 1 0,-6 4-93,6 1 0,-5 4-118,5-5 1,-7 6-39,2-6 1,1 7-39,-1-2 1,5 2-293,-5-1 1,1-3 211,-1-2 1,-2-6-340,7 1 25,-7-1-170,10-6 455,-11 1 0,9-5 121,-6-8 1,0-5-179,-5-5 0,0-6-127,0 1 0,1-5 2,4 4 0,-3-6 71,3 2 0,-4 1 159,-1-1 1,0 5 3,0-6 1,0 8 93,0-3 1,0 4-118,0 1 0,0 6 85,0-1 1,0 5-13,0-5 1,2 7-17,3-2 38,-3 4 0,4 2-45,-6 4 0,6 3 172,4 7 1,-2-1-100,2 1 0,-5 4 87,5 1 1,-1 4-22,6-4 1,-5 1 57,-1-2 0,-4-3-71,5 4 0,-2-4 11,2-2-161,3 1 125,-5 0 1,2-7-306,-1-3 197,-6-4 1,9-2 36,-7-4 1,1-3-7,-1-7 0,-3-1-7,2-4 0,3 3-70,-2-8 1,1 3-120,-1-3 1,-3 3-40,3 2 0,-4 2 93,-1-6 1,5 6-496,0-1 0,0 3-55,-5 1 0,1 0-164,4 1 0,-1-1 225,5 1 0,-4 6-284,5 3 0,0 2-977,4-2 1458,1 3 0,4 2 510,1 10 0,-1 3 0,-4 1 0,-1 1 0,1-1 0,-1 1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27.9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217 44 6157,'-8'0'1251,"-5"0"0,10 0-483,-7 0-395,7 0 1,-5 0 246,3 0-239,3 0 1,-4-1 159,6-4-214,-7 3-169,6-4 0,-6 4 2,7-3-39,0 4 0,2-6 284,3 7-517,-4-6 116,12 4-301,-5-4 195,7 6 1,-2 1 136,-3 4 0,-4-2 122,-6 7 23,0 0 0,0 4-113,0 1 0,-6 0-11,-4-1 1,-3 2 27,-2 4 0,-4-4 36,-1 3 1,1-2 178,-2 4-224,5-5 0,-5 5-7,6-7 22,1 1-8,5 0-62,-3-1-98,10 1 0,-3-2 94,10-4 0,3 3-116,7-7 0,6 0-41,3-5 0,2 0 32,-2 0 1,4 0-66,-4 0 0,3-2-173,3-3 0,-1 3-199,0-2 1,-2-3-38,-2 2 1,2-1-270,-2 1 1,-4 2 250,-2-7 0,-1 7-187,1-2 0,-7-2 788,2 3 0,-4-3 0,0 2 0,-4-3 0,-6-7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2:18.8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103 776 7920,'-15'0'-110,"1"0"312,-1 0-260,0 7-100,1-5-148,-1 10 380,7-10-1,2 11 0,6-10 109,0 7 1,6-5-92,4 5 0,3-1-52,1 6 1,-4-1-2,0 1 0,0 0-35,4-1 0,1 6 41,-1-1 1,1 2-9,-1-1 1,1-3-30,0 8 1,-2-6-22,-4 5 0,3 1 44,-8 4 1,8-3-6,-2 3 1,-4-3 22,-1 8 0,-4-2-14,-1 2 1,2 2 52,3 3 1,-3-4-76,2-5 0,-2-8 5,-2-2 1,0-4 25,0-2-26,7-5 0,1-3 38,6-6 1,1-8-9,-1-7 1,1-12-29,0-12 0,1-5 7,3-4 1,4-11-137,6-9 0,-3-8-37,3-2 1,-1-14-238,-10 44 0,2-1 0,1-9 0,-1-2 196,4-5 0,1-2 1,0-6-1,1-3 188,3-1 0,1-1 0,0-4 0,1-1 0,1-6 0,1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28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1 7759,'-14'0'0,"-1"0"0,1 0 576,-1 0 1,5 0 124,1 0 408,5 0-438,-2 0-313,6 0-219,6 0 1,2 0 19,7 0 1,4 0-240,1 0 0,-1 1-85,-4 4 1,4-3-99,1 3 1,-1-4 146,-4-1 0,-2 2-1424,-4 3 884,4-4 1,-6 7-68,3-3 1,-4-1 430,-6 5 0,0-4 292,0 5 0,0-5 0,0 4 0,-6-4 0,-4 5 0,-3-5 0,-2 5 0,1-2 0,-1 1 0,1 4 0,-1-3 0,-4-2 27,-1 2 1,-1-2 174,2 2 1,2 1 183,-2-6 0,3 5 181,1-5 0,6 4-66,-1-4 1,7 2 286,-2-3-434,3-2 0,9 5-107,2-7 0,9 0-200,2 0 0,5 0-11,0 0 0,1-2-30,-2-3 0,4 3-294,-4-2 1,-2 2-657,3 2 0,-7 0 944,1 0 0,-3-7 0,-1-1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29.2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467 146 7763,'-7'-15'-1268,"-1"6"1364,-7-1 1,1 5 1407,-1-5-1152,1 7 1,-1-3 312,1 6-415,-1 0 0,-1 0-152,-4 0 0,4 0 85,-3 0 0,3 0 18,1 0 1,5 0 204,1 0-185,5-7 40,-9-1-306,12-7 0,1 1 117,9-1 1,0 7-113,0 3 0,1-1 11,5 1 1,-1 0 84,1 5 1,-1 0-64,1 0 54,-1 7 0,-1 2-28,-3 11 0,1-4 20,-6 3 0,0 2 1,-5-1 0,0 6 12,0-2 0,-6 2-3,-4-2 0,-5 4-187,-4-4 0,-4 4 65,-6 1 1,-2 0-198,-3 0 0,4-6 78,-4-4 0,3-4 13,2-6 0,6-2-120,4-7 73,2 0 1,4-7 157,4-2 0,2-4 139,7-2 0,0 6 113,0-1-133,7 0 1,1-3 128,6 3 0,-4 4-45,0 6 1,-1-2 94,6-3 1,0 4 225,-1-4-317,1 3 1,-1 7-28,1 0 1,0 5-22,-1-5 1,1 6-100,-1-1 1,-4 1 74,0-1 0,-1 3-246,6-4 0,-5 6 72,-1 4 0,0-2-499,0 2 0,4-3-41,-3-1 1,-2-5-263,2-1 1,-5-4-166,4 5 700,1-7 0,5 4 374,-1-7 0,1-7 0,-1-1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29.4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29 7763,'0'-8'1388,"0"0"-686,0 3-451,0 4 0,2-6-13,3 7 0,-4 2 86,4 3 0,-3-2-109,-2 7 1,0-6-136,0 6 37,0 0 1,0 4-64,0 1 1,0 1-147,0 4 1,-5-4-295,0 3 1,-6-1-65,1 1 0,2-2-485,-2 2 1,5-3-87,-4-1 1,6-5 327,-2-1 693,3-5 0,2 2 0,0-6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0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73 117 7763,'-6'-15'766,"-2"1"1,-2-4-503,0 3 0,7-3-167,-2 9 874,4 2-256,1-6-519,0 12 190,0-6-63,0 7-160,0 7 0,0 1-55,0 6 0,-5 1-17,0-1 1,-1-4-165,1 0 1,3 4 77,-3 6 0,4-1 55,1-4 0,0-1 14,0 1 1,0 0-15,0-1 1,0 1-130,0-1 0,1-1 47,4-3 1,3 3-143,7-3 1,4 1 28,1-1 1,4-4-140,-5-6 0,7 0-240,-1 0 1,2 0 218,2 0 1,-4-1-124,-1-4 0,-6-2 13,1-2 1,2-4-131,-1 3 1,-6 2 85,-4-2 0,-7 5 52,2-5 1,-3 6 210,-2-6 1,0 5 185,0-5 0,-2 7 0,-3-2 0,-3-3 0,-7 0 0,1-5 0,-1 3 0,6-3 0,-1 4 0,5 1 0,-5-2 0,5 5 0,-4-5 0,4 5 130,-5-4 0,2 4 194,-2-5 1,-1 5 716,6-4-714,-6 5 0,4-4 943,-2 3-395,-4 4 51,5-6-571,-1 7 0,3 2-128,6 3 1,0 3-69,0 6 1,0 3 12,0 2 0,0-1-279,0 6 0,0 0 148,0 6 1,0-1-563,0 0 0,2 5 288,2 0 0,-2 5-581,3-5 0,-3 1 54,-2-1 1,0-3-124,0 3 1,4-5 577,1-4 1,5-4 304,-5-7 0,6-6 0,-3-1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0.3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59 7763,'0'-14'337,"-6"-1"1,4 5-83,-3 1 0,2 5 973,-2 0-372,4 2-521,-6 2 140,7 0-237,0 6 0,0 3-65,0 5 0,2 6 13,3-1 0,-4 2-229,4-2 0,-3-1 79,-2 7 1,0-6-466,0 5 1,1-1 237,4 1 1,-3-1-544,3-4 0,-4-1 36,-1 7 0,0-8-1059,0 3 872,0-4 885,0-1 0,2-7 0,3-4 0,-4-8 0,6-4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0.7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203 132 7763,'0'-14'0,"0"4"28,0 0 0,0 0 164,0-4 1,0 4 129,0 0 0,0 6-31,0-6 0,0 5 490,0-5-273,0 7-126,0-3 0,-2 1 261,-3 0-237,4 0-257,-12 5 0,9 5 54,-5 0 0,4 6-248,-5-1 0,0 3-30,-4 1 1,-1 1-105,1-1 0,-1 6 100,1-1 0,-1 1-44,0-6 0,6 4 135,-1-3 0,7 3-14,-2-9 1,-2 4 148,3 2 0,0-2-68,9-4 0,-2 3 23,7-7 0,5 4-1,4-4 1,7 5 74,-2-5 1,4 5-152,1-6 0,5 3-123,0-2 0,0-4-279,-5 4 0,0 2 177,1-2 0,-1 1-492,0-1 1,-6-4-151,-4 4 0,-3 2-1661,-1-2 2503,-7 0 0,-2 1 0,-6 2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1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45 7763,'-15'-7'558,"2"4"-221,3-7 1,2 7 655,3-2-305,4-3 233,-6 6-146,7-4-297,0 6-176,0 0 0,2 6-41,3 4 1,-2-2-168,7 2 1,-5 1 2,4 9 1,-4-4-43,5 3 1,-5 2 57,4-1 1,-5 6-100,1-2 1,1 2-90,-1-2 1,1 4 36,-1-4 1,-3 4-142,3 1 0,-4-7-53,-1-2 276,7-4-474,-6-1 141,6-1 66,-7-6 29,0-1 75,0-7 1,1-2-80,4-3 127,-3-3 0,6-11 3,-3-1 0,-3-4 94,2 5 1,0-6-16,0 6 1,-2-1-71,3 6 1,-3-1 290,-2 1-85,6-1 0,-4 1 177,3-1-251,-4 7 63,-1 1 73,0 7-162,0 0 1,5 7-108,0 3 1,0 3 101,-5 1 0,1 6-57,4-1 0,-2 0 40,7-4 1,-7 4-7,2 1 0,2-6 72,-2-4-39,6 0 1,-5 0 37,4-1-44,3-5 0,-6 0-72,2-8 0,4-6 63,-3-10 0,-2 3-76,2-8 1,-5 6 27,4-5 0,-4 1-11,5-1 0,-7-2-122,2 6 0,-3 1-218,-2 4 1,0 1-518,0-1-404,0 0-930,0 7 1615,6 2 1,-3 6 61,7 0 1,-5 0 535,5 0 0,-1 6 0,6 2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2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73 7763,'-15'0'74,"1"0"1006,-1 0-570,7 0-193,2-6-191,6 4 1,0-6 80,0 3 27,0 3 1,1-9-73,4 6 1,-2-1 17,7 1 1,-5 3 77,5-3-287,-7 4 234,10-6 26,-5 6 35,0-6-153,5 14 0,-11 1-93,3 6 0,-2-4 46,2 0 1,-4 0-204,4 4 1,-3 1 91,-2-1 0,0 1-133,0-1 1,5 3-234,-1 2 0,1-1-338,-5 6 1,0-1 128,0 1 0,0-1-1392,0-4 2012,7-3 0,1 12 0,6-5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2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0 7763,'-15'0'1532,"1"0"-1010,-1 0 0,6 0-420,-1 0 0,5 0 94,-5 0-93,7 0 134,-3 7 85,6-5-158,0 4 0,6-6-103,4 0 0,3 0-444,1 0 1,6 0 136,-1 0 1,1 0-547,-6 0 1,1 0 355,-1 0 1,1 0-335,0 0 1,-6 0 417,1 0 1,-5 0 351,5 0 0,-7 6 0,3-4 0,-19 18 0,-3-4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2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 7763,'-23'0'0,"2"6"0,8-2 680,3 5 72,-3-5-34,12 9-431,-6-12 1,9 6-67,3-7 0,3 0 26,6 0 1,6 0-45,-1 0 0,7 0-125,-1 0 1,-3-5-170,3 0 0,-1-2-288,5 3 1,-2 2 329,-2-3-1965,2 3 998,-4 2 1016,0 0 0,4 0 0,-4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1:22:52.92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65 3295,'-30'7,"9"-6,14 6,1-7,30-20,-24 15,32-14,-30 13,11 4,-5-11,6 11,-5-11,4 12,-5-12,6 11,1-11,6 12,-5-12,12 5,-12-1,11-3,-4 3,0-5,4-1,-11 7,5-5,1 5,-6 0,5-5,-7 11,7-11,-4 5,10 0,-11-5,12 5,-12 0,5-5,-6 5,6 0,-5-5,5 11,0-11,2 5,-1-6,6 6,-5-5,-1 5,6-7,-12 7,12-5,-12 5,11-7,-4 1,6-1,0 1,7-1,-5 0,4 1,1-1,-5 1,4-1,-5 7,-1-5,0 5,0-7,7 1,-6-1,6 1,-7 6,0-5,-6 11,-2-11,0 11,-5-4,5-1,0-1,2 0,6-5,0-1,1-3,-1-4,0 7,0-1,0 1,0-1,-6 1,5-1,-6 0,7 1,1-1,5-6,-4 5,5-5,-7 6,0 1,0-1,-6 1,4-1,-4 0,6 1,7-7,-5 5,11-12,-5 12,7-12,-1 12,-5-11,-9 17,-2-10,-4 12,6 0,0-5,0 5,7-6,1 6,1-5,4 4,-5-5,7 6,-7-5,-1 5,-7-7,0 1,0-1,7 0,-6 1,13-1,-13 1,12-7,-4 4,-1-4,-1 7,-7-1,0 1,0-1,7 1,-6-1,6 0,0 1,1-1,0 1,5-1,-11 0,5 1,-7-1,0 1,0-1,0 1,7-1,-5 7,4-5,-5 5,-1-7,0 7,0-5,-6 12,4-12,-4 11,13-11,-6 5,6 0,0-5,-6 5,13-7,-6 1,0 6,-1-5,-1 4,-10-5,9-1,-12 1,7-1,1 7,-1-5,0 5,-6-7,4 1,-4 6,6-5,0 5,-6-7,-2 1,0 5,-5-3,12 3,-6 1,7-5,7 5,-5 0,5-5,-1 5,-4-6,5-1,-7 0,0 1,0 6,7-5,-6 5,6-7,0 0,-6 1,6 6,-7-5,7 5,-12 0,10-5,-5 5,2-7,11 0,-5 1,7-1,0 1,0-1,-7 1,5 5,-5-4,1 5,4-6,-5-1,0 7,5-5,-4 5,-1-6,5-1,-11 0,4 7,-6-5,1 5,-1-6,0-1,0 0,0 7,0-5,1 5,-8-6,6 6,-12-5,12 5,-6-7,1 7,4-5,-4 5,6-7,7 1,-5 6,4-5,-6 5,-6-7,5 7,-12-5,5 11,-7-11,1 12,0-12,6 5,-5 0,11-5,-4 4,0 1,4-5,-10 5,4 0,-7-5,7 12,-11-12,16 11,-16-11,4 12,6-6,-11 1,12 4,-13-11,12 11,-10-4,11-1,-7 6,1-12,-1 11,1-4,6-1,-5 6,12-12,-12 5,11-1,-4-4,6 5,-6-6,5-1,-12 7,-2 2,-7 6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5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277 233 7763,'-9'-1'-163,"-1"-4"0,5 3 705,-5-3-104,1-3-90,-6 7 1,1-7 271,-1 3-430,0 3 1,1-9 19,-1 6 0,6-5 4,-1 5 1,7-6 69,-2 1 1,3 2-86,2-1 0,0-1-122,0-5 0,0 1 80,0-1 0,7 0-241,2 1 1,4 4 12,2 0 0,-1 2 11,1-1 1,1 2 92,4 7 1,-9 0 32,4 0 0,-4 3 23,3 7 0,-5 1-52,-5 14 0,3-1 60,-2 5 1,-2 7-75,-8 3 1,2 1 6,-7-1 1,0 5 7,-4 0 0,-6-6-102,1 6 1,-7-8 57,2 3 0,1-7-122,-1 2 1,1-10-20,-1-4 1,3-10 80,6-6 0,1 3-44,-1-2 1,7-2 61,3-8 1,4 2-127,1-7 1,0 0 104,0-4 1,0-1-6,0 1 0,6-1 49,4 1 1,3-1 115,1 0 1,1 6 28,-1-1 1,1 5-90,0-5 1,-6 6 91,1-6 1,0 7-63,4-2 1,-4 3 156,0 2 0,-5 0 25,4 0 1,-1 7-107,2 2 0,1 4 2,-6 2 0,7-1-24,-3 1 0,-1 1-46,2 4 0,-2-4 55,2 3 0,5-3-199,-1-1 1,1 0 52,4-1 0,-3-6-183,-1-3 0,0-3 31,-1-2 0,1 0-52,-1 0 1,1-7 70,-1-2 0,1-6 24,0-4 1,-1-3-20,1-2 1,-6-3 36,1 2 0,-5-1 123,5 2 0,-7-2-98,2 7 1,-4-2 179,-1 1 1,0 4-1,0-3 1,0 7 263,0 3-250,-6 5 0,3-2 237,-7 6-211,7 0 50,-4 0-195,1 0 0,4 6 139,-3 4-116,4 3-21,1 8 1,0-5-15,0 4 0,5-4 11,-1-2 1,3 4-87,-2-3 0,-2 3-13,7-9 1,-5 0 63,4 0 0,1-6-82,5 2 38,-1-3 0,1-2-17,-1 0 0,1-11 55,-1-4 1,-1-4-6,-3-1 0,2 2 52,-8-6 1,6 1 17,-5-1 1,0-2 90,-5 7 1,-2-2-85,-3 1 0,-3 4 162,-6-3 0,-1 4-23,0 5 0,-1-1-1,-3 6 0,3 0-177,-4 5 0,4 0-103,1 0 1,1 7-206,-1 2 1,-3 4-84,4 2 0,-4 0-446,8-1 0,4 1 324,1-1 1,3 1-217,2-1 0,2-4 393,3 0 0,5-7 358,9 2 0,-1-3 0,6-2 0,0-7 0,6-1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5.9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7763,'0'-10'-810,"0"0"1,0 5 1484,0-4 0,0 4-173,0-5 0,0 5 587,0-5-186,0 7-146,0-10-197,0 12 139,0-6-477,0 7 0,0 7-13,0 2 0,0 4-173,0 2 1,2-1 71,3 1 0,-3 4-66,2 1 1,-2 6-76,-2-2 0,0 4-237,0 1 1,0-5-113,0 0 1,2 1-302,2 4 1,-2-5 131,3 0 1,-3-4-1188,-2 4 951,6-6 1,2 1 440,7-9 0,-6-3 346,1-7 0,0-5 0,4 0 0,-4-11 0,0 1 0,0-9 0,4 1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6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205 74 7763,'14'-7'-60,"-4"4"42,0-7 0,-7 5 305,2-4 118,-4 5-139,-1-8 1,-1 8 240,-4-5-178,-3 5 1,-7-2-77,1 6 1,4 0 425,0 0-425,1 0 0,-6 0-46,0 0 0,6 5-52,-1 0 0,2 1-69,-2-1 1,-3-2-112,3 7 0,2-5 66,-1 4 1,1 1-26,-2 5 1,-3-1-37,3 1 1,4-5-147,1-1 1,-2 1 14,2 5 1,1-1 104,4 1 1,0-1 152,0 1 58,0-1 0,8 1-43,6 0 0,2-6-73,9 1 0,-1-7-270,5 2 1,5-2 100,0 2 0,2-3-188,-2 3 1,-3-2-271,3 2 0,1-4-505,-1 4 0,-6 3 1082,-9 2 0,-3 3 0,-1 2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8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87 7763,'-8'-7'0,"0"4"-15,3-7 54,4 7 586,-12-10 1,11 10 242,-3-7-172,-3 7-293,6-4-50,-4 1-150,6 4 172,0-4-137,0 6 1,2 0 101,2 0-188,-2 0 0,11 0 16,-3 0 1,3 0 12,1 0 1,1 0-16,-1 0 1,1 2 36,0 2 0,-1 0-32,1 5 1,-1 1 15,1 5 0,-5-1 46,-1 1 0,1-1-101,5 1 1,-6 4-105,1 1 0,0 4 56,4-4 1,-4 1-147,0-2 1,-5-3 19,4 4 0,-5-4 88,0-2 0,0-4-170,0 0 1,-2-5-80,3 4-117,-3-5 175,-2 2 1,0-7 19,0-4 0,0-3 19,0-7 0,0-1-128,0-4 1,4 4 190,1-3 1,0-2-38,-5 1 1,2-4 58,3 5 0,-4-3-57,4 3 0,-3 3 33,-2-4 0,0 4 15,0 2 0,5 4 162,-1 0-135,1 7 16,-5-10 32,0 11 1,0-2-66,0 8 1,2 4 133,3 7 0,-4 0-67,4-1 0,2 1 82,-2-1 0,1 1-73,-1 0 0,-2 4 9,7 0 1,-5 1-10,4-6 1,-4 1 9,5 0 0,-5-2-120,5-4 1,-5 3 133,4-8-139,1 1 1,5-5 22,-1 0 1,-4-1-6,0-4 0,-2-3-60,1-7 1,4-6-163,-3-3 0,-2 1 102,2-1 0,-5 4-75,4-4 0,-4 6-318,5-1 1,-7 3-187,2 1-755,-3 0 604,4 1 193,-4 6 0,4 3 211,-6 10 0,0-2 487,0 7 0,5-1 0,0 6 0,0 0 0,1-1 0,2 1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9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59 7763,'-2'-13'-225,"-3"3"1,4 2 473,-4 3 686,3 4-148,2-12-285,0 11 176,0-4-272,0 6 332,0 0-583,0 6 1,0-3-32,0 7 1,0 0-161,0 4 1,-2-1-47,-2-3 0,2 3 93,-3-3 1,-1 3-73,1 1 0,-2 1 6,2-1 0,4 1 104,-4 0-79,-3-1 1,6 1-56,-3-1 1,4-4 67,1 0 0,0-5-3,0 4 0,1-5 95,4 0 1,-2 3-63,7-2 0,0 0-22,4-5 1,1 0 30,0 0 0,-1 5-224,1-1 1,-1 1-57,1-5 1,0 0-66,-1 0 1,1 0-32,-1 0 0,1 0-140,-1 0 1,1 0-510,0 0 244,-7-6 429,5 4 0,-10-6 330,7 3 0,-7 2 0,2-7 0,-4 5 0,-1-4 0,-6-1 0,-2-5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9.4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29 7763,'-7'-8'155,"4"-3"305,-7 6-254,7 0 0,-5 5 206,3 0 267,4 0-157,-6 0-186,7 0 1,0 2 68,0 3-241,0 3 0,0 6 5,0 1 0,5-1-13,0 1 0,5 1-164,-6 4 0,3-3-86,-2 8 1,-2-6-587,7 6 1,-7-6 364,2 5 0,-2 1-656,2 4 1,-3-2 393,2-2 0,-2 0-359,-2-5 936,6-1 0,-4 2 0,5 2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9.9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29 7004,'14'0'2280,"1"-5"-2042,-1 0 1,1 1-186,-1 4 1,1 0-45,0 0 1,-1 0-311,1 0 1,-1-5 159,1 0 1,0 0-942,-1 5 512,1 0-569,-1 0 1139,-6 0 0,4 2 0,-7 3 0,-1-4 0,-10 12 0,-2-10 0,-7 7 0,2-5 0,4 5 0,-4-6 0,3 6 0,-3 0 0,0 5 0,3-1 0,-3-1 145,4-3 1,1 3 386,-2-4 1,7 0-102,-2 0 1,3-4 148,2 5 350,0-7-572,0 10 1,2-11-152,3 3 0,-2-4-26,7-1 0,-1 0-172,6 0 1,-1 0-194,1 0 1,0 0-333,-1 0 0,6 0-509,-1 0-35,0 0 1,-4 0 1059,0 0 0,-7-6 0,-2-2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41.7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88 7714,'0'-15'-30,"0"1"0,0-1 0,0 1 1,0 4 654,0 0-123,0 7 423,0-4-113,0 7-312,0 7-27,0 1-50,0 7-226,-6-1 13,4 1 1,-9-1-1,6 1-37,-6-1 1,3 3-221,-7 2 0,2-3-26,3 4 1,-3 1-10,4-2 1,-4 2 89,-2-1 0,5 1-68,1 3 1,1-1 112,-2-4 0,2-3 28,3 4 48,3-4 1,-4-1-25,6-1 64,6-6 0,4-1-96,9-7 0,-1 0-22,6 0 1,1 0-63,4 0 0,0 0-164,0 0 0,0-2-205,1-3 0,-1 4 183,0-4 0,-2 3-267,-2 2 1,1-5 181,-7 0 0,-4 1-264,-6 4 1,-4 0-301,5 0-83,-7 0-445,4 0 1077,-20 0 297,3 0 0,-6-2 0,6-3 0,7-3 0,-10-7 0,5 1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41.9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30 7714,'-9'-5'66,"-1"0"0,5-1 161,-5 1 1,5 3 20,-4-2 1,4 2 379,-5 2-115,7 0-92,-10 0-155,11 0 0,-4 6-43,6 4 0,0-2-45,0 2 0,5 0-59,0 4 0,1 6-95,-1-1 1,1 1 18,4-6 1,-2 6-139,-3-1 0,-2 7-280,7-2 0,-7 4 219,2 1 1,-3 0-604,-2 0 1,0 5 336,0 0 0,5 0-197,-1-5 1,1-1 162,-5-4 0,0 2 456,0-6 0,0-1 0,7-4 0,1-1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42.2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44 7714,'0'-8'300,"-7"-5"1,6 10-51,-4-7 146,3 7-40,2-4 0,0 9-39,0 3 1,5-2-146,0 7 1,0-5-22,-5 4 0,2 1-69,2 5 0,-2-1-13,3 1 1,-3-1-199,-2 1 0,0 0-525,0-1 1,0 1 369,0-1 1,0-4-280,0 0 1,0-1-209,0 6 771,0 0 0,6-1 0,2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1:08:20.00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526 74,'-38'-28,"9"10,8-3,13 15,2 32,6 0,0 24,-7-6,4 9,-7 0,0 1,-4-10,-2 6,-4 3,-4 10,-10 6,2-3,-7 2,5-8,-5-2,6-6,-1-8,10-13,-3-10,17-15,-3-6,39-19,6 1,25-16,-4 9,2 0,-6 5,6-6,-2 2,6 1,4-1,10 0,9-5,4-7,2-1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1:23:00.13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15 176,'-8'-24,"2"4,12 14,9-9,7-3,7-6,1 6,5-9,3 4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42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102 144 7714,'-13'-1'149,"4"-4"13,-4 3 0,6-6 198,-2 3 25,-4 4 282,11-6-183,-5 7-124,7 0 220,0 0-574,0 7 1,0-4 71,0 7 0,0-6-36,0 6 0,0-5 34,0 5 0,2-1-56,3 6 1,-3-5 34,2-1 0,3 1 16,-2 5 1,1-6-103,-1 1 1,-2 0 65,7 4 1,-2 1-166,2 0 90,3-1 1,-5 1-44,7-1 1,-6-1 32,1-3 0,-5 3-138,5-3 1,-7 3 74,2 1 1,1-4 27,-1 0-79,0-1 0,-5 6 92,0 0 1,-2-6-102,-3 1 0,-3-7 24,-6 2 1,4 2-11,0-3 0,1 1 88,-6-5 0,0 0-5,1 0 0,4 0-2,0 0 1,5-5-19,-4 1 0,6-8 116,-2 3 1,3-4-109,2-2 1,2 0 70,3 1 0,1-1-13,4 1 1,3-3 108,-4-2 0,4 3-58,2-4 0,0 4 9,-1 2 0,1-1 109,-1 0 0,-4-4-86,0 0 0,-2-1 159,2 6 0,1-6-57,-6 1 1,0-1 27,-5 6 0,0-1 157,0 1-207,0-8 0,-2 6-12,-3-3 1,-3 4 3,-7 6 1,1 0-144,-1 5 0,1 2 74,-1-3-1,-1 5-316,-4 5 1,4-2 126,-3 7 0,7 0-435,3 4 0,-1 1 12,-5-1 1,7 1-194,4 0 0,-3-1 441,2 1 0,0-6 309,5 1 0,7 0 0,1 4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43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29 6899,'0'-14'237,"-7"6"767,6 1-204,-6 7-15,7 0-460,-6 0-177,4 0 1,-5 2 82,7 3 0,0-2 90,0 7 0,2-1-152,3 6 1,-3-5 40,2-1 1,0 3-193,1 7 0,-4-3 64,4 4 1,-2-4-248,2-2 0,-3 6 31,3-1 1,-2 6-56,2-6 0,-4 5-108,4-4 0,-3 6-362,-2-2 1,1-3-301,4-1 1,-3-4-180,3-2 565,-4 1 573,6-7 0,1-8 0,7-8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43.5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0 9078,'-8'0'438,"1"0"0,6 0-326,-4 0 130,3 0-279,-11 0-61,5 0 0,-5 2 79,3 3 1,-3-2 72,4 7 0,1-5-2,-2 4 0,5-4 128,-5 5 1,5-5-94,-4 4 1,5-4 108,0 5-85,2 0 0,2 4 12,0 1 1,5-5-159,0-1 1,8-1 84,1 2 1,1 3-244,4-3 1,2-2 69,-1 2 0,6-7-326,-2 2 1,2 1 77,-2-1 1,2 5-95,-7-5 0,6 0-54,-6-5 519,7 0 0,-10 6 0,5 2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22.3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84 44 7685,'-16'0'0,"-3"0"-96,3 0 19,-5 0-61,12 0 0,6-5 204,13 1-66,0-8 0,17 4 0,-4-6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28.3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 7685,'-9'4'0,"-1"1"1670,7 0-432,-4 2-552,7-6 878,-6 12-788,4-11-644,-4 4-376,12 1 1,-3-6 225,7 4-3091,0-3 3109,4-2 0,1 0 0,0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56.8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88 6365,'0'-8'1925,"0"2"-1510,-7 6-208,6-7 0,-7 4 452,3-7-423,3 7 0,-6-5 618,3 3-388,4 3 0,-6-6 13,7 3 0,-1 4 341,-4-4 134,3 3-252,-4-4-461,-1 4 0,4-4 662,-7 6-220,7 0 221,-10 0-78,11 0-44,-11 0-173,12 0-276,-6 0 1,2 1 249,1 4-364,-1-3 1,0 6 358,0-3-352,0-4 1,3 11 280,-2-7-191,2 6-232,-4-3 0,6 7 102,0-1 0,-5-4 0,0 0-197,0-1 0,5 6 56,0-1 1,2 1-134,2 0 129,-2-1 0,6 1-99,-3-1 0,-3 1 32,2 0 1,3-1 31,-2 1 1,1-2-14,-1-4-131,-3 11 0,9-11-8,-6 11 0,1-5 25,-1-6 1,-1 4-294,5-3 75,-5 3-298,8 1-196,-10 1-165,11 0 103,-11-1 3,4-6-770,1-1 637,-6-7-900,6 0 896,-7 0-2374,0 0 1948,6 0 924,-4 0 1,6 0-462,-3 0 449,-4 0 543,12 0 0,-9 0 0,5 0 0,-5 0 0,2 0 0,1-7 0,1-1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57.5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74 7685,'8'-15'-256,"-3"0"771,-4 7-37,-1-5 304,0 12 12,0-12 78,0 11-214,0-4 110,0 6-269,0 0 1,0 6-268,0 4 0,0-2-25,0 2 0,0-1-67,0 6 1,0 0 31,0-1 1,0 1 11,0-1 1,0 3-35,0 2 0,0-3-123,0 4 0,-1 1-62,-4-2 0,3 7 118,-3-2 0,2-1-65,-2 1 1,4-1 92,-4 1 0,-2 4-184,2-4 1,1-3-47,4-1 1,0-4-60,0-2 1,0 1 18,0-1-170,0-5 276,0 4 0,1-12 11,4 4 1,-2-3 83,7-2-131,-7 0 111,10 0-41,-5 0 20,7 0 1,-1 0-70,1 0 1,-5 0-128,-1 0 0,-4-5-482,5 0 177,0 0 33,4 5 0,-4 0-281,0 0-594,-7-6 353,10 4-5,-11-5 543,10 7 0,-8 0 27,5 0 0,-4 0 424,5 0 0,-7 0 0,10-6 0,-5-2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57.9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29 234 7685,'-8'0'-45,"-5"0"588,12 0-353,-6-6 1,7 2 24,0-5 0,0 4 113,0-5-152,0 0 0,2-4-78,3-1 0,-2 2 54,6 4 1,-4-4-110,5 3 1,-5-3 59,5-2 0,-7 6 6,2-1 1,-2 5 21,2-5 1,-4 6-5,4-6 1,-3 5 2,-2-5 1,2 7 4,2-2 0,-2 2 127,3-2-3,-3 3-123,-2-4-3,0 6 0,0 2-51,0 2-5,0 5 0,0 5-15,0 1 0,0-1-23,0 1 1,0-1-143,0 1 0,0 0-129,0-1 1,0 1 113,0-1 1,4 1-367,1-1 0,0-4 184,-5 0 0,0 0-696,0 4 484,0 1 0,0-1-110,0 1 0,0-5-213,0-1 208,0-5 627,0 2 0,0-6 0,7 0 0,1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58.3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30 8304,'2'-8'1122,"3"3"-532,-4 4-133,6 1-185,-1-7 0,-2 5 79,5-2 1,-4 2-62,5 2 0,-5 2-96,4 2 0,-4 0-25,5 5 1,-2 1 1,2 5 1,3-6 23,-3 1 1,2 5-106,3 4 0,-2 2 70,-3-1 1,3-3-164,-4 8 1,-2-1-135,-2 5 0,-4-3-86,-1 3 0,0-3 69,0 8 0,-6-3-82,-4-2 0,-9 5-192,-6 0 0,3 2-469,-3-2 0,1-3-185,-5 3 1,5-4 518,-1 0 1,6-3 185,-5-3 0,6 2 377,-2-6 0,4 6 0,2-4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00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6009,'8'-2'388,"-3"-3"1,-1 2-204,0-7-72,-2 7 4,4-10 36,1 5-7,-5 0 226,4-5-199,-6 11 289,0-4-61,0-1 91,0 6-219,0-6 84,0 7 1590,0 0-1776,0 7 0,0-4 245,0 6-142,0-5 87,0 9-287,0-5 0,-2 6 91,-2 1 0,2-5-69,-3-1 1,3 1 49,2 5 1,0-1-17,0 1 0,0-1-16,0 1 1,0 4 20,0 1 1,0 1-52,0-2 0,0-2 49,0 2 0,0 2-127,0-2 0,0 1 140,0-6-237,0 8 1,0-6-34,0 3 0,0-3-39,0-1 1,5-5 56,0-1 1,2-5-334,-2 0-121,-4 5 368,12-1 0,-5 0-250,7-3 1,-6-4 140,1-1 0,0 0-653,5 0 402,-1 0 0,1 0-845,-1 0 320,1 0-150,-1 0 1227,1 0 0,-7 0 0,-1-6 0,-7-2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1:23:05.59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438 66,'-8'-25,"1"-1,7 25,0-12,-19 31,14-20,-14 22,12-14,6 2,-12 7,11-1,-5 1,1-1,4 1,-11 6,5-5,0 5,-5 0,12-4,-12 4,11 0,-11-5,11 5,-4 0,6-5,-6 12,4-12,-5 11,7-10,0 10,0-11,0 12,0-5,0-1,0 6,0-5,0 6,0-7,0 6,0-12,0 5,0 0,7-5,-5 12,4-5,-6 6,0 0,0 0,0 0,0 0,0 1,0-1,0 0,6 0,-4 0,11 0,-5 7,0-5,5 4,-11-6,11 1,-12 5,12-4,-11 5,11-7,-11 6,4-4,-6 5,0 0,0 1,0 7,0-1,-6 1,4-7,-11 12,5-17,0 17,-5-12,5 7,-7 0,1 6,-1-5,7-1,-5 4,11-15,-4 15,6-10,-7-1,6 5,-6-5,7 1,0 4,-6-5,4 7,-4-1,-1 1,6-7,-6 5,7-4,-6 5,4 1,-4-7,6 6,0-6,0 0,0 5,0-11,0 11,0-5,0 1,0 4,0-12,0 13,0-6,-7 0,5 5,-4-5,-1 14,-1-6,0 12,-5-12,5 12,0-12,-5 5,12-6,-6 0,7-7,0 5,0-5,0 1,7 4,-6-11,12 11,-11-12,11 13,-5-13,0 6,-2 0,1-6,-6 6,6-7,-1 0,-4 0,5 1,-7-1,0 6,6-4,-4 11,4-11,-6 5,0-7,0 6,7-4,-6 11,6-4,-7-1,0 5,6-5,-4 7,4-7,1 5,1-4,0-1,5 5,-5-11,0 11,-1-5,-1 0,-4 5,4-4,-6 5,0-5,0 4,0-11,0 11,0-5,0 7,-6-7,4 5,-4-5,-1 1,5 4,-4-12,0 13,4-13,-5 6,7-7,0 7,0-5,0 11,0-12,0 13,0-13,-6 19,-2-17,0 17,-5-12,11 7,-11 0,12-7,-12 5,11-11,-11 11,5-11,0 11,-5-5,5 7,-7-7,1 5,-1-5,1 1,-1 4,7-11,1-2,7-2,0-11,0 12,0-12,0 12,0-6,0 1,0 5,0-6,0 1,7 4,-6-10,6 4,-7 0,0-5,6 5,-4 0,5 2,-1 6,-4 0,4 0,-6 0,0 7,0-5,0 11,0-11,0 11,0-11,0 11,0-5,0 0,0 5,-6-4,4-1,-11 5,5-11,0 11,-5-11,5 4,0-6,1 1,1-8,4-1,-4 0,6-4,0 4,0 0,0-5,0 5,6 0,-4-5,4 12,-6-12,0 5,0 0,0-5,7 5,-6 0,6 2,-7 6,6-6,-4 4,4-4,-6 0,0-2,0 0,0-5,0 12,0-12,0 11,0-11,0 12,0-5,0-1,0 6,0-12,0 12,0-12,0 5,0-7,7 7,1 2,7 6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00.7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44 7685,'0'-8'176,"0"2"332,0 6 104,0-7-324,0 6 0,0-7 391,0 3-179,0 3 173,0-4-253,0 6 619,0 0-920,0 6 1,-2-3 35,-3 7 0,3 0-137,-2 4 0,2 1 81,2 0 0,0-1-136,0 1 0,0 1-19,0 3 0,0-1 94,0 7 1,0-6-122,0 5 0,0-4 85,0 4 1,0-5-106,0 6 0,0-7 49,0 1 0,0-3-4,0-1 22,0-1 0,2-1-58,2-3 80,-2 3-8,11-11 1,-10 4-77,7-6 82,0 0 0,4 0-115,1 0 0,-1-2 22,1-2 1,0 0-59,-1-5 0,1 4 65,-1-5 1,1 5-90,0-5 0,-6 2-187,1-1 1,0 1 87,4 3 1,-4 1-295,0-5 1,-5 5-221,4 0-401,-5 2 480,8 2 725,-10 0 0,5 6 0,-1 3 0,2 5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01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30 219 7685,'-8'0'123,"0"0"194,3 0-125,3 0-46,-4 0 1,6-2 146,0-3-253,0 4 252,0-6-98,0 7-48,0-6 0,0 2 20,0-5 0,0 4-134,0-5 1,6 0-22,4-4 1,-2 4 83,2 0 0,-6 1-121,6-6 1,-5 1 128,5-1 0,-7 5 241,2 1-203,3-1 0,-6 0 318,2 0-324,5 7 0,-8-5 135,4 3-40,-3 4 84,-2-6-233,0 7 0,0 7 60,0 2 1,0-1-156,0 2 0,0-5 8,0 5 1,0-1-75,0 6 0,0 1 59,0 4 0,0-4-152,0 3 1,0 2-72,0-1 0,0 1 85,0-2 1,0-3-1143,0 4 894,0-4 0,4-1-1136,1-1 956,0-6 0,-3-1 143,3-7 0,-2 0 444,7 0 0,-7-2 0,2-3 0,3-3 0,0-6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03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0 219 7685,'0'-14'-99,"0"-1"48,0 0 0,0 6 136,0-1 1,0 5 121,0-5 0,0 1 212,0-6-236,0 0 0,0 1 202,0-1 0,0 1-19,0-1 1,0 5 600,0 1-226,7 6 118,-6-10-28,6 11-276,-7-5 74,0 7 1594,0 0-1790,6 0 1,-2 5-84,5 0 1,-4 2 52,5-2 1,-5-2-88,4 6 0,-4 1-97,5 5 1,-5-2-89,5-4 1,-7 9 63,2-3 0,1 3-13,-1-4 0,2-1-40,-3-3 0,-2 3-1,3-3 1,-4 3 98,-1 1-295,7 1-64,-5-1 0,4 1 88,-6-1 0,0 1-204,0 0 1,0-4-51,0 3 1,0-2-168,0 7 1,-5-1 176,0 2 1,-6-4-93,1 3 1,2 2-186,-2-1 1,2 4-292,-1-5 0,-3 1-537,7-6 1,1 1 658,4 0 1,-5-1-1064,0 1 1,0-6 1783,5 1 0,-13 0 0,-3 4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59:16.44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205 15,'-25'-8,"0"1,23 7,-11 0,5 7,0 1,-5 7,5 6,-13 1,4 7,-4 7,7 1,6 1,-5-9,11-2,-4-17,6 3,26-39,-13 13,27-27,-24 10,18 0,-16-6,16 7,-11 6,-1 2,0 13,-14 2,5 6,-12 19,-1-1,-8 11,-6-8,-1 0,0-5,1 5,-1-6,1-7,-1 5,0-5,7 7,2-1,6-6,0 5,6-5,2 7,7-7,0-1,6-7,-5 0,11-7,3-14,0-3,6-18,-7 4,-6 1,-2 8,-13 8,-2 13,-31 27,12 7,-28 24,18-6,-6 0,-6 6,-1 3,-3 1,8-2,7-18,0 5,-5-5,6 0,-5 8,19-10,-4 4,13-22,13-7,3-14,7-1,4-13,-4-1,6-14,0 5,0-11,0 11,1-11,5-2,2-1,6-8,-5 9,-8 10,-3 0,-4 10,-1 1,-7 10,-9 19,-12 22,4-2,-11 29,5-3,-6 8,-1 4,7-5,-5-1,-1-6,-3-2,-10-13,4 5,-6-17,0 2,6-19,2-1,13-14,2-1,18-13,5-8,18-2,-4-11,5 11,-7-3,-6 10,4-3,-11 4,12-6,-12 6,5 8,-13 9,-1 32,-7-13,0 34,0-16,-7 12,-1 1,-7-7,1-7,-7-3,5-17,-12 3,12-13,-5 0,13 0,-5-13,11 3,-4-11,12 6,2-6,7-1,6-7,-5-1,12-5,-6-3,7-5,-6-1,-2 0,-13 7,-1 8,-7-5,0 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59:16.69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29 45,'0'-25,"0"6,-6 19,4 26,-4-7,6 30,0-12,-7 7,-1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9:38.8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15 7848,'-15'0'-215,"1"-5"215,-1 0 3107,7 1-1153,2 4-1294,6 0 0,0 6-593,0 4 1,0-2-951,0 2 883,0-7 0,0 3 0,0-6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1:54.6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44 117 7986,'-1'-15'0,"-4"1"117,3-1 1,-6 6 107,3-1 0,4 5 185,-4-5 1,-2 5 369,2-4 231,0 5-319,5-9-25,0 12-233,0-6 73,0 7-2360,0 0 1004,7 0 1,-5 7 848,2 3 0,5 3 0,-1 1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44.94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161 103 8648,'0'-15'42,"0"1"801,-6-1 1,4 5-55,-3 1 0,4 4 403,1-5-695,-7 7 0,6-5 982,-4 3-242,3 3-427,2-4 1,0 7 258,0 4 0,0-2-410,0 7 0,0 0-72,0 4 1,0 1-48,0 0 1,0-1 161,0 1 0,-1 4-175,-4 1 0,3 4 182,-3-5 0,4 7-335,1-1 1,-2 2-374,-3 2 0,3 0-1,-2 1 1,0 0 0,-1 4 0,4-3 0,-4 3 0,3-3-1,2-2 0,0 0-1,0 0 0,0-1-2,0-4-103,0-3 0,0-11-1921,0 0-1248,0-7 1288,0 3 1,-4-7 1013,-1-4 0,-2 2-1131,2-7 0,2 5 995,-7-5 0,6 7-649,-6-2 0,7-3 480,-2-1 1275,-3 2 1,0-12 0,-7 2-1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45.18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0 117 8648,'0'-15'-301,"0"1"1,0-1 926,0 0 1,0 6 380,0-1-464,6 0 0,4 1-185,10-1 0,-4 7 56,3-2 0,4 3-97,1 2 1,4 0-173,1 0 0,0 0-341,0 0 0,0 5-610,1 0 1,-3 6 800,-3-1 1,4 3 0,-5 1-1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47.3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87 569 7976,'-14'0'128,"-1"0"44,1 0 0,4 0 434,0 0 0,5 0 177,-4 0 25,5 0-200,-2 0-341,6 0 0,2-5-101,2 0 0,5-1 65,5 1 1,6-3-294,-1-7 0,7-6-41,-2-3 0,5-4-40,5-1 1,-1 0 49,6 0 1,-7-2-12,2-3 0,-3 3-174,-2-3 0,0-1 102,0 1 0,-11 1-24,-3 9 0,-10 3-4,-1 6 314,-2-6 0,-8 10 12,-4-4 1,2 11 165,-2-1 1,0 2-114,-4-2 1,-1 3 381,1-3-302,-1 4 0,0 1-74,1 0 0,4 4 55,0 1 0,6 7-47,-6-3 0,5 4-106,-5 2 0,5 4 11,-4 1 0,4 6 0,-5-2 0,7 8-19,-2 2 0,-1 5-105,1-5 1,-5 7-3,5-2 1,-5 3 59,6 1 0,-3 0-16,2-5 1,2 3 36,-7-7 1,5 5-100,-4-5 1,5-2 17,0-7-19,-5-4-103,8-7-291,-6-6 101,7-1 295,0-14 1,2-6-238,3-6 1,-2-2 53,7 1 0,0-2 186,4-7 0,1 4-16,-1 1 0,1 1-15,-1-1 0,1-2 33,0 7 0,-1-1 145,1 6 1,-1-1-39,1 0 1,-1 3-61,1 2 1,0-2 81,-1 8 1,-4-1-83,0 5 211,-1 0-170,6 6 1,-2 2 9,-3 7 0,1-1-37,-6 1 0,0 1 5,-5 4 0,0-4 0,0 3 1,0 2 7,0-1 0,0 4-66,0-4 1,0 1 60,0-2 0,0-3-115,0 4 0,0-4-6,0-2 1,0-4-90,0 0 0,0-5 79,0 4-17,0-5 9,6 2 0,2-12 50,7-4 0,-1-3-108,1-2 0,0 1 87,-1-1 0,1-4 106,-1-1 0,-4 1-35,0 4 1,-1-4 11,6 0 5,-7-1 234,5 6 82,-11-1-205,4 7-29,-6 1 1,0 9-42,0 3 1,-5 3 123,0 7 1,1-1-119,4 1 0,0-1 4,0 1 0,0-1-58,0 1 0,4 0-11,1-1 0,7 1-139,-3-1 140,4-6 1,2 4-94,-1-7 0,6-1 63,-1-4 0,1-1-25,-6-4 1,1 0 39,0-9 1,-1 2-5,1-7 1,-6-2 39,1 1 1,-7-4 3,2 5 0,-3-3 31,-2 3 0,0 1-53,0-6 1,-7 6 113,-2-1 0,-4 7-59,-2 3 0,-1 5-150,-4 0 0,-1 2 42,-3 2 0,-2 2-121,7 2 0,-2 4-180,1 7 1,4 4-428,-3 1 1,2 4-219,3-4 0,6-1 468,3-4 0,3-1 227,2 1 1,0-5 314,0-1 0,13-5 0,3 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1:23:20.36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36 52,'-8'-24,"-5"4,12 14,-6 4,1 22,11-7,-10 14,11-14,1-5,-6 7,12-1,-5 1,7-1,0 1,6 0,-5-1,11-6,-4 5,6-5,-6 7,4 0,-10-7,4 5,0-5,-5 6,5-6,0 5,2-5,-1 0,6 5,-12-11,12 11,-12-5,-2 7,-1-1,-5 7,7 2,0 0,-1 4,1-11,6 12,-5-12,12 12,-12-12,11 11,-11-4,12 6,-5 0,6 1,6-1,-4 0,11-6,-11 4,11-4,-4 6,-1 0,5 0,-5 0,7 7,-7-5,-3 3,-10-10,4 4,-4-4,-3-3,13 7,-3-6,6 7,-3 1,-9-8,2 6,-4-6,6 8,0-1,0 6,1-10,-1 9,0-12,0 7,0-6,0 5,0-12,1 11,-1-4,-7 0,6 4,-5-4,-1 0,6 4,-5-11,-1 12,6-12,-6 12,8-6,-1 1,0 5,-6-6,4 7,2 1,2-1,5 0,-1 0,-4 0,11 0,-5 0,7 1,0 5,0-4,-7 5,5-1,-5-4,7 5,-7-1,5-4,-11 5,3-7,-10-6,10 4,-9-4,9 6,-10-6,10 4,-10-4,10 6,-9-6,2 4,2 2,9 2,-1 5,5-7,-5 7,1-6,4 6,-12 0,13-6,-6 13,6-6,1 0,-7 5,6-11,-6 5,0-7,5 0,-5 0,1 0,4 0,-11 0,11 1,-11-1,4 6,1-4,1 5,7-7,-1 7,1-6,0 6,0 0,6-6,-6 6,-1-7,-12-6,10 4,-9-4,12 6,-10 0,-10-6,10 5,-3 1,13 2,-1 4,1 1,0-5,-7 4,5-6,-11 1,-2-8,-1-7,-6 4,1-9,-2 11,-6-6,-7-7,11 11,-3-3,7 7,-8-2,-2-13,-5 5,13-5,-5 7,-2-7,-1 5,-4-5,-1 0,5-1,-12-1,12-4,-5 11,0-12,5 12,-5-11,1 4,3 1,-3 1,-1 0,5-2,-5 1,6-5,-6 10,12-10,-10 11,11-11,-7 11,1-12,-1 6,1-1,-7-4,5 4,-5 1,0-6,5 6,-5-1,0-4,5 11,-11-5,4 0,1 5,-5-5,10 0,-10 5,11-11,-11 11,11-5,-5 0,6 11,1-2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48.0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394 88 8159,'-8'0'-102,"0"-1"41,3-4 417,4 3 1,-8-9 12,5 6 1,2-2-35,-3 3 1,2 0 121,-2-5 173,3 5-218,-11-9 1,10 10 253,-6-7-532,-1 7 0,-5-3 72,1 6 1,-6 1-235,1 4 0,-7 5-1,2 9 1,-2-1-100,1 6 0,-1-1-85,7 1 1,-5 2 144,4-6 1,2 4 36,9-4 0,-3-1 5,8-4 1,-1-1-128,5 1 0,1-1 48,4 1 1,5-7-32,9-3 1,-2 1 2,2-1 0,-1 0 16,1-5 0,-3 0 24,4 0 1,1-2-10,-2-2 0,1 0 93,-6-5 1,6 4-66,-1-5 0,1 0 14,-6-4 1,-1-2-4,-3-4 0,3 4 128,-3-4 0,-4 4-58,-1 2 243,3-1-142,-6 1 271,4-1 107,-6 7-369,-6 1 0,-1 14 70,-3 3 0,-1-2-94,6 1 1,0 1-68,5 5 1,0-1-15,0 1 1,0-1-162,0 1 1,0-5-5,0-1 1,7-4-204,3 5 1,3-7-439,1 2 0,1-3 341,-1-2 0,2-7-410,4-2 1,-4-4 464,4-2 0,-4-4 398,-2-1 0,-1-1 0,-3 2 0,3-4 0,-5-6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48.7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74 219 7797,'-15'-7'0,"0"-1"401,1-6 1,4 4-35,0 0 1,7 1-260,-2-6 1,4 0 71,1 1 0,0-1 12,0 1 1,6 4-12,4 0 1,4 1-90,6-6 1,-4 5 5,3 1 0,-2 4 81,-3-5 0,1 7-266,-1-2 1,1 3-96,0 2 125,-1 0 1,-6 7-70,-3 2 0,-3 11-281,-2 4 1,-12 4-44,-2 1 1,-6 5-281,1 0 0,1 5-371,-6-5 1101,12 0 0,-13 1 0,8 3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49.7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145 539 7797,'-23'9'-1274,"2"-1"955,7-4 1,-1-2 877,1 3 0,-1 1 322,0-1-132,7 7-395,-5-11-178,12 6 1,-4-7-142,10 0 0,8-2 93,6-3 0,7-8-131,-2-6 1,6-2-112,4 1 1,1-2-205,4-7 1,2-1 116,-7 1 0,4 5-49,-4 0 1,5-6 32,-5-4 1,-4 0-73,-6 5 1,-8 0 229,-1 0 0,-2 1-59,-9 4 1,1-3 303,-5 2 1,-8 4-91,-6 2 1,-3 4 109,-7 6 1,5 2 115,-6 7 0,3 0 158,-3 0 0,-1 0-180,7 0 1,-5 7 12,4 2 0,6 3-66,4-3 0,2 4-32,-2-3 0,4 8-130,6 1 0,0 2 19,0-1 1,1 1-105,4 3 1,-2 4 66,7-4 0,-5 3-92,5 3 1,-7 4 82,2 0 1,1 0-13,-1-5 1,0 5-76,-5 0 0,5 0 88,0-5 1,0 0-125,-5 0 1,0-4 105,0-1 1,0-6-188,0 1 126,0-9 1,-2-4-205,-3-6 170,3 0 1,-4-1 45,6-4 1,5-5-123,0-9 1,4 1 57,-4-6 0,7 1-72,-3-1 0,4-4 96,2 4 1,4 1 18,1-1 1,-1 6-19,-4-1 0,-1 1-49,1-2 160,0 4 0,-1-3-107,1 9 0,-6 3 198,1 7-135,-7 0 1,4 2 82,-7 3 0,0 0-98,0 9 1,0-2 149,0 7 0,0-3-47,0-1 1,0 4-30,0 1 0,0 4-44,0-4 1,0-1 2,0-4 0,0-1-114,0 1 1,0-1 150,0 1-238,0-1 0,6-4 51,4 0 1,-2-7-50,2 2 0,4-8 19,6-2 0,1-6-103,-2 1 1,-1-8 185,6-1 1,-6-6-17,2 6 0,-2-2 157,1 1 1,-8 4-99,4-3 1,-5 3 217,-1 1 0,-2 5 216,-7 1 199,0 5-445,0-2 1,-5 7-37,0 4 1,-6 3 53,1 7 1,2 0 6,-2-1 1,2 2-203,-2 4 1,2-2 83,3 6 0,4-6-381,-4 1 1,3 2-52,2-1 1,0-1-217,0-4 1,7-2 102,3-4 1,3 3-272,1-8 0,7 1 260,3-5 0,4-8-21,1-6 1,0-3 497,0-7 0,-6-2 0,-3-8 0,-4 3 0,-2-3 0,-4-1 0,0 1 0,-7-7 0,3 11 0,-6-6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49.9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30 7797,'-20'-2'-283,"1"-3"0,-1 2 112,6-7 1,-1 7 1283,1-2-810,-1 4-909,7 1 358,2 6 1,6-3-176,0 7 0,6-5 261,4 5 1,3-5 161,1 4 0,6-4 0,-1 5 0,7-7 0,-3 4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0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44 263 7281,'-14'0'-121,"-1"0"556,7 0-473,1 0 0,9-1-55,3-4 1,3 2 141,7-7 1,-1 0-8,1-4 1,1-1 51,3 0 0,-2 1-83,2-1 0,-1 1 37,1-1 1,-4 1-129,-1-1 1,-1 0 287,-8 1-166,7-1 1,-11 1 209,4-1 1,-5 7-124,-5 3 1,2 2 148,-7-2 1,-1 3-59,-9-2 1,4 2 73,-3 2 1,3 5-29,1 0 0,0 6-120,1-1 0,4 3-146,0 1 1,7 1 123,-2-1 0,4 6-136,1-1 0,0 6 90,0-6 0,0 2-392,0-2 1,1-1 15,4 7 1,3-8-95,7 3 1,4-9 27,1-1 0,1-2-101,-2 2 0,2-4 26,4-6 1,2 0 16,-3 0 0,2-6 422,-1-4 0,1-5 0,-7-4 0,0 1 0,-4-6 0,0 6 0,-1-1 0,-1 2 0,-3 3 0,-4-2-41,-6-4 0,0 9 69,0-4 0,0 9 230,0-4 1,-1 7 1146,-4-2-749,-3 3 0,-5 4-231,3 3 1,-1 3-18,6 7 1,-2 1-152,3 3 0,2-1-56,-3 6 1,2 2-24,-2 8 0,3-1-95,-3 5 1,2 3 44,-2 8 0,2-1-179,-7 10 1,2-7-240,-1 7 0,-4-8 186,3 4 1,-3-7-434,-2 1 0,6-9 90,-1-5 1,7-10-620,-2-4 195,-3-10 292,6-4 1,-4-14 224,6-7 0,5-6 354,-1-8 0,6 0 0,-5 0 0,5-7 0,-5-3 0,4-3 0,-4-2 0,5 1 0,-5-1 0,1 0 0,-1 1 0,2-3 0,2-2 0,4 2 0,-3-2 0,3 7 2,1 2 0,-4 10 125,0-5 1,0 13 312,4-3 1,-1 11-147,-3 3 0,3 7 126,-3-2 1,2 5-77,3 5 1,0-2-101,-1 7 1,2 0-29,4 4 0,-6 1-26,1-1 0,0 2-202,-6 4 1,-1-4 64,2 4 0,-7 1-311,2-2 0,-3 2 153,-2-1 1,-2-4-140,-3 3 1,-3-3-125,-6-1 0,-6-1-189,1 1 1,-7-7 147,2-3 0,-4-3-13,-1-2 1,-5-2 421,0-3 0,0-9 0,5-9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0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45 190 7797,'-15'-22'0,"0"2"0,7-1 292,4 2 1,2 4-15,2 5 0,2 2-133,2-1 0,4-4-59,7 3 0,4 2-177,1-2 0,6 5 106,-2-5 0,4 7-99,1-2 1,-5 4-743,0 1 0,-6 1 463,2 4 0,-6 5 363,-4 9 0,-4 4 0,-6 6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1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0 7797,'-30'29'0,"3"-4"835,3-1 0,4-6-495,10 1 1,-1-3-496,6-1-348,0 0 0,12-7-744,3-3 0,4-5 1247,6-5 0,2-10 0,7-8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1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394 175 7786,'-10'-5'0,"0"0"-69,7-6 0,-8 8 417,6-7 0,-2 5 25,2-4 0,2 4-13,-7-5 1,7 5-172,-2-5 1,2 6 10,-2-6 1,4 5 384,-4-5-378,3 1 1,2-6 153,0 0 61,0 7-508,7-5 27,1 12 1,1-6-77,1 7 1,-7 7 135,2 2 0,-3 4-94,-2 2 0,0 6 62,0 3 1,-7 5 49,-2 5 0,-4-1-94,-2 6 0,-6-5 92,-3 5 1,-4-5-97,-1 5 0,2-9 62,2-1 1,-2-1-82,2-9 1,4-1 56,2-8 0,3-4-206,1-6 64,1 0 0,6-6 79,3-4 1,3-3 51,2-1 1,0-1-18,0 1 1,5-1 156,0 0 1,6 6-52,-1-1 1,-2 5-34,2-5 1,-6 6 48,6-6 0,-5 7 141,5-2 1,-5 3 213,4 2-73,1 0 0,5 0-6,-1 0 0,1 7-93,-1 2 1,3 4-305,2 2 1,-3 6-10,4 3 0,1-1-200,-2 1 1,5-1 96,-4 1 1,4 2-67,-4-7 0,4 1-568,-5-6 1,1-5 316,-6-5 0,1-2-532,0-2 0,1-3 1029,3-7 0,-3-6 0,5-13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2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175 132 7786,'-5'-19'282,"0"-1"1,-4-4 468,4 4 0,-5 1 224,5 4-622,-6 7 0,3 2-114,-7 6 1,6 0-35,-1 0 1,5 0 179,-5 0 1,5 6-22,-4 4 1,1 3-21,-2 2 0,-1 4-88,6 0 0,-2 7 76,2-1 0,4 2-289,-4 2 0,3 2 120,2 3 1,0-1-69,0 5 0,0-4-197,0 5 0,2-5-417,3 5 1,-2-5 37,7 5 0,1-8-199,8-2 0,-2-1 207,2-9 0,4-1-178,1-8 0,-1 1-484,1-6 1,-1-2 123,1-8 1011,4-3 0,-12 0 0,5 1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2.1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73 7786,'15'-15'0,"6"-12"0,1-4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4:46.25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102 583 7771,'-14'0'-357,"-1"7"1,5-6 434,1 4 0,4-3-23,-5-2 1,5 0 557,-5 0 6,7 0-215,-10 0-14,12 0 17,-6 0 6,7 0 1183,0 0-1390,7 0 0,-4-2-36,7-3 0,-6 2-8,6-7 0,-5 2 20,5-1 1,-1-4-79,6 3 1,0-3 16,-1-2 1,1 1-11,-1-1 1,1-1-60,0-3 1,4 2 46,0-2 1,2 3-120,-1 1 1,-2-4 54,6-1 1,-6-1 32,1 2 1,2 3-12,-1-4 1,1 2-31,-2-1 1,-4 8 86,-1-4 1,1 4 13,-5-4 0,3 0-135,1 1 1,-1 4 83,-3 0 0,3 6-44,-3-6 1,-2 5 7,1-5 1,-4 2-13,5-2 0,-5 2-24,5 4 1,-7 0-258,2-5 236,3 5 0,-5-7-236,7 6-197,-7 0 98,3-1-233,1 4-279,-5-4-173,4 6-210,-6 0 710,0 0 0,6-7 0,3-1 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2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102 132 7786,'-14'-21'442,"4"5"145,0-4 0,7 9-279,-2 1 0,-1 5-97,1-4-45,0 5 189,5-2 170,0-1-320,0 6 0,6-10-58,4 6 0,-2 0 120,2 5-286,0 0 1,4 0-55,1 0 1,-5 0-46,-1 0 0,-4 5-36,5 0 0,-7 6 81,2-1 0,-3 3-32,-2 1 1,0 1 96,0-1 0,0 2-84,0 4 1,-7-4-2,-3 4 0,-1-4-116,1-2 0,-3 1 55,4-1 1,-3 1-95,3 0 1,-4-6-50,3 1 39,3-7 197,-5 4-169,10-7 247,-5 0-5,7 0 1,2-5 68,3 0 0,-2 0-80,7 5 0,-5 0 18,4 0 0,-4 0 275,5 0-241,0 0 0,4 5 77,1 0 0,-1 6-50,1-1 1,-5 1 59,-1-1 0,1 8-61,5-4 1,-6 4-36,1-3 1,-7 1-10,2 3 1,-3-2-19,-2 2 1,-2-1-2,-3 1 1,-3-2 30,-6 2 0,-6-8-30,1-1 0,-2-7-4,1 2 0,4-3-100,-3-2 1,3 0 24,1 0 0,0 0-325,1 0 139,6-7 1,1-1-740,7-6-366,0-1 918,0 0 1,2 2 434,3 4 0,-4-4 0,6 5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2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88 7786,'0'-16'0,"0"-3"0,0 2 374,0-2 1,6 9 35,4 5 1,3 4-12,2 1 1,1 0-102,3 0 1,-3 6-50,4 4 1,1 3 139,-2 2 1,6 4-115,-6 0 0,2 6 109,-1-6 1,-4 5-108,3-4 1,-7 6-150,-3-2 0,-1 4 44,2 1 1,-3-5-54,-7 0 0,0 5 47,0 6 1,-9 0-116,-5-1 1,-2-3-450,-9 3 1,-1 2 235,-8-2 1,4 0-975,-4-5 1,3 0 470,2 0 1,0 0-2282,-1 0 1689,8-6 1257,7-8 0,2-9 0,5-6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3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73 7786,'13'-14'0,"-3"-1"0,3 5 1033,-3 1 1,3 1-422,1-2 1,1 3-229,0 7 1,-1 0 101,1 0-256,-1 0 1,1 0-188,-1 0 0,1 2 117,0 3 0,-1-3-456,1 2 1,-6 0-498,1 0-934,-7-2 883,10 11-516,-11-11 807,4 11 1,-12-10 552,-4 7 0,4-7 0,-1 3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3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0 7786,'-15'0'0,"4"5"-642,-3 0 1,2 6 384,-7-1 1,1 3 256,-2 1 0,4 1 72,-3-1 0,1 1 236,-1 0 0,2-1 144,-2 1 1,9-5 407,5-1 0,4-4-182,1 5 1,1-7-285,4 2 0,5-3-57,9-2 0,6-2-137,9-3 0,1-3-95,4-7 0,3 1-151,-3-1 1,-3 1-289,-2-1 1,1 0-342,-1 1 0,-4 1 675,-6 3 0,0-3 0,5 5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4.2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72 9860,'-8'0'1419,"1"0"-966,7 6-444,0-4 145,0 4-397,0 1 165,0-6-155,7 6 110,-5-7 151,10 0 9,-10 0 1,5-2-23,-7-3 1,0 2 209,0-7-178,0 1 1,-7-4 178,-3 3 1,-3-1 12,-1 6 1,-1-5 21,1 5 0,-1 0-93,1 5 1,-1-1-1,0-4 0,1 3-28,-1-3 0,6 10 27,-1 5 0,2 3 116,-2 2 0,-1 1-72,6 3 0,0 4 52,5 6 0,-5 5-92,0 0 1,0 5-71,5-5 0,2 5 14,3-5 0,-2 5-158,7-5 0,-1-2-41,6-8 1,5-3-244,-1-6 0,7-2-166,-2-3 1,4-4 232,1-6 1,0 0-1012,0 0 0,-1-8 241,-4-7 1,4 1 1,-4-6 1,3-2 492,3-3 0,-3 3 535,-3-2 0,4-7 0,-5-7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4.5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190 147 7786,'0'-15'463,"4"0"-324,1 1 0,0-1 410,-5 1 1,0-1 231,0 1-346,-6-1 1,2 5 371,-5 1-59,5 5-142,-9-2-131,5 6 1,-6 0-156,-1 0 0,6 1-115,-1 4 0,0 5-52,-5 9 1,1 4 17,-1 6 1,6 0-56,-1 1 1,0 5 22,-4 4 0,6-2-156,3 2 0,3 0-30,2 5 0,0 0 95,0-1 1,7-4-547,2 0 0,6-7 263,4 2 1,-1-4-709,6-6 1,-6-3-3,2-6 1,1-2-1084,-2-4 2028,7 4 0,-16-11 0,3 4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5.2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451 190 7457,'-19'-6'-636,"-1"-4"0,1-3 1476,4-1 0,5 4-310,1 0 0,4 7 316,-5-2-506,7-3 0,-4 5-312,7-7 207,-6 0 23,4-4 0,-4-1-49,6 1 1,1 4 0,4 0 0,-1 5-105,5-5-184,1 7 93,5-3-153,-1 6 0,-1 1 42,-3 4 1,1-2 63,-6 7 0,0 0-113,-5 5 0,0 4 101,0 0 0,-7 2-7,-2-1 1,-9 3-122,-2 6 0,-6-2 100,2-2 1,-5 2-170,-5-3 1,3-1 197,-3 1 0,-1-6 56,1 2 0,1-11-64,9-4 1,3-3-42,6-2 31,1 0 1,6-7-4,3-2 1,5 0 162,5 0-136,3-1 0,6-3 189,1 3 1,-1-1-65,1 6 1,0 0 132,-1 5 1,1 0-53,-1 0 0,1 0 71,-1 0 1,6 5-64,-1 0 0,1 6-43,-6-1 0,6-2-141,-1 2 0,6 0 123,-6 4 0,2 1-370,-2-1 0,-2 1 147,2 0 1,2-6-557,-1 1 0,-1-2 71,-4 2 1,-1-2-881,1-3 1473,-1-4 0,1 6 0,-1-7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5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7786,'15'-15'0,"0"1"0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5.5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44 7273,'0'-14'1828,"0"-1"-666,0 7-404,0 2-375,0 6 1,5 1-94,0 4 1,0-2-49,-5 7 1,0 0-84,0 4 1,0 3 12,0 2 1,-2-1-475,-2 6 1,0-4 239,-5 4 0,0-1-1032,0 1 0,-4 3 64,3-2 1030,-3 2 0,-1-11 0,-1-3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9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132 234 7786,'-15'0'-125,"0"0"1,1 0 1007,-1 0 0,6 0-334,-1 0 0,5 0 104,-5 0 1,5 0 60,-4 0 1,4 0 129,-5 0-261,7-7 0,-4 4-186,7-7 1,0 5 40,0-4 1,0 4-114,0-5 0,2 2 44,3-2 0,-4-3-43,4 4 0,2 1 67,-2-2 0,1 2-132,-1-2 0,-3-3-260,2 3 1,3 2 210,-2-1 1,5 4 11,-6-5 1,8 5-139,-3-5 1,0 6 44,0-6-175,1 7 0,5-9 99,-1 7-93,1 1 1,-1 4 54,1 0 1,-2 1-139,-3 4 1,2 3 137,-2 7 0,-3-1-2,-2 1 1,1 4 124,-1 1 1,0 4-68,-5-5 0,0 7 19,0-1 0,-2-3-74,-3 3 1,-3-1-8,-6 5 1,-3-5-117,-2 1 1,1-3-42,-6 3 1,1-4-51,-1-7 0,3 1 20,6-1-336,-6-5-48,5-3 299,1-6 0,9-2 65,6-2 1,0-5-88,0-5 1,5-1 185,0 1 0,9 4-61,-4 0 0,11 1 117,-6-6 1,2 5-121,-2 1 1,0 0 103,-1 0 1,1 1-28,-1 3 0,1 3 5,-1-3 0,6 4 16,-1 1 0,1 0 7,-6 0 1,1 1 0,-1 4 1,1 2 110,0 2 1,-6 6-27,1-1 0,-2 1-54,2 5 1,1-3 30,-6 3 1,0-4-38,-5 3 0,0-1 10,0 2 0,0-4 44,0 3 1,-2-3 2,-3-1 1,2 0 87,-6-1 1,-1 1-86,-5-1 0,-1-1 102,-3-3 0,2 1-110,-2-6 1,3 0-6,1-5 1,5 0-26,1 0 1,-1 0-82,-5 0 1,6 0 16,-1 0-93,7-6 0,-5-2-94,3-7 1,3 5-154,-3 1 68,4-1 0,1 0-193,0 0-622,0 7 574,0-3 1,1 6-777,4 0 796,-3 0 1,6 0-119,-3 0 1,-4 6 150,4 4 1,2-2-88,-2 2 619,6-1 0,-9 6 0,4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4:49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73 627 7772,'-15'8'-574,"7"-1"0,-5-7-12,4 0 887,2 0 81,1 0 26,-1 0 75,6 0-404,-6 0 52,7 0 115,0 0-108,7 0-14,-6 0 1,12-5-18,-3 0 1,-2 0 100,2 5-118,-1-6 0,6-1-2,0-2 0,-1-4-24,1 3 1,-1 2 31,1-2 1,-1 0-38,1-4 1,0 4 25,-1 0 1,1 2-40,-1-1 1,-4-4 26,0 3 1,0 3 78,4 3-114,1-5 0,-1 3-6,1-4 0,-1-1-84,1 6 1,0-5 105,-1 5 1,-4-6-135,0 1 0,-1 2 111,6-1 1,-1-1-134,1-5 1,-2 6 94,-3-1 0,1 5 110,-6-5 1,5 5-105,-5-4 1,4 4 4,-4-5 0,2 5 2,-3-4 0,-2 4 10,3-5 0,1 5 42,-1-5 0,0 6-36,-5-6 0,5 5-1,0-5 0,1 5-16,-1-4 0,-2 4-12,7-5 0,-5 5-5,5-4 0,-7 4 9,2-5 0,1 5-11,-1-5 0,5 6 25,-5-6-18,6 7 0,-8-9 1,7 7 1,-7-1-2,2 1 1,2 2-29,-3-7-4,1 7 36,2-4-3,-6 1-21,12 4 14,-11-11-35,11 12 0,-10-6-58,7 7-7,-7-6-66,4 4-259,-1-4 196,-4-1 1,6 6-627,-3-4-546,-4 3 1414,6 2 0,-7-6 0,0-3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9.9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88 7786,'0'-20'0,"0"1"374,-6 0 1,4 9 300,-3 0-176,4 7 0,2-4 232,4 7 41,-3 0-290,4 0 0,-4 0 623,3 0-732,-4 0 1,6 2 40,-7 3 0,0-2 34,0 7 1,0-5-98,0 4 1,0-4-195,0 5 1,-2 0 47,-3 4 0,4 1-375,-4-1 0,-2 6-112,3-1 0,-6 2-403,5-1 0,-5-4-25,5 3 1,-6 2-652,1-1 1,2-1-386,-1-4 1746,5-1 0,-9-5 0,5-3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00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7786,'0'-21'0,"0"-2"0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00.6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0 336 7786,'0'-14'1036,"0"-1"1,2 2-387,3 3-364,-4 4 0,7 4 101,-3-3 1,-2 4-23,7-4 1,-5 3-106,5 2 0,-5-4-98,4-1 0,1-5 43,5 5 0,-1-6-158,1 1 0,-1-5 51,1-4 0,0 3-98,-1-4 0,-1-1 128,-3 2 0,3-1-41,-4 6 0,-2-1 214,-2 1-180,-4-1 0,-1 5 227,0 1-81,0 5 45,0-2-215,0 6 1,0 2-21,0 2 0,-1 0 127,-4 5 0,3 1-4,-3 5 1,4-1-184,1 1 0,0 1 117,0 4 0,0-3-141,0 8 0,0-6 74,0 5 0,0-4-216,0 4 1,0 0-28,0 6 0,0-6-31,0 0 0,0-1-205,0 1 1,0 4-373,0-4 0,0-3-304,0-2 0,-5-2-108,0-3-1015,0 1 2211,5-7 0,0 5 0,0-5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00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45 7786,'0'-15'0,"-7"0"0,-1 1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04.9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7786,'0'0'0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05.5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277 44 7431,'-8'-6'809,"-5"4"0,11-6 57,-2 3-159,-5 3-369,8-4 0,-11 4-31,8-3 1,-3 4 483,2-4-79,4 3-175,-12 2 115,5 0-161,-7 0-161,0 0 0,1 0-116,-1 0 0,6 2 0,-1 3 0,0-4 4,-4 4 1,4 2 167,0-2-283,0 6 1,-3-3 126,4 7 1,1-6-200,3 1 1,3 0 76,-3 4 1,4 1-37,1 0 1,-5-1-10,0 1 1,0-1 42,5 1 1,0-1 43,0 1 0,0 4 1,0 1 0,0-1 58,0-4 1,0 1-60,0 4 0,0-4 10,0 3 1,0-3-2,0-1 0,2 0-99,3-1 1,-4 1 28,4-1 0,-3-4-121,-2 0 0,1-1 110,4 6 0,-3-5-161,3-1 28,-4 1 0,4 5 71,0-1 0,1-6-214,-1-3 180,-3 3 0,9-4-161,-6 5 98,6-5-70,-2 2 0,5-11 79,1 0 1,-1-4-107,1 4 1,-1-7 36,1 3 1,0-4 65,-1-2 1,-1 1-1,-3-1 1,3 0-6,-3 1 1,-2 4-227,1 0 248,1 1 1,-2-6-6,-3 1 1,2 4-11,-3 0 142,1 0 0,0-4-18,0-1 1,0 1-55,-5-1 1,0-4 75,0-1 1,-2-1-83,-3 2 1,2 2 94,-7-2 0,6-2-38,-6 2 1,5-1 0,-5 6 1,5-1-62,-4 0 2,-1 1-510,-5-1 0,1 2 219,-1 4 1,5-3-398,1 7 1,4 1-155,-5 4-301,0-7 1,-4 5 32,-1-2 1,2 4-329,4 4 1,-4 5 566,3 5 881,-3 1 0,-2-1 0,1 1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06.1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204 103 7786,'0'-8'-1796,"-1"-4"2039,-4 7 1,3-1 50,-3 1 1,4 2 350,1-7 0,0 5 495,0-5 128,0 7-390,-7-10 28,5 5-257,-4 0 22,6 2 236,0 6-147,0 0 28,0 6-428,6 2 0,-2 8 55,5 4 1,0-4-131,0 3 1,4 2 53,-3-1 1,-2 4-194,2-4 0,-2 6 59,2-2 1,1 3-44,-6 3 0,4-1 56,-4 0 0,0 5-197,-5 0 1,0 6-77,0-1 0,-13 3-245,-6 2 0,-7 1-271,-3 4 1,0-4-557,-1 4 1,-4-4-891,0-1 1,2-8 1044,8-7 0,4-2-1675,11-7 2647,2-1 0,14-4 0,1-1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06.5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7786,'8'-6'1813,"-3"-4"0,-2 4-586,2 1-485,-3-3 335,11 6-687,-5-4 0,6 6-170,1 0 1,-1 0 75,1 0 1,1 5 72,4-1 1,-3 1-408,8-5 0,-6 0-353,5 0 1,-1 0-1428,1 0 1,2 0 292,-6 0 1525,-1 0 0,-11 0 0,-1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07.2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306 147 7786,'0'-15'186,"-6"0"0,-1 1 83,-2-1 0,1 7 472,3 3 8,3 4-110,-11 1 44,12 0-231,-12 0 26,11 0-16,-5 0-26,7 0 283,0 0-643,0-7 1,0 4 62,0-7 127,0 7 25,0-10 44,-6 5-117,-2 0 1,-7-5 0,1 11 11,-1-3 0,1 4 83,-1 1 1,0 0-63,1 0 0,-1 0 63,1 0 1,4 1-62,0 4 0,1 3 99,-6 7 0,5 4-79,1 1 0,4 6-55,-5-2 0,7 4 21,-2 1 1,3 0-102,2 0 0,0 5-88,0 0 1,5 0-16,0-5 0,6-1-192,-1-4 0,8 2-52,1-7 1,2 1-240,-1-6 1,1-4-560,3 0 0,2-7 449,-7 2 0,7-3-300,-1-2 0,2-7-94,2-3 0,1-3-414,-1-1 1,-2-2 1365,-3-4 0,-2 11 0,-8-4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07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204 175 7786,'-14'-14'0,"-1"-1"0,5 1 264,1-1 1,4-3 419,-5 4 1,7-4 32,-2 8 0,2-1 204,-2 1 249,3-3-222,-4 5-414,-1 0 0,4 1-180,-7 7 1,6 0-6,-6 0 1,5 2-91,-5 3 1,5 5-55,-4 9 0,4-1 104,-5 6 0,5 0-44,-4 6 1,5-1-126,-1 0 0,2 2-14,-2 3 1,4-4-94,-4 4 1,3 4-35,2 1 0,0-2-214,0 2 0,5-7-653,0 2 0,6 2 441,-1-2 1,3-5-500,2-5 0,-1-4 326,1 4 0,4-8-1708,1-1 2308,-1-1 0,-4-6 0,-1 7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5:12.9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59 146 7775,'-6'-8'-235,"2"-3"223,-5 6 0,4-5 1254,-5 5-423,7-6-239,-4 3-181,1 0 1,4 1-52,-4 7-311,6 0 1,1 0-49,4 0 1,-2 2 86,7 3 0,-7 3-96,2 6 1,2 3-51,-2 2 1,-1-1 102,-4 6 0,0 0-44,0 6 0,0-1 10,0 0 0,0 0 27,0 0 0,0 4-17,0-4 1,0 3-217,0-8 0,-4 2 69,-1-1 0,0 1-151,5-7 1,0-4-314,0-6-208,0-5 194,0 2 306,0-6 1,0-6 104,0-4 1,0-3 32,0-2 1,0-4-180,0-1 1,0-5 350,0 0 0,0-2-118,0-2 1,0-1 153,0 1 0,5 0-12,0 0 1,-1 0 57,-4 0 0,0 4 196,0 1 1,0 6-27,0-1 0,0-2 119,0 1 1,0 1 15,0 4 1,0 6 241,0-1-449,7 0 0,1-3 71,7 3-196,-1-3 1,6 12 37,-1-4 1,0 3-128,-4 2 1,4 0 56,1 0 0,4 7-133,-4 3 0,-1 4 29,-4 6 0,-1-3 72,1 8 1,-2-6-80,-4 5 1,3 1 75,-7 4 0,0 0-10,-5 0 0,0 0-13,0 1 1,0-1-9,0 0 1,-7 0-4,-3 0 0,-7-5-77,-3 1 1,-6-1 22,2 5 1,-2-5 58,2 1 0,-2-7 16,6 1 1,-4-4-48,5-6 0,-1 3-81,6-7 89,-1-1 1,7-12-4,3-6 1,3-1 15,2-4 0,0-4 2,0-1 1,2 1 75,3-1 0,-2 1-80,7-1 0,0-2 128,4 6 1,1-4-55,-1 5 1,-2-1 117,2 6 1,-2-1-83,7 1 0,-3-1 10,-1 0 1,-1 6-22,1-1 1,0 7 6,-1-2 1,1 3-2,-1 2 1,-1 7-6,-3 2 1,3 4 27,-3 2 1,-4 1-30,-1 4 0,1-3-3,-1 8 0,0-3 26,-5 3 0,0 2 9,0-3 0,2-1-50,3 1 0,-4-4-3,4 4 1,-3-6-9,-2 1 0,0-1 31,0 2 1,0-9-206,0 4 91,0-11 0,1 3-92,4-7 0,-2 0 116,7 0 1,-2-7-88,2-2 0,3-6 77,-3-4 0,3 1-8,1-6 1,-4 1 100,0-1 0,-1-4-87,6 4 1,-5 1 75,-1-1 0,-4 6-56,5-1 1,-7 2 343,2 3-151,-3-1 0,-2 6 259,0-1-231,0 7 30,0-4-244,0 7 0,0 2 57,0 3 1,0 3-15,0 6 0,0 1 8,0-1 1,0 3-12,0 2 0,0-3-39,0 4 0,0 1-15,0-2 0,0 1-30,0-6 0,0 1-115,0-1 1,4-4-686,1 0 614,7-1 1,-9 0-270,7-5 0,-5-2 79,4-2 1,-4-2-243,5-2 681,-7-5 0,4-5 0,-1-7 0,2-2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07.6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29 7786,'21'-14'0,"1"-1"0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0.1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351 145 7525,'-20'0'-837,"1"0"746,-1 0 0,6 0 866,-1 0 1,1 0-265,-1 0 0,5 0 455,1 0-629,-1 6 0,-3-3-113,3 7 0,-1-5 288,6 5 204,-6-7-29,3 3-202,-7-6-354,0 0 53,7-6 0,2-2-242,6-7 0,0 1-6,0-1 1,0 1 11,0-1 0,5 0 61,0 1 1,6 1 11,-1 3 0,-2-3-58,1 3 1,1 4 10,5 1-38,-1-3 1,1 6 62,-1-2 0,1 4-47,0 4 1,-6 5 81,1 5 1,-5 1-3,5-1 0,-7 2-40,2 4 1,-4 1 4,-1 3 0,-1 4 2,-4-4 1,0 5 12,-10 5 1,2-3-45,-11 3 0,0-3 44,-5-2 1,0-1-132,-1-4 1,3-3 34,3-7 1,2-4-333,8 0 128,-1-7 49,7 4 128,2-14 1,7-1 13,4-7 1,-2 6 114,7-1 0,-2 5-116,2-5 1,3 6 177,-3-6 1,3 7-25,1-2 0,-4 3 93,0 2 0,-1-5-95,6 0 63,0 1 1,-1 5 39,1 4 0,-1-3-120,1 3 1,-1 3 9,1 1 1,-5 4 4,-1 2 1,1-1-87,5 1 0,-2 1-84,-4 4 1,4-4-570,-3 3 327,3-3 1,2-3-215,-1-3 1,-4 1-392,0-6 0,-1 0 965,6-5 0,0 0 0,-1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0.2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7786,'0'0'0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0.3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15 7392,'-15'-7'-378,"0"6"2046,7-6-865,2 7-315,6 0-207,0 0 1,5 2-64,0 3 0,1-2 6,-1 7 1,-3-1-137,2 6 1,-2 0-162,-2-1 0,5 1-140,0-1 1,0 1-409,-5-1 1,0 1-492,0 0 1112,0-1 0,0 1 0,0-1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0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58 7786,'8'-14'0,"5"-7"0,-5-2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0.7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59 190 7786,'0'-27'204,"0"2"1,-5-1 357,0 7 1,1 0-168,4 4 1,-5 5 106,0 1-264,0 5 131,5-2 68,0 6-159,0 6 0,-2 7-26,-2 7 0,2 1-83,-3-2 1,-1-1-48,1 6 1,0 1-166,5 4 0,0 0 71,0 0 0,0-1-166,0-4 0,1 3 106,4-2 0,-1-3-211,5 3 1,1-7 52,5 1 1,-1-4-75,1-6 1,4-2 112,1-7 1,1 0 39,-2 0 1,-3-7 128,4-2 0,1-11-98,-2-4 0,-1-4 167,-8-1 1,1 0-87,-6 0 1,1 0 133,-1 0 0,-3-1-12,3 1 1,-10 0-44,-5 0 1,-3 1 29,-1 4 1,-1 3 116,1 6 1,-6 1-255,1-1 0,-6 7 93,6 3 1,-2 4-842,1 1 1,3 1 103,-8 4 671,7 3 0,4 7 0,7-1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0.8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7786,'0'15'0,"-7"-1"0,-1 1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1.3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7444,'15'0'-464,"-7"-2"2871,-3-3-1605,-3 3-353,-2-4-296,0 6 1,0-2 154,0-3 137,0 4-86,6-6 295,-4 7-371,4 0 1,-6 2-68,0 3 1,0-2-133,0 7 1,0 0-472,0 4 0,0 2 330,0 4 1,0-2-927,0 6 0,-5-5 482,0 6 1,-4-3 500,4 3 0,-6-4 0,2-7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1.3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7786,'15'-14'0,"-1"-1"0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1.7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44 103 7786,'0'-15'0,"0"0"1068,0 1-277,0-1-223,-6 7-430,4 2 1,-4 7-146,6 4 439,0 3 0,-5 7-101,0-1 0,0 3-39,5 2 0,-5-3-61,0 4 0,0-2-193,5 1 0,0-3-1,0 4 0,0 1-103,0-2 1,2 2 61,3-1 1,-2-4-134,7 3 1,-2-3 59,2-1 0,8-2-84,-4-3 1,4-4 2,-4-6 0,6 0 103,-1 0 1,6-1 27,-6-4 0,2-5 4,-1-10 0,-4 3 109,3-8 0,-4 3-31,-5-3 0,1-2 146,-6 3 1,0 1-118,-5-1 0,0 1 146,0-1 0,-7-2 22,-3 6 1,-7 1-31,-3 4 1,-4 1-299,4-1 0,-1 7 13,2 3 0,3 4-97,-4 1 0,-1 0-145,2 0 1,-1 0-423,6 0 1,4 4-716,0 1 1442,7 7 0,-3-4 0,6 6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5:13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88 7775,'-8'-1'18,"3"-4"210,-3 3 1,2-6 273,-4 3-359,3 4 0,6-7 194,-4 3-283,6 3-481,-6-11-1083,7 11 1510,-2-10 0,7 3 0,1-5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1.8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7786,'28'-13'0,"2"-3"0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2.1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45 7786,'14'0'-1199,"1"-7"3249,-1-1-1356,-6 0 0,4 0 127,-7 3-385,6 3 1,-8-4 1,7 6 1,-5 5 523,5 0-656,-1 6 1,6-3 57,-1 7 0,-4-1-144,0 1 0,-2-1-18,2 1 0,3 4 90,-4 1 0,-1 6-74,2-2 0,-7 0-97,2 5 1,-3-3 58,-2 8 0,0-1-198,0 1 1,-2-3-204,-3 3 1,-4 1-265,-11-1 0,2 2-166,-6-2 0,0-3-708,-5 3 0,0-4-2023,-1 0 3382,1-1 0,0 0 0,0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2.6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59 7786,'-14'-5'-1796,"-1"0"2078,1 0 1,4 0 547,0 0 1,5 1 693,-4 4-630,5-7 351,-9 6-491,12-6-316,-6 7 1,9 0-153,3 0 0,5 0-242,9 0 1,4 0 50,6 0 0,2 0-60,3 0 1,1 0-645,4 0 1,3 0 358,-3 0 1,-2 0-790,2 0 0,-2-2 421,2-2 1,-5 2-394,-9-3 1,-4 3-101,-7 2 578,-6 0 533,-1 0 0,-7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2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 7786,'-15'0'388,"0"0"1,1 0 328,-1 0-776,1 0 172,-1 0 653,7 0-464,2 0 0,6 6-68,0 4 1,0-2-56,0 2 1,4 4-78,1 6 1,5 6-561,-5-2 1,0 3 314,-5 3 1,1 4-1121,4 0 0,-3 5 209,3-5 1054,-4 0 0,-1 1 0,0 2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3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74 7786,'-7'-13'0,"-3"3"0,-2-3 0,2 7 880,0-4-126,7-3-552,-4 11-31,7-4-173,0 6 2500,0 0-2287,0 6-107,0 2 1,5 7-117,0-1 0,0 1 153,-5 0 0,0-1-46,0 1 0,0 1-62,0 3 1,0-2 77,0 2 0,0 2-191,0-1 1,5 4 67,0-5 1,1 1-285,-1-6 0,3 4 76,7-3 0,4 2-28,1-7 1,4-3-69,-5-2 1,7-4-174,-1-1 0,2-8 100,2-7 0,-1-1 6,-4-8 0,2 5 354,-7-6 1,1 3-119,-6-3 1,-6-1 173,-3 7 1,-3 0 86,-2 4 1,0 0 240,0 1-299,-7-1 0,-1 2 61,-6 4 1,-1-3 194,1 7 0,4 0 72,0 5-133,1 0 1,-4 2-91,3 3 1,-2 3 28,8 7 1,-1-1-116,5 1 0,-5-1-117,0 1 1,0 0-10,5-1 0,0 6-234,0-1 0,5 0 2,0-4 0,6 0 120,-1-1 1,3-4-360,2 0 0,-1-7 156,1 2 1,4-4-213,1-1 0,4 0 163,-5 0 1,6-1 414,-6-4 0,2-8 0,-2-7 0,-2 1 0,2 4 0,-8-1 0,-1-3 0,-2 3 0,2-4 0,-4 4 0,-6 1 0,0 1 0,0-1 0,0 5 129,0 1 1,-1 1 723,-4-2 523,-3 3-453,-7 7-383,1 0 0,1 7-158,3 3 1,2 3-123,3 1 0,3 7-129,-2 4 0,2-3 87,2 3 1,0 4-52,0 5 1,0 6-42,0-1 1,-2 3-119,-2 2 1,2 6-8,-3 4 1,-1 1-204,1-2 0,-5 2-5,5-6 0,-5-2-141,6-8 0,-1-5-256,5-10 0,0-3-74,0-6-142,0-7 0,0-4 267,0-8 0,0-4-123,0-7 676,0-6 0,6 11 0,2-3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3.8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1 248 7786,'0'-22'-642,"0"-8"1,0 0 128,0-9 513,0 0 0,0-5 0,0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4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117 161 7786,'0'-28'0,"0"4"0,0-2 221,0 7 1,2-1-17,3 6 0,-2 6-22,7 3 0,-1-2 48,6 2 0,1 0-124,4 5 0,-4 2 117,3 3 1,2 1 58,-1 4 0,4 3-133,-5-3 0,6 3-113,-6 1 0,1 1-132,-6 0 1,-4 4 76,0 0 1,-7 1-15,2-6 0,-5 1 41,-5 0 0,-8 4-282,-7 0 1,-5-1-101,0-8 0,-2 1-257,-2-6 1,-5 5 131,0-5 0,-1 0-72,6-5 0,-5 0 570,0 0 0,-6-7 0,3-1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4.7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365 73 7846,'8'-6'122,"-3"-4"-122,-4-3 0,-1 3 64,0 1-56,0 6 0,0-6 131,0 5 0,-6 2-56,-4-3 0,1 3 171,-6 2 0,4 0-58,-9 0 0,-1 0 372,2 0 1,-6 5-196,6 0 1,-7 7-151,2-3 0,3 3-128,1-3 0,4 9-131,1-3 1,1 3-89,-1-4 1,2 1 107,4-1 0,-3 6-3,7-1 1,1 1-2,4-6 0,1 1-167,4-1 1,5 1-43,9-1 1,-1-5-66,6-5 1,-4-2 106,4-2 0,0 0-117,6 0 0,-3-6 85,-3-4 1,2-3 78,-6-2 1,4-1 192,-5-3 0,-4 2-125,-5-2 0,-2-2 127,2 2 1,-4-1 77,-6 6 0,0-1 202,0 0 0,-5 6-31,0-1 0,-6 7 115,1-2 1,-3 3-29,-1 2 0,1 2-79,3 3 0,-1 4-93,6 11 1,-5-2 6,5 6 1,-1 0-147,1 5 0,3 2 56,-3 3 0,4 0-117,1 10 0,-2-4 78,-3 9 1,4 3-9,-4 1 1,-3-1-147,-2 2 0,2-7 38,-2 1 1,5-7-49,-4-2 1,1-12 62,-2 2 1,-3-9-51,3-1 1,-1-8-40,1-1 0,-3-7-86,3 2 1,2-3-6,-1-2 0,-1-7-177,-5-2 1,2-4 129,4-2 0,-4 1 85,3-1 1,3-4-184,3-1 1,-3 1 27,2 4 1,0-1 16,5-4 1,0 4-6,0-3 1,2 3-56,3 1 1,-2 0 102,7 1 1,0-6-98,4 1 0,6 0-169,-1 4 507,0 0 0,-4 1 0,0-1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4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7786,'15'-13'0,"-1"3"0,1-9 0,6-4 0,2 1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5.3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59 146 7786,'-15'-6'395,"5"3"-54,1-7 102,5 7 52,-2-10 78,-1 5-162,6-7-202,-6 1 1,7-1 200,0 0-373,7 7 0,1-3-35,6 6 0,-4-5-56,0 5 1,0 1 86,4 4 1,1 0-48,-1 0 0,6 0-123,-1 0 0,1 0 24,-6 0 1,1 4-209,-1 1 243,1 7 0,-2-4 89,-3 6 0,1-4-25,-6 0 1,5-5 14,-6 4 40,1-5 0,-5 4 64,0-3 70,7-4-120,-6 6 20,6-14-44,-7-1 1,0-6 200,0-1 1,-2 2 270,-3 3-220,4-3 0,-12 7-81,3-4 1,-3 4 82,-1 6 0,-1 0-106,0 0 0,1 0 0,-1 0 0,1 1-113,-1 4 1,2 3 96,3 7 1,-3 4-215,4 1 0,1 6-41,-2-2 0,7 8-60,-2 2 0,3 2-43,2-2 1,2-3-264,3 3 1,3-4-288,6 0 0,3-6 318,2 0 1,-1-6-461,6 1 1,0-9 202,6-5 0,-6-3 684,0-2 0,-6 0 0,3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5:13.2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59 102 7775,'-14'-1'-88,"-1"-4"1,2 2-541,3-7 876,4 7 0,7-10 708,4 3 1,5 2-569,9-2 1,4 5-181,6-5 1,2 6-1,1-4-492,2 1 259,7 2 1,-10 5-652,3 0 0,3 2 119,2 3 1,-3 3-676,-2 6 1232,-4 7 0,-1 2 0,1 6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5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7786,'14'-15'0,"1"1"0,6-7 0,2-2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5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402 204 7786,'-32'-6'0,"16"3"33,23-7 0,3 5 341,-15-5 9,4 1 1,1-6-107,0 1 1,-2 4 70,-3 0 0,4 0-100,-4-4 1,3 4 624,2 0-480,-6 1 0,-2-6-144,-7 1 1,4 5-62,-4 5 1,4 0 0,-9-1 0,2 4-106,-1-4 0,1 3 147,-6 2 1,1 5-227,-1 0 0,-2 6 20,7-1 1,-1 8-192,6 1 1,-4 2 7,3-1 1,-1-4-82,11 4 1,0 1 66,5-2 0,0 5-59,0-4 1,2-1-78,3-4 1,8 3 87,6-4 0,2 2 33,-1-11 1,-3 5 51,8-5 0,-6 0-4,5-5 0,-1-2 50,1-3 1,-2-3 5,-8-7 0,2 1 9,4-1 0,-6 1 140,1-1 1,-1 1 104,-4-1 0,-3 0-94,-2 1 0,-4-1 489,-1 1-365,0-1 0,0 5 299,0 1-149,0 5-79,-6-2 1,-1 8-119,-3 2 1,-1 5-139,6 5 0,-4 1-802,4-1 604,0 1 1,5-1-941,0 1 813,0 0 1,1-6-541,4 1 1,3-7 205,7 2 1,0-3 643,-1-2 0,-6-7 0,-1-1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5.8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1 117 7786,'22'-14'0,"4"-1"-1026,-6 1 1026,-1-8 0,2 0 0,2-7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7.0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234 394 7786,'13'-2'-230,"-3"-3"-535,-6-4 689,-2-4 0,-2 3 128,0 0 0,0 6 374,0-6 1,0 5 420,0-5 1,-2 7-467,-2-2 0,0 4-52,-5 1 0,-1-5 5,-5 0 0,1 0-86,-1 5 0,1 0 103,-1 0 0,0 2-106,1 2 0,-1 0-194,1 5 0,-1-1 128,1 2 0,-1 3-136,0-3 1,2 3 29,4 1 1,-3 6-117,7-1 0,1 2-206,4-1 0,0-4 157,0 3 1,1-2-295,4-3 0,8 1 183,7-1 0,1-6-75,-2-3 1,2-3-75,3-2 1,4 0-113,-4 0 0,2-8 68,-2-7 0,4-1 5,-4-8 1,-3-1 169,-1-4 1,-1 0 20,-4 0 1,3-2 132,-9-3 1,-2 3-89,-2-3 1,-4 4 313,-1 0 0,0 0-83,0-4 1,-6 8 114,-4-3 1,2 9 86,-2 1 1,2 3 761,-2 1-403,-3 7 225,12 1-544,-12 7 1,11 7-98,-3 3 1,4 4 88,1 6 1,0-3-133,0 8 1,0-1-14,0 5 0,0 0-18,0 0 1,-2 2-30,-3 3 0,4 2-260,-4 3 1,3 1 113,2-6 1,0 7-679,0-2 1,0 1 345,0-1 1,2-3-649,3-7 0,-2-5 277,7 0 0,-6-11 731,6 2 0,-7-10 0,4 1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7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7285,'6'-15'0,"2"0"0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7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15 350 7786,'-8'-7'476,"3"-2"0,3 1-110,2-2 1,0 5-412,0-5 0,2 2-154,3-1 91,3-4 0,7 6 176,-1-3 1,6-3-108,-1 4 0,0 1 120,-4-2 0,0 0 40,-1-4 0,1 4-140,-1 0 0,1 0 84,0-4 0,-7-1 33,-4 1 0,3-1 142,-2 1-13,0-1 1,-5 0-39,0 1 1,0 4 109,0 0 1,-7 6-107,-3-6 1,2 7-26,-1-2 1,4 3 153,-5 2-152,0 0 0,1 0 107,-1 0 1,7 7-57,-2 2 0,-2 4-2,3 2 0,-1 1-3,5 3 0,0-1 73,0 7 1,0-6-217,0 5 1,5-4 163,-1 4 1,8-1-322,-3 1 0,4-1 87,2-4 1,4-3-472,1 4 1,11-9-241,-2-1 1,5-7-1420,0 2 2127,-3-10 0,-2-3 0,-8-7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9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 7786,'-10'0'461,"0"0"-591,7 0-191,-10 0 1414,5 0 584,0 0 0,2 1-563,6 4 1,0-2-573,0 7 1,1-7-97,4 2 1,3 2-183,7-3 1,-1 1-225,1-5 0,4 5-108,1 0 1,6 0-176,-2-5 1,-1 5-92,1 0 1,-5-1-424,6-4 0,-3 5-542,3 0 1,-4 0-161,-7-5 454,1 6 0,-2-2 1005,-4 5 0,4-5 0,-4 2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9.3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0 7786,'-14'0'0,"-7"0"0,-2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9.4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0 7786,'-14'0'238,"-1"0"1,5 0 388,1 0 1,4 0 119,-5 0-281,7 0-20,-4 0 0,9 0-83,3 0 0,4 0 44,11 0 1,1 0-89,3 0 0,4 0-263,-4 0 1,5 2-193,5 3 1,-3-4-333,3 4 0,-3-3 434,-2-2 34,0 0 0,7 6 0,1 2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9.5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7786,'0'14'0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5:14.3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0 103 7770,'78'-7'70,"0"1"1,11-4 0,-59 2 450,-35 3-393,3 3 1,2-6-72,0 3 75,0 4 1,2-6 71,3 7 1,3 7-264,6 3 0,-4-2-23,0 1 1,-2 3-47,1 7 1,3-3 79,-7 4 1,4-2-145,-4 1 0,0-3 69,-5 4 1,0-4-12,0-2 1,0 1 11,0 0 1,-5-1 79,0 1 0,-6-6 7,1 1 0,2-7 13,-1 2 1,-1-3 8,-5-2 0,6 0-1,-1 0 1,2-7 11,-2-2 1,3-9 41,7-2 1,0-4-60,0 5 1,0-7 128,0 2 0,2 1-112,3-1 0,-2 6 167,7-2 1,0-1-48,4 2 1,6 1-44,-1 8 0,1-3 1,-6 4 0,6 2-1,-1 2 0,5 4 39,-4 1 0,-1 1 131,-4 4-257,6 3 0,-5 7 78,3-1 0,-4 6-167,-5-1 1,1 1-8,-6-6 1,0 6-104,-5-1 1,0 1 66,0-6 0,0 1-366,0-1 30,0 1 139,0-1 90,0 1 1,6-7 47,4-3 1,3-5 139,2-5 1,-1-3 93,1-7 1,-1 6 28,1-1 0,-1 0 24,1-4 204,0-7 0,-2 4-11,-4-2 1,3 3 130,-8 1 1,1 1 326,-5-1-177,0 1 300,0-1-535,0 0 1,-1 6-167,-4-1 1,2 7-31,-7-2 1,5 3-189,-5 2 0,2 2-194,-2 3 1,-3 3 192,4 6 0,-4 1-247,-2 0 1,6 1 141,-1 3 0,5-3-31,-5 4 1,5-4-48,-4-1-10,5-1 1,-2 1 113,6-1 1,0-4 4,0 0 1,6-7 45,4 2 1,3-4 8,2-1 0,-1-1 110,1-4 1,-1-2-80,1-2 0,0-4 131,-1 3 0,1-1-1,-1 1 0,-4-3 14,0 3 0,-7 2 119,2-1 33,3 5 0,-6-4 93,2 3-249,-2 4 0,-2-4 69,0 10 1,0 3-63,0 6 1,0 6-6,0-1 1,0 7-62,0-2 1,0 11-4,0 3 0,-2 6 38,-2 5 1,2-2-12,-3 6 1,-3-4-44,-2 4 0,-3 1-12,-1 4 0,-1-6-92,1-4 1,-1-9 70,0-5 1,1-5-77,-1-4 1,1-6-5,-1-9 1,1 1 31,-1-6 0,0 0 33,1-5 0,-1-5-2,1 0 0,-1-6 5,0 1 1,1-8 0,-1-1 0,6-2 117,-1 1 0,5 3-105,-5-8 0,7 6 172,-2-5 0,4 4 13,1-4 1,8 4-64,6-4 0,2 5-101,9-6 1,1 6-86,8-5 1,-2 6-55,7-2 0,1 3-258,9-3 0,-4 6-9,4-1 0,-2 0 25,2 6 380,-4 2 0,12-6 0,-6 5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26.0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117 117 7786,'0'-10'206,"0"0"205,0-1-146,0 4 1,0-6 153,0 4 1,0 1 118,0-2 1,-2 5 359,-3-5-454,4 7 1,-7-8 200,3 6-113,3 0 1,-6 5 345,3 0-363,4 0 57,-6 0-51,7 0-397,0 7 1,0 1 106,0 6 0,0 1-122,0-1 0,0 1 64,0 0 0,0 4-69,0 0 0,0 2-82,0-1 0,0-4-131,0 4 1,0 1 7,0-2 0,0 2-148,0-1 1,0-9-42,0 3 1,0-2 52,0 2 1,0-4-111,0 0 167,0-7-19,0 4 136,0-7 1,0-7 2,0-3 0,0-3 24,0-1 0,0 4 148,0 0 1,0 1 24,0-6 0,2 5 57,3 1-127,-4-1 1,10 0-42,-6 0-16,7 7 1,-9-8 1,7 6-22,-1 0 0,6 5 16,-1 0 1,-1 2-13,-3 3 1,3 3 25,-3 6 0,-2 1-25,2-1 1,-2 8 122,1 2 1,-2-1-65,-7 1 0,0 0 105,0 5 0,0 4-60,0-4 0,-2 3-38,-3-8 0,-3 2-5,-6-1 1,1 1-12,3-7 1,-3-1-78,3-8 1,-3 1 86,-1-6 1,-1 5-82,1-6 0,-1 1 58,1-5 0,-1-1-346,0-4 0,2 2 2,4-7 0,-3 0-124,8-5 1,-6 6 38,5-1 1,0 0-604,5-4 286,0-1 0,0 1-178,0-1 189,0 7 0,2-3-186,3 6-68,-4 0 80,12 5 153,-5 0 724,7 0 0,-7 0 0,-2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26.1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6531,'6'-8'-632,"-4"-5"577,3 3 0,-4 2 55,-1-2 0,7-6 0,1-6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26.2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59 175 7786,'0'-14'261,"0"-1"155,0 1 0,-6-1-14,-4 1-104,3-1 507,-6 0 0,10 6 217,-7-1 269,7 7-883,-3-4 1,12 7 17,4 0 0,4 0-234,6 0 0,3 0-262,6 0 1,2-5-192,3 1 1,3-3-483,7 2 0,-1 4-921,1-4 1664,0-3 0,-13 6 0,-4-4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26.3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7786,'15'29'0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26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44 7721,'-23'0'-151,"-3"0"68,7 0 0,-1-5 507,6 0-156,-1 0 0,1 5 368,-1 0 360,0 0-263,1 0-327,6 0 1,1 2 1280,7 3-1162,0-4 0,2 6 145,3-7 0,3 0-328,6 0 0,8-2-140,2-3 1,5 4-321,5-4 0,3 2-384,7-2 0,1 3-725,4-3 1227,-4 4 0,12-6 0,-5-1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30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73 263 7786,'-15'-29'-94,"1"6"-48,-1 4 1,5-3 404,1 3 0,5 0 418,0 4 1,2 5-67,2 1 0,0 4 165,0-5-98,0 0-178,0-4-333,6-1 0,1 5-15,3 1 0,3 5-86,-4 0 0,3 0 113,-3 0 0,4 2-83,-3-3 1,3 3-93,2 2 0,-1 5-29,1 0 0,-1 5-68,1-5 1,0 4 52,-1-4 1,1 5-96,-1-5 0,1 5-40,-1-6 1,1 6-14,0-5 1,-6 0 129,1-5 0,-5 0 17,5 0 218,-7 0-196,3-7 719,-6-1-497,0-6 0,-6 1 245,-4 3 1,2 2 272,-2 3-322,1 3 1,-6-4-98,0 6 0,2 2-107,4 2 1,-3 0-93,8 5 1,-6 3 110,5 7 0,-5-1-123,5 6 0,1 2 92,4 8 0,0 4-38,0 5 1,0 7-105,0 4 1,0 7-176,0 3 1,0 4-47,0-5 1,4-6-288,1-9 0,2-3-371,-2-1 0,-4-7 391,4-3 0,-3-9-1911,-2-6 1700,0-3 0,-2-8-526,-3-3 0,2-5 405,-7-5 0,2 1 234,-2-11 0,-3 2 541,4-11 0,-4-7 0,-2-6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30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73 7786,'-15'-6'2571,"7"4"-2340,1-4 0,9 6-139,3 0 0,5 0 56,9 0 0,4 0-89,6 0 1,6 0-68,4 0 0,-1 0-277,0 0 0,6 0-195,5 0 1,1 0 168,-1 0 1,-6-5-1555,1 0 1865,0-6 0,-7-4 0,7-8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31.2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174 132 7786,'-15'0'-764,"-4"-2"945,-1-2 0,1 0 452,4-5 0,1 5-127,-1 0 1,1 2 194,-1 2 199,7 0-186,-5 0-33,11 0 1,-2 0-208,8 0 0,0 0-93,5 0 1,8 0-251,7 0 0,3-2-180,3-3 0,4 4-334,0-4 0,6 3 314,-1 2 1,-2 0-295,2 0 1,-5-1 181,5-4 0,-7 3-942,2-3 0,-3 4 172,-2 1 1,-6 0 59,-4 0 0,-2-2-6,-3-3 897,-6 4 0,-1-7 0,-7 3 0,-7-2 0,-2-3 0,-4-2 0,-8 3 0,-2-5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31.4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132 131 7786,'-15'-15'99,"1"0"0,-1 6 179,0-1 1,1 0 15,-1-4 0,6-1-89,-1 1 1,5 5 739,-5 5-245,7-5-353,-3 8 0,6-4 8,0 10 0,0 3 43,0 7 1,0 6-44,0 3 0,0 10 153,0 5 0,0 4-791,0 6 0,1 3 216,4 6 0,-2 1-1811,7-1 1,0 7 1877,4 3 0,1-4 0,-1 1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59.2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307 220 8289,'-13'-20'0,"3"1"1204,-3-1-239,12-1 534,-6 5 4,7-5-648,0 6 0,0 6 775,0-1-562,0 7-138,-6-4 1,2 2 206,-5 0 542,5 1-1179,-9 4 0,7 1 918,-4 4-180,-3-3-601,5 11 0,-6-7-166,-1 4 0,5-2-344,1-3 0,4 1-127,-5 4 0,2 3 0,-2-3 0,-1-2 0,6 1 0,-6 1 0,1 5 0,2-1 0,-2 1 0,5 0 0,-4-1 0,5 1 0,-1-1 0,-1 2 0,1 4 0,0-4 0,5 4 0,-5-4 0,1-2 0,-1 1 0,5-1 0,0 1 0,0 0 0,0 4 0,0 0 0,0 1 0,0-6 0,5 1 0,-1 0 0,1 4 0,-5 1 0,5-1 0,0-4 0,5-1 0,-5 1 0,6-1 0,-1 1 0,3-1 0,1 1 0,1 0 0,-1-6 0,1 1 0,4-7 0,1 2 0,-1-3 0,-4-2 0,4 0 0,1 0 0,-1 0 0,-4 0 0,4 0 0,1 0 0,-1-2 0,-4-3 0,-1 2 0,1-7 0,-1 5 0,1-4 0,-1-1 0,1-5 0,-5 1 0,-1-1 0,0 1 0,0-1 0,4-4 0,-3-1 0,-2-6 0,2 2 0,-7-4 0,2-1 0,-4 0 0,-1 0 0,0-2 0,0-3 0,0 2 0,0-7 0,-1 7 0,-4-2 0,2 4 0,-7 6 0,0-3-93,-4 2 0,-1 4-214,1 2 0,-1 4-15,0 5 0,-1-1-238,-3 6 1,1-4-1097,-6 4 0,-1 0 762,-4 5 1,-2 1-3144,-3 4 4037,4 3 0,7 1 0,10-3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5:15.0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44 7713,'-9'-1'-308,"-1"-4"1,5 3 392,-5-3 1,7 2 665,-2-2-56,4 4-286,1-6-304,0 1 140,0 4-320,6-4 37,2 6 1,7 1-38,-1 4 0,-4 3 98,0 7 1,-5-1-28,4 1 1,0 0-76,0-1 1,3 1 32,-7-1 0,4 6-1,-4-1 0,2 1 48,-3-6 0,-2 1-16,3-1 0,-3-4-29,-2 0 1,1-2-89,4 2 0,-3-2 16,2-3-204,-2-4 161,-2 6 0,2-14 105,3-3 1,-4-3-186,4-1 1,2-1-22,-3 1 1,6-6-31,-5 1 0,6-2 188,-1 1 0,-2 3 102,2-8 0,0 7 0,4-1 0,1-4 0,-1 1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59.9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0 8065,'-21'15'-304,"5"-7"1,1 5-1,9-5 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9:00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15 7717,'-10'0'830,"1"0"1,4 0-423,-5 0 1,5 0 572,-5 0-380,7 0 1,-5 0 427,3 0-320,4 0 521,-6 0-404,7 0 31,0 0 0,7 0-409,2 0 1,4 0-140,2 0 1,1 0-196,4 0 1,2 0-26,7 0 1,1-5-194,-1 0 1,0 0-507,0 5 0,-3 0 374,3 0 1,-8 0-380,8 0 1,-9 0-168,-1 0 1,-1 0-399,1 0 1,-7 0-255,2 0-353,-9 0 863,2 7 1,-7 1 438,0 7 1,-7-1 146,-3 1 0,-2 1 338,-3 3 0,-6-2 0,-2 4 0,-6-7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9:00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45 7669,'-29'-2'381,"0"-3"0,6 3-50,4-2 1,2 2 594,3 2-244,6 6-260,1 3 0,7 0 76,0 1 1,7-7 17,3 2 1,2 2-184,3-3 1,4 1-21,1-5 1,6 0-280,-2 0 1,4 0 107,1 0 0,0 0-714,0 0 0,5 0 410,0 0 1,0-5-1379,-5 1 0,5-6 676,0 5 0,5-6-246,-5 1 1,0 2 1109,-5-2 0,7 0 0,1-4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9:00.7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88 7692,'-22'-2'588,"2"-3"0,6-3 603,4-7 1,-1 6 82,6-1-567,0 7 0,7-9-257,2 8 0,6-1-210,10 5 1,-3-2-115,8-3 1,-6 4-80,5-4 0,-4 3-663,4 2 0,-4 0 462,4 0 0,-6 0-1356,1 0 1,-3 5 1509,-1 0 0,0 6 0,-1-3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9:00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7692,'0'0'0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9:01.4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423 175 7692,'-15'-6'345,"1"-1"140,-1-2 1,1 1-246,-1 3 121,1 3 556,-1-4-126,0 6-485,1 0 1,4-5-60,0 0 0,7-6 77,-2 1 1,-1 2-96,1-2 0,0 0 121,5-4-270,0-1 1,5 1 72,0-1 0,1 7-154,-1 3 0,-2 3 7,7 2-45,0 0 0,4 2 66,1 3 0,-5 3-138,-1 7 1,-4-1-87,5 1 1,-7 4 60,2 1 0,-3 6 10,-2-2 0,-2 3 49,-3 3 0,-4-1-85,-11 0 1,2 2-4,-6 3 1,-5-4-75,-5 4 0,0-4 105,5-6 0,-4 0 33,4-9 0,-2 1 33,12-11 0,1-2-45,8-8 0,-1 2 59,6-7 0,0-1-56,5-9 1,0 9 198,0-3 1,2 2 51,3-2 1,1-1 30,4 0 1,3 7 63,-3 3-28,3-3 0,1 5 194,1-7-270,-1 7 1,1-3 119,-1 6 1,-4 1-71,0 4 0,0-2 110,4 7 1,-1 0-11,-3 4 1,3 1-88,-3 0 1,3 1-44,1 3 0,6-1-125,-1 6 1,0-4-308,-4 4 0,1-6 192,4 1 1,-4-2-304,3-3 0,-3-1 204,-1-3 0,0 1-1162,-1-6 1,1 0 179,-1-5 0,1-2-950,-1-3 2119,1-3 0,0-13 0,-1-1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9:01.9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365 74 7692,'5'-10'755,"0"0"0,1 6-250,-1-6 1,-3 5-277,3-5-68,-4 7 0,1-8 174,3 6 363,-4 0 408,6 5-223,-7 0 1,0 0 1,-5 2-788,0 2 1,-6 0 77,1 5 1,-3 1-128,-1 5 0,-8 1 58,-2 3 1,2-2-51,-3 2 1,-1 4 8,-8 1 1,4-1-117,-4 1 0,4-5-2,6 6 1,-2-8 104,7 3 1,1-4-204,8-1 162,4-1 1,6 1-94,0-1 0,8-5 105,6-5 0,3 3 112,7-2 1,-5 4-64,6-4 1,-1 5 123,5-5 1,0 1-173,0-1 1,1-2 50,-1 7 1,0-7-390,0 2 1,0 2 169,0-2 0,0 1-562,1-1 0,-3-3 162,-3 2 0,-3 3-82,-6-2 0,0 1-748,-1-1-621,-6-3-416,-1 4 1524,-7-6 887,0 0 0,-7-6 0,-1-2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9:02.5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117 103 6468,'-13'-2'763,"4"-3"-242,-4 4 1,6-7-393,-2 3-84,2 3 1,7-6 308,0 3-89,-6 4 1,4-8 509,-3 5-95,3 2-288,2-5-221,0 7 1,-1 0 269,-4 0-199,3 0 1,-6 2-38,3 3 0,4-2 24,-4 7 1,-2 0-73,3 4 0,-1 1-77,5-1 1,0 6-65,0-1 1,0 6 28,0-6 0,0 7-118,0-2 0,1-1 66,4 1 0,2-4-55,2 4 0,4-8 54,-3-1 1,3-1 10,2-4 0,1-2-22,3 2 0,-3-7 9,4 2 1,1-4-143,-2-1 1,1 0 51,-6 0 1,1-6-47,0-4 0,-1-3 63,1-1 0,-6-1 14,1 1 0,-7-1 59,2 0 0,-2-4 11,2 0 0,-3-1-11,3 6 1,-4-6 105,-1 1 0,-4-2 63,-1 1 0,-5 4-27,5-3 1,-6-3 121,1 3 0,-1 0-42,1 4 0,-3 2 187,3 3-410,4-3 1,-7 10-394,3-7 111,4 7 1,-7-3-313,3 6 1,2 0-709,-2 0 1,1 0 1312,-6 0 0,7 6 0,1 2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9:02.6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7692,'0'0'0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15.6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249 103 7755,'0'-15'-201,"0"1"49,0-1 1,0 6 788,0-1-345,0 7-256,0-10 115,0 11 0,-2-6 701,-3 3 113,4 3 657,-6-4-374,7 6-183,0 0-635,-6 0 177,4 0-93,-5 6-257,7 2 0,-4 7 198,-1 0-215,0-1 0,0 2-44,0 4 0,-1-4-22,1 3 1,3 3-125,-3-3 0,-1 5 66,1-4 0,0 6-201,5-2 1,0-1 4,0 1 0,-5 0-113,0 5 0,1-4 106,4-1 0,0-6-30,0 1 0,0 2 75,0-1 0,0 4-2,0-5 0,0 1-278,0-6 1,0 6 119,0-1 1,0 1-337,0-6 0,0 1 20,0-1 1,0 1-764,0 0 741,0-1 0,0-4-74,0 0 1,-2-7-421,-3 2-209,4-4 683,-12-1 1,4-1 187,-5-4 0,-1 2 372,1-7 0,-1 7 0,1-2 0,-7-3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1:08:27.01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0 336,'0'-24,"7"-2,-6 24,6-11,-7-1,0 4,0-9,6 17,3-5,5 7,1 0,-1 7,1-5,-1 4,7 0,2-4,6 5,0-7,7 0,-5 0,11 0,-11 0,11 0,-11 0,4 6,-6-4,7 11,-5-12,11 6,-5-7,7 0,0 0,-1 0,-5-7,4 6,-11-6,4 7,-6 0,1 0,-1 0,6 0,3 0,5 0,1 0,6 0,-4 0,10 0,-10 0,4 0,-6 0,6 0,-5 0,18 0,-16 0,23 0,-17 0,12 0,-7 0,1 0,-1-6,0 4,1-4,-7 6,-2-7,0 5,2-4,0 6,4-6,-4 4,0-11,5 5,-12 0,5-5,0 5,-4 0,4 1,0 1,-4 4,10-4,-4 6,0 0,5 0,-12 0,5 0,0 6,2-4,0 4,-2 1,0-6,2 12,7-11,-1 4,-1-6,-4 0,-9 0,4 0,-2 0,12 0,0 0,1 0,-3 5,-2 0,-10 0,4-5,-2 0,12 6,0-4,-1 4,-4-6,-9 0,5 0,-11 0,19 0,-5 0,6 0,1 0,-1 0,0 0,1 0,5 0,-5 0,-1 0,-13 0,4 0,-5 0,9 0,-9 0,4-6,-2 4,12-11,0 12,1-12,-1 5,-6 0,5 1,-6 1,1 4,-2-4,-6 6,0 0,0 0,-7 0,5 0,-5 0,7-7,-7 5,5-4,-11 6,11 0,-5 0,7 0,6-7,-4 6,4-6,-13 7,5 0,-11 0,11 0,-11 0,5 0,-7 0,6 0,-4 0,5 0,-7 0,0 0,-6-6,4 4,-4-4,6 6,0 0,0-7,1 6,-1-6,0 1,0 4,0-11,7 5,1-6,13-1,-4 0,4 7,-6 2,-14 19,-2 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5:15.3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7713,'8'0'30,"-2"0"0,-6 2 389,0 3-23,0-4-77,0 6 0,-1-7 173,-4 0-433,3 6 0,-4-2 161,6 5-172,0 1 0,0 5 16,0-1 0,0 1-204,0-1 0,0 6-114,0-1 1,0 6 143,0-6 1,0 5-152,0-4 0,0 4 99,0-5 0,0 1-111,0-6 0,0 1-36,0 0 0,1-2-352,4-4 416,-3-2 1,11-7 244,-3 0 0,3-7 0,1-1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15.9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57 131 7658,'-7'-21'1220,"-1"5"0,-6-5-1865,-1 7 289,7 5 1,3 3 218,10 6 0,3 0-23,7 0 1,4 0 186,1 0 1,6 0 111,-2 0 0,8-5 186,2 0 0,2-4-189,-2 4 0,-2-5-16,7 5 0,0 0-37,5 5 0,-2 0-182,-3 0 0,3 0-483,-3 0 0,1 0 296,-1 0 0,-3 5-904,-7 0 1190,0 6 0,7-3 0,1 7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17.3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87 656 7667,'-23'0'2517,"2"-1"-1384,6-4-2837,1 3 1087,6-4 0,3 6 151,10 0 1,4-5 209,11 0 1,4-6 53,10 1 1,-3-4 369,3-6 0,-3 4-5,-2-4 0,0-1 381,0 2 1,0-5-342,0 4 0,1-1 28,-1 2 0,-5 3-96,0-4 1,1 2-221,4-1 0,-7 3 175,-2-4 0,-2 7-133,1-1 1,-8 7 2,4-7 1,-10 7 13,0-3 0,-4 6 189,-1-6 0,-6 5-118,-4-5 1,2 7 163,-2-2 0,1 2 238,-6-2-239,-6 3 1,5-4-130,-4 6 1,4 2-28,2 2 0,1 0-40,3 5 0,-1 1 198,6 5-262,-7-1 1,6 6 67,-4-1 1,2 1-33,3-6 0,4 6 61,-4-1 1,3 7 11,2-2 0,-5 2-45,0-2 0,1 9 4,4-4 0,-5 3-34,0-2 1,-2-3 59,2-3 0,2 4-51,-6-4 0,4-3 35,-5-1 0,5-1-193,-5-4 130,7 3-13,-3-17 61,-1 6-6,6-14 0,-6-1 24,7-7 0,0-1 1,0-3 1,5 3 29,0-4 0,6 2-48,-1-1 0,-2 3 76,2-4 0,-1 4-93,6 2 1,0-1-1,-1 0 1,-1 1-7,-3-1 1,8 1-87,-4-1 0,4 5 124,-3 1 1,-1 5-32,1 0 107,6-5 1,-5 8-67,3-4 1,-4 10 38,-5 5 1,1 4-40,-6 6 0,0-4 3,-5 3 1,0 4 15,0 1 1,0-1-25,0 1 1,0-1-86,0 1 0,-2 2 82,-3-7 1,4 1-68,-4-6 0,3 1 49,2 0 0,0-6-134,0 1 98,0-7-5,0 4 24,0-7 1,7 0 3,2 0 0,4-7-38,2-2 1,-1-9 29,1-2 0,0 1-96,-1 4 0,1-4 85,-1-1 1,1 1 11,0 4 0,-6 1 46,1-1 1,-7 1 3,2-1 0,-2 5 7,2 1 198,-3 5-279,4-2 0,-7 6 56,-4 0 1,3 2-46,-3 2 0,-1 0 50,1 5 1,-5 1-78,5 5 1,-4-1 32,4 1-4,0 6 0,3-5 10,-3 4 0,4-4 2,-4-2 0,5-4 53,5 0 0,-2-5-45,7 4 1,0-5 6,4 0 0,6-2-2,-1-2 0,7-6-3,-2-4 1,2-3 26,-2-2 1,2-4 2,-6-1 1,4-4 26,-5 5 1,1-2 5,-5 1 1,-7 4 56,-4-3 0,-2 2-86,-2 3 0,0 4-56,0 0 1,-8 6 63,-7-6 1,-1 7-224,-8-2 0,4 3-22,-4 2 1,5 0-39,-6 0 1,3 0-98,-3 0 1,0 2-259,5 3 1,-4-2-4,4 7 1,-1-7 195,2 2 1,8 1-284,-4-1 200,4 0 203,3-5 0,3-2 136,10-3 0,-1-3 145,11-6 0,-4-3 0,9-2 0,1 1 0,-2-6 0,1 4 0,-6-4 0,-4 5 0,0-6 0,-2 3-2,2-3 0,1 3 2,-6 2 0,0 3 154,-5-8 1,0 7 69,0-1 1,-2-2 121,-3 2 0,2-3 9,-7 3 1,5 8 101,-4-4 0,5 4-105,-1-4 0,-1 5 276,1 1-372,0 6 1,7-9-40,3 7 1,-2 0-206,7 5 1,-1 0-29,6 0 1,1 2-17,4 3 1,-3-2-84,8 7 1,-6 0-173,5 4 1,-6 1-342,2-1 1,1 1 304,-2-1 1,-4 6-442,-5-1 0,-7 7 764,2-1 0,3 2 0,0 2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17.9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494 132 7663,'-14'0'0,"-4"-2"649,3-3 1,-3-1-217,9-4 1,1 2-689,-2 3 1,7 2 223,-2-7 1,3 5-514,2-5 1,0 6 403,0-6 836,0 0-187,0-4 318,0-1-647,-6 7 0,-2 1-147,-7 7 0,5 0-13,1 0 1,-3 5 204,-7 0 0,1 6-301,-6-1 0,4 3 7,-4 2 1,5 4 111,-6 1 0,3 1 4,-3-2 0,3-3 13,2 4 1,4-3-127,-3 3 0,4-4 88,5 4 0,-1-4-63,6-2 0,-1 1 100,1-1 1,3 1-182,-3 0 1,10-6 47,5 1 1,3-7 25,1 2 1,3-3-3,2-2 1,4 0-2,6 0 1,0-2-8,0-3 0,0-3 36,0-6 0,-1-1 47,-4 0 1,4 1-48,-4-1 0,2-4 69,-2-1 0,2-1 6,-6 2 0,-1 3 115,-4-4 1,-2 4-69,-4 2 0,-2 4 87,-7 0-26,0 7-36,0-4 40,0 7 0,-7 5-57,-2 0 1,0 6-27,0-1 0,1 3-47,-2 2 1,-1-1 0,6 1 0,-5-1-104,5 1 1,0 0-213,5-1 1,0 1-948,0-1 559,0 1-142,0-1 0,7-1 300,3-3 1,2-3 116,3-7 1,0 0 392,-1 0 0,7-7 0,2-1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18.8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159 467 7678,'-29'0'-70,"0"0"0,1 0 1019,4 0 0,3 0 163,6 0-1605,7 0 1,3 0 261,10 0 0,5 0-207,9 0 0,-1-1 239,6-4 1,-4-3 204,4-7 1,-4 1 103,4-1 1,-1-4 296,1-1 0,3-4-251,-2 5 0,-3-3-121,3 3 0,-6 3-81,5-4 1,-1-1 188,1 2 1,-3-1-236,-6 6 1,3-6 75,-4 1 1,4 0-12,-8 4 1,-4 0 26,-1 1 1,-3-1 187,-2 1 0,0 4 93,0 0 1,-5 5-82,0-4 0,-6 5 2,1 0 0,2 2 110,-2 2-248,1 0 22,-6 6 0,0 3-36,1 5 0,4 1 18,0-1 0,7 1-1,-2-1 1,-1 6-73,1-1 1,-5 7 60,5-1 1,0-3-61,5 2 0,-4 6 43,-1 4 0,-5 0-1,5-5 1,-6 5-20,1 0 1,2 5-15,-2-5 0,5-2-9,-4-8 0,6 2-160,-2-6-23,3-1 199,2-11-115,0-1 1,2-9 57,3-3 0,-2-3-3,6-6 0,1-6 42,5 1 1,4-7 6,1 2 1,-1 1 29,-4-1 1,4 4 16,1-4 0,1 6-3,-2-1 0,-3 2-37,4 3 1,-4-1-8,-2 1 0,1 4 8,0 0 1,-6 7 3,1-2 0,-5 4 46,5 1 1,-7 1 96,2 4 1,-4 3-58,-1 7 0,0-1 128,0 1 0,-1 4-231,-4 1 1,3 1 82,-3-2 0,4-1-177,1 6 0,-2-6 13,-3 2 1,4-4 8,-4-2 1,3-4 74,2 0-63,0-1 7,7 0 18,1-3 1,6-6-68,1 0 1,-1-2 85,1-2 1,1-5-98,4-5 1,-4 1 146,3 3 1,-2-3-4,-3 4 1,-1-4-27,-3-2 181,3 7-147,-5-5 172,0 11-64,-2-11-52,-6 12-5,0 1 0,0 8-75,0 6 0,-4 1-91,-1 0 0,0-1-2,5 1 1,0-1-180,0 1 0,0-1-177,0 1-287,0 0 67,0-1 336,6-6 0,2-1-281,7-7 0,0-2 128,-1-3 0,1-4-18,-1-11 1,6 2 238,-1-6 1,1 1 253,-6-1 0,1-3 0,-1 4 0,1-6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59 7678,'-15'-7'0,"1"-3"0,-6-1 562,1 1 874,-1-3-1205,6 12 115,6-6-1079,1 7 0,9 2 428,3 3 0,3-4-134,6 4 1,-4 2 99,0-2 1,-1 4 5,6-4 1,0 5 332,-1-5 0,1 6 0,-1-1 0,1 3 0,-1 1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19.9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88 248 7678,'-14'8'0,"-1"3"76,1-6 0,4 5 90,0-5 0,5 5 643,-4-6-778,5 8 0,-2-9-317,6 7 1,6-7 217,4 2 0,3-5 134,2-5 0,4 2-2,1-7 1,1 0-72,-2-4 0,2-1 141,3 0 0,2-4-12,-6 0 1,1-1-92,-2 6 1,-1-1-53,6 0 0,-6 1 14,2-1 0,-4 1 3,-2-1 0,-4 1-33,0-1 1,-5 0 154,4 1 1,-5 4-79,1 0 0,-4 6 99,-1-6 1,-6 7-17,-4-2 1,2 3 107,-2 2 1,0 0-117,-4 0 0,-1 0 30,1 0 0,-1 7-23,1 2 0,-1-1-5,0 2 0,6 1-59,-1 9 0,0-4 45,-4 4 0,4 1-129,0-2 1,7 2 25,-2-1 0,-1-3-72,1 8 1,0-6 17,5 5 0,0-6-162,0 2 0,6-3 15,4 3 0,3-6-99,2 1 1,-1-2-83,1-8 0,-1 5 96,1-6 0,4 1-153,1-5 0,6 0 51,-2 0 0,-1-1 147,1-4 1,0-5 79,5-9 1,-4 2 32,-1-2 1,-6-2 171,1 2 1,1-6-70,-6 6 1,4-6 201,-8 6 1,-2-2-118,2 2 1,-7 2 563,2-2-36,3 3 182,-7 1-160,6 1-283,-14 5 1,4 3-58,-6 6 0,4 0-28,-5 0 1,5 6 71,-5 4 1,7 3-101,-2 2 0,-1 1-103,1 3 0,-5-1 36,5 6 0,-4 2-10,4 8 1,-5-3-3,5 3 1,-5 3-5,6 2 0,-8 3-30,3 2 0,0 0-112,0 0 0,1-1-120,-2 1 0,-1-2 86,6-3 1,-5-5-396,5-10 0,0-3 14,5-6 1,0-5-735,0-1 793,0-5 1,0 1-84,0-10 0,0 1 90,0-5 1,0-1 30,0-5 0,0-6 224,0-3 1,0 1-53,0-1 1,0 0 162,0-5 0,0-5-46,0 0 1,2-7 50,3 2 0,-2 2-7,7-2 1,-2 0 186,2-4 1,3 0 149,-4 5 1,4-3-22,2 7 1,-1 0 37,1 5 1,4 6-92,1 4 0,-1 4-161,-4 5 1,1 4 67,3 6 1,-1 0-38,7 0 1,-8 0-4,3 0 1,1 5-5,-2 0 1,7 6 101,-1-1 0,-3 1-113,2-1 0,-4 8-66,4-4 1,-6 4 81,1-3 1,-2 4-248,-3 0 0,-1 6-82,-3-6 1,-4 6-132,-6-6 1,0 2 46,0-2 1,-8-2-94,-6 2 1,-2-4 86,-9-6 0,-4 3-116,-5-7 0,-6-1-68,1-4 1,-8 0 467,-2 0 0,20 0 0,10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19.9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15 7620,'-16'-8'0,"3"2"0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20.0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1 218 7657,'0'-15'0,"0"-4"290,0-1 1,1-4 471,4 5 0,-1-1-683,5 6 0,6-1 9,4 0 0,12 1-859,-2-1 0,8 7 418,-3 3 1,0-1-45,-4 1 1,-3 2 47,-3 8 349,-2 9 0,-8-4 0,1 3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20.2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 1 7638,'-15'0'0,"1"0"819,-1 0-1313,0 0 494,7 0 0,8 6 0,8 2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21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642 169 7646,'-15'0'0,"-6"-6"0,5 2 15,-4-5 1,4 6-30,1-2 0,6 3-30,-1 2-220,7-6-20,-10 4 203,11-11 1,-4 5 158,6-7 0,-2 6 1196,-3-1-1024,4 0 1,-7-4 144,3-1 0,3 5 220,-3 1-285,4 5-137,1-2-531,0-1 135,0 6 1,0 6 132,0 9 0,0 4 25,0-3 1,0 1-11,0 3 0,0-1 19,0 6 0,-2-4 8,-3 4 1,0-5 32,-9 6 1,1-1 14,-12 5 1,1 0-108,-5 1 1,-2-3 64,-3-3 1,-1 2 7,-4-6 1,3-6-9,7-4 1,0-7 43,0 2 0,6-3-39,3-2 1,6-2 19,4-3 0,-1 2 39,6-7 18,0 1-39,5-6 1,2 0-16,3 1 1,3 4-5,6 0 1,1 2 3,-1-1 1,1 0 74,0 5 1,4 2-25,0-3 1,1 4 101,-6 1 1,1 0-82,0 0 0,-1 0 11,1 0 0,-2 6 4,-4 4 0,4 3 9,-3 1 0,-2 1 61,2-1 1,-7 7-69,2 4 0,2-3-26,-3 3 1,3-1-53,-2 5 0,-4-5-109,4 1 1,-3-7 18,-2 1 0,5-3-136,0-1 0,1-5 8,-1-1 0,-2-6 114,7 2 0,0-5-403,4-5 1,2-3 136,4-6 0,1-6-399,3 1 0,4-7 302,-4 2 0,2 1 450,-2-1 0,10-1 0,-3-4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5:15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118 132 7713,'-23'0'-248,"2"-5"-136,6 0 1,6-1 477,-1 1 0,2 2 1349,-2-7-907,-3 7-77,11-10-702,-4 5-206,6-7 1,6 0-366,4 1 814,3 6 0,2-5 0,-1 5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21.5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44 7631,'-23'-7'0,"4"-2"0,-2-3 319,1 2 1,1 4-25,4 6 0,1 0-36,-1 0 1,0 2-209,1 2 0,4 0-188,0 5 1,7-4 200,-2 5 0,-1-5 57,1 5 1,-2-6 577,3 6-410,2 0 0,-6 4-142,3 1 0,3 0 58,-2-1 0,2 1-27,2-1 1,-5 6 11,0-1 0,0 6-19,5-6 1,0 7-21,0-2 1,0-1-155,0 1 1,0 0-169,0 6 1,0-6 141,0 0 1,5-4-360,0 4 1,2-6 58,-3 1 1,0-7-106,5-3 1,-4-1 53,5 2 0,-2-2-208,2-3 0,3-3-16,-4 2 0,0-2 240,0-2 0,1-2 364,5-2 0,6 2 0,1-4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22.0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73 307 7641,'-14'-2'852,"-1"-3"0,5 4-1352,0-4 1,6 2-154,-6-2 4,7 3 308,-4-4 0,7 4-133,0-3 967,7-3 1,-1-7-382,4 1 1,3-1 504,-3 1 1,-2-2-314,1-4 0,1 4-58,5-4 1,-6 4-68,1 2 1,-2-1 98,2 1-233,3-1 1,-10 0 215,7 1 228,-7 6-369,4-5 337,-7 11-122,0-4-188,0 6 0,0 1 69,0 4 0,0 3 10,0 7 1,0-1-156,0 1 1,-5 0 81,0-1 0,0 2-192,5 4 1,0-2 42,0 6 0,0-5-96,0 6 0,0-6-108,0 5 0,0-6-132,0 2 1,5 1-50,0-2 1,0 0-243,-5-4 1,1 0-229,4-1 0,-3 1 380,3-1 1,-4-4-395,-1 0 543,0-7 1,2 4 321,3-7 0,-4 0 0,12 0 0,-5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22.3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65 7632,'-2'-14'0,"-2"-1"2362,2 1-2018,-11-1 1,13 9-916,0 6 1,7 1 209,7 9 1,6 0-63,-1 4 1,5 1 732,-4-1 1,1-4-203,-2 0 0,-3 0 786,4 4 1,1 1-510,-2-1 1,1-1-88,-6-3 0,3 8-115,2-4 1,-3 4-267,4-3 1,-4 1 114,-2 3 0,-6-1-358,-3 7 0,-3-6 34,-2 5 0,-2 1 97,-3 4 1,-9 0-622,-10 0 1,-10 0 312,-5 0 1,-8 1-287,-2-1 0,-3-5 789,9 0 0,-4-6 0,8 2 0,3-11 0,0-2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22.6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80 1 7638,'-15'0'0,"1"0"673,-1 0-551,1 0-313,-1 0 0,9 0-122,6 0 0,11 0-125,8 0 1,7 0 252,-1 0 0,2 0 148,2 0 0,0 0 291,1 0 0,-1 0-251,0 0 1,0 0-269,0 0 0,-4 0 233,-1 0 0,-2 0 32,3 0 0,-4 6 0,-7 2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22.7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15 7638,'-10'0'5270,"0"0"-5543,1-7 0,2 6 184,7-4 1,15 3-414,14 2 1,10 5 389,14 0 1,2 0-1482,13-5 0,2 0 1593,8 0 0,-4-7 0,6-1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24.8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132 117 7617,'14'0'-1530,"1"0"2415,-7 0 101,-1 0-439,-7 0 195,0 0-161,0 6 11,0-4-120,0 4-135,0-6 40,0 0-153,6 0 143,-4 0-24,4 0-204,-6 0 1,0-1-36,0-4 0,0 2-67,0-7 0,0 5 65,0-5 1,0 5-140,0-4 73,0 6-53,0-10 1,-1 6 154,-4-3-31,3-3 0,-9 10 23,6-7 0,-5 6 354,5-6-265,-6 7 0,3-4-61,-7 7 0,6 0 87,-1 0 1,5 0-81,-5 0 0,5 2 26,-4 3 0,1 3-36,-2 6 1,-1 1-22,6-1 0,-5 6 87,5-1 0,0 2-22,5-1 0,-1-2-34,-4 6 0,3-5 15,-3 6 0,4-6-92,1 5 0,5-4 73,-1 4 0,8-6-80,-3 1 1,0 2-76,0-1 1,1-1-136,5-4 1,-6-1-44,1 1 0,0 0-617,4-1 40,1-6 0,-1 4 335,1-7 0,0-1-616,-1-4 0,-4-1 476,0-4 1,-1-3-179,6-7 1,0-4 12,-1-1 0,1-4-233,-1 5 0,1-6 467,-1 6 0,6-5 485,-1 4 0,1 1 0,-6 4 0,1 1 0,-1-1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25.2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44 146 7617,'0'-15'260,"0"6"135,0-1 0,0 5-81,0-5-418,0 1 707,0-6 15,0 1-315,0-1 0,0 5 150,0 1-72,0 5 0,0-4 182,0 3 32,0 4-106,0-6-268,0 7 1,-1 0 304,-4 0-315,3 7 1,-6 1-15,3 6 1,4-4 2,-4 0 0,-2 0-43,2 4 1,1 2 22,4 4 1,0-4 11,0 3 0,0 2-51,0-1 0,0 4-143,0-4 0,0 6 6,0-2 0,0-1 41,0 1 1,0 0-28,0 5 0,0-4 49,0-1 0,4-5-364,1 6 1,7-8-181,-3 3 1,0-4-382,0-1 1,1-2 112,5-4 0,-1 3-408,1-7 0,-1-1 95,1-4 1,-1-6 205,1-4 0,0-9 263,-1-6 589,1 4 0,-1-13 0,1 4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25.9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306 103 7617,'0'8'190,"0"5"0,-1-12-162,-4 4 1,2 2 87,-7-2 0,5 0 179,-5-5 1,5 0-28,-4 0 0,4 0 142,-5 0 1,5 0-121,-4 0 1,4 0 396,-5 0-423,0 0 1,-3-2-77,4-3 1,1 2-81,3-7 0,3 5 103,-3-4 1,2 4-136,-2-5 1,3 5 147,-2-5-203,2 1 1,2-6-61,0 0 1,5 6-204,0-1 1,0 7 94,1-10 13,2 11 136,7-4 27,-1 6 1,-1 6-25,-3 4 0,-4 3 7,-6 1 1,0 3 55,0 2 0,0-1 7,0 6 0,-6-4-79,-4 4 1,-3 0 33,-1 5 0,-6 1-165,1-1 1,-5-5 94,4 0 0,-4-6-170,4 2-31,1-11-159,4-2 265,1-7 1,6-7-39,3-2 0,3 0 126,2 0 1,0-1-51,0-5 0,5 6 151,0-1 0,1 7-148,-1-2 265,-3-3 46,11 6-16,-5-4 1,7 6-47,-1 0 1,-4 0-55,0 0 1,-1 1-69,6 4 1,-1-2 32,1 7 1,0 0-274,-1 4 1,2 1 80,4 0 1,-4-1-301,3 1 1,-2-2-49,-3-4 1,1 4-203,-1-3 1,1-2 150,0 2 1,-6-7-154,1 2 1,-5-3 677,5-2 0,-6 0 0,6 0 0,-7 0 0,4-7 0,-7-1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26.2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7617,'9'7'-1235,"-3"-6"1781,-6 6 438,-6-7 0,2 0 113,-5 0-406,5 0 21,-2 0-124,6 0-293,0 6 1,0-3-139,0 7 0,0-5-87,0 5 1,0-6 69,0 6 1,0 0-84,0 4 0,0 1-365,0 0 1,0 1 175,0 3 1,0-1-759,0 6 1,-2-4 410,-3 4 0,4-6-643,-4 1 0,3-2-155,2-3 1277,0 1 0,0-7 0,7-2 0,1-6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26.7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30 321 7797,'-15'-7'788,"7"6"-684,1-6 261,7 7 1311,0 0-1296,0-6-192,0 4 1,0-11-181,0 4 0,7-4 58,3-2 0,-2 0-139,1 1 0,1-1 65,5 1 1,-2-6-41,-4 1 0,3-5 79,-7 4 0,6 1 29,-1 4 1,-4 0 105,-1 1 0,-2 1-44,2 3 377,-3-3-164,4 12-130,-6-6 56,0 7-60,0 0 130,0 7-147,0 1 1,0 6 50,0 1 1,0 1-109,0 4 0,0-4-3,0 3 0,0 2 17,0-1 0,2-1-214,3-4 1,-4 4-74,4 1 1,-3 4-153,-2-5 0,5 1-341,-1-6 0,1 6 290,-5-1 0,0 1-722,0-6 1,5 1 479,0-1 1,0-4-114,-5 0 0,0-5-119,0 4 49,0-5 774,0 2 0,0-6 0,0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5:15.6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7713,'-15'0'-761,"7"0"1613,2 0 1,7 0-426,4 0 1,3 0-140,7 0 1,6 0-688,3 0 1,4 0 229,1 0 1,2 0 168,3 0 0,-4 0 0,6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27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15 9033,'0'-8'1841,"0"1"-1306,0 7 2632,0 0-2849,0 7-490,0 1 1,0 7-141,0-1 0,0 6-370,0-1 0,0 2 269,0-1 1,0-3-173,0 8 1,-5-6-268,0 5 1,0-4-1195,5 4 2046,0-13 0,-13 15 0,-3-9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28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103 117 7617,'8'-7'0,"0"4"-1111,-3-7 909,-3 7 535,4-10 1,-6 10 61,0-7-38,0 7 125,0-3-188,0-1 488,0 5-191,-6-4 51,4 6-112,-11 0-139,12 0-180,-12 0 0,9 0 211,-5 0-258,5 0 0,-4 0 187,3 0-230,4 0 1,-11 2 255,8 2-216,-1-2-103,-2 11 1,4-5 33,-7 7 0,7-6 12,-2 1 1,2 0-15,-2 4 1,3-4-53,-2 0 0,2 0 76,2 4 1,0 1-74,0-1 1,0 3 50,0 2 1,0-3-58,0 4 0,0-3 57,0 3 1,5-4-12,0 4 1,4-4-94,-4-2 1,5 2-167,-5 4 0,6-5 134,-1-1 1,-2 1 35,2-6 0,-5-1-50,4 2 0,1-7 54,5 2 0,-6-3-19,1-2 0,0 0-29,4 0 1,1-7-100,-1-2 0,-4-4 71,0-2 1,0 1-14,4-1 1,-4-4 72,0-1 0,-2-1-36,1 2 0,3 1 55,-7-6 1,0 6-57,-5-2 1,0 2 147,0-1 1,0 1 7,0-6 0,0 6 115,0-1 1,-7 2-56,-3 3 1,-3-1 127,-1 1 0,-1 1-190,1 3 1,-1-1 7,0 6 1,6-5-258,-1 5 0,0-4 17,-4 4-55,-1 0 0,2 3-179,4-3 0,-4 4-220,3-4 0,2 3-586,-2 2-683,0 7 949,-4 1 0,6 6 409,3 1 1,3 0 104,2-1 1,2-1-235,3-3 629,-4 3 0,12-5 0,-5 6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29.2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44 7197,'8'-14'1481,"-2"5"-699,-6-4-199,0 12 123,0-6-73,0 7 1472,0 0-1831,0 7 1,5-4-64,0 7 1,2-2 33,-3 2 0,-2 3-57,3-4 1,-2-1 89,2 2 1,-2 0-54,7 4 0,-7-4 225,2 0-259,3 0 1,-1 4-25,2 1 1,-1-1-67,-3 1 0,-3-5 322,3-1-273,3 1 18,-7 5 0,8-1-89,-5 1 0,-2-1-8,3 1 1,-3 0-67,-2-1 1,-2 1-58,-3-1 1,2 6-262,-7-1-1,-1 7-610,-9-2 0,2 4 420,-6 1 1,5 0-959,-6 0 1,6 0 177,-5 1 1284,-1-8 0,9-1 0,3-6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30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73 7617,'-6'-8'1800,"4"-5"-1259,-4 12 0,6-7 162,0 3 38,0 3-360,6-4 0,2 6 112,7 0 1,-5 0-117,-1 0 0,1 0 51,5 0 0,1 4-273,3 1 0,-2 0 3,2-5 0,-3 0-116,-1 0 0,4 0 63,1 0 1,4 0-326,-5 0 0,6 0 30,-6 0 1,5-5-167,-4 0 0,-1-4-204,-4 4 1,-1 0-574,1 5 0,-2-2 1133,-3-2 0,3 2 0,-5-5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31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232 117 7617,'-12'-1'743,"2"-4"-872,-3 3 110,11-4 269,-11 6 520,12 0-265,-6 0 145,7 6-271,0 2 0,0 2 222,0 0-422,0-7-28,0 10 1,0-10-175,0 7 1,2-7-54,3 2-7,-4-3 80,12-2 1,-6-2-82,2-3 0,3 2 18,-7-7 1,-1 0 80,-4-4 0,2 4-11,3 0 1,-3 1 19,2-6 0,-2 5 237,-2 1-84,-6-1 31,-3-5 0,-5 2-99,-1 4 0,1 1 100,-1 3 1,1 3-4,-1-3 1,0 4-43,1 1 1,4 1 32,0 4 1,1-2 93,-6 7-33,1 0 1,1 6-73,3 3 1,-1-2-4,6 2 1,0-1 19,5 1 1,-2-1 7,-3 6 0,4 1 50,-4 4 0,5-5-69,5 0 1,-2 1-174,7 4 1,-1-2 48,6-2 1,-5 1-48,-1-7 0,1 2-159,5-1 1,-1-6-215,1 1 1,4-2-82,1-8 0,1-1-327,-2-4 1,-1 0-409,6 0 1,-4-6 554,4-4 1,-1-4-344,1-6 1,2 4 447,-7-3 1,6-2 507,-6 1 0,-6 1 0,-6 4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31.5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74 117 7617,'0'-15'0,"-5"-4"405,0 0 1,-1-1 320,1 6-167,3 5-30,-4-3 164,6 10 22,0-5-88,0 7-289,0 0 1,-5 2 19,0 3 0,-2-2 464,3 7-558,2 0 1,-9 4-40,6 1 0,0 4-46,5 1 0,0 1-24,0-2 1,0-1-122,0 6 1,0 0 125,0 6 1,0-1-126,0 0 0,0 0 51,0 0 1,0 0-529,0 1 1,5 2-118,0-3 0,6 4-346,-1-9 0,-2-3 126,2-2 0,-1 1-1258,6-6 2037,6-2 0,-11-6 0,3 2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32.3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423 219 7617,'-15'-6'0,"1"3"45,-1-7-72,-6 7 0,5-6 355,-3 5 0,7 2 699,3-3 0,-1 3-395,-5 2-444,7-6 0,0 0-69,3-4 24,4-3 1,-6 5-149,7-7 0,0 1 89,0-1 1,5 5 45,0 1 0,5-1-48,-6-5 0,6 6-24,-5-1 0,5 5 26,-5-5-239,6 7-39,-3-3 190,7 6 0,-2 6-97,-4 4 88,-2 3 0,-7 6-6,0 1 1,0-1 7,0-4 1,-2 4 4,-3 0 1,-3 6-62,-6-6 0,-3 7-121,-2-2 1,-4-1-2,-6 1 1,-2-4 89,-3 4 1,4-6 34,-4 1 0,4-4-189,6-5 65,-3-4 139,10-6 29,3-6 0,7-2 5,7-7 0,2 5 15,3 1 1,-2 0 47,7 0 0,-1-3-44,6 8 1,4-6 60,1 5 0,-1-2 12,-4 3 1,0 2-19,-1-3 1,1 4-2,-1 1 0,1 0 87,-1 0 0,1 4-12,0 1 0,-6 7-52,1-3 0,-2 4 19,2 2 1,1 1 88,-6 3 0,5-2-142,-5 2 1,4-3-26,-4-1 1,5-1-233,-5 1-86,6 0-75,-3-1 1,7-1-395,-1-3 1,-4-4-80,0-6 20,-1 0 1,6-6 79,0-4 744,-7 4 0,5-7 0,-5 5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34.6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44 7617,'-7'-8'0,"6"0"-323,-4 3 403,3 3 514,2-4-247,0 6 1925,0 0-2020,7 0 0,-4-2 227,7-2-232,-7 2 1,5-5 199,-3 7-55,-3 0-173,4 7 1,-1 1-164,0 7 0,0-6 88,-5 1 0,1 0-79,4 4 0,-3 1 44,3-1 1,-4 1-326,-1 0 0,0 1-143,0 3 1,0-3-362,0 4 1,0 1 2,0-2 1,-5 2 716,0-1 0,-6-10 0,3 3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35.2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74 103 7617,'-7'-8'0,"4"-5"0,-7 3-251,7 4-31,-10-7-1,11 11 1944,-4-4-1062,6 6 0,-2 0 169,-3 0-521,4 0 0,-6 1 31,7 4 0,0-2 108,0 7 1,-5 0-292,1 4 1,-1 3 104,5 2 0,0-1-104,0 6 0,0-6 57,0 1 1,0 3-115,0-3 1,0 2 14,0-2 1,0-1-24,0 7 1,5-6 16,-1 5 1,8-6-112,-3 2 0,0-4-73,0-2 0,1 1 95,5-1 1,-1-4-79,1 0 0,-1-7 85,1 2 0,1-3-62,4-2 0,-4-7 50,3-3 1,-3-7-13,-1-3 0,0-6 47,-1 2 0,-1 1 8,-3-1 1,1 0 40,-6-5 1,0-1-53,-5 1 1,5 3 67,0-3 0,-2 8 1,-8-8 0,-2 8 93,-2-3 1,-9 6-103,3-2 1,-4 6-40,-1 4 0,4-1-117,-3 6 1,-2 0-222,1 5 1,-6 2-624,2 2 0,1 0 63,-1 5 891,0 1 0,8 5 0,3-1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35.7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45 7617,'-5'-10'732,"0"0"-421,-6 7 1,8-5 474,-7 3-249,7 3-148,-4-4-107,7 6 625,0 0-392,0 6-74,0 2-205,0 0 1,0 5-29,0-3 1,0 3-55,0 2 0,0-1-161,0 1 0,0-1 102,0 1 0,0 1-281,0 4 1,0-4 135,0 3 1,0 2-798,0-1 1,0 4-48,0-4 0,0 4-1283,0-5 2177,0 1 0,0-6 0,0 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5:16.0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30 7725,'8'0'-1340,"-2"0"1340,-6 0 3478,0 0-3422,-6 0-135,4-6 1,-9 2 18,6-5 0,-6 5-4,1-1 0,-3 4 64,-2 1 1,1 0-132,-1 0 1,1 0 101,-1 0 0,-1 6 1,-4 4 0,4-2-1,-3 2 0,7 0 20,3 4 0,4-4-106,-5 0 0,7-1-88,-2 6 10,3-1 1,4-1 59,3-3 0,3 2-56,6-8 0,3 1-13,2-5 1,-1 0-143,6 0 1,-4-6 70,4-4 0,-5-5 273,6-4 0,-1-4 0,5-6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36.1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74 7617,'-2'-15'1015,"-3"1"0,3 4-859,-2 0 1,2 5 8,2-4 1,-2 5-205,-2-1 147,2 4 0,-5 2 190,7 4 0,0-1-76,0 5 0,-4 3 78,-1 7 1,0-3-154,5 4 0,-5 1-27,0-2 1,0 7-134,5-2 1,0 4 63,0 1 1,0 0-99,0 0 0,0-4 57,0-1 0,2 0-132,3 5 0,-2-4-33,7-1 1,-1-6-97,6 1 1,1-7 171,4-3 0,-4-5 36,3 0 0,-1-2-172,2-2 0,-4-8 78,3-7 1,-3-1 102,-1-8 1,0 0-56,-1-6 1,-1 1 138,-3 0 1,-2 0-25,-3 0 0,-4 0 46,4-1 1,-3 6-15,-2 0 0,-7 1 120,-2-1 1,-4 3-32,-2 6 1,-4 1-106,-1-1 1,-4 7-69,4 3 0,-4-1-106,5 1 1,-6 0-260,6 5 0,-2 2-74,2 2 0,2 0-368,-2 5 1,8 0 832,1 0 0,0 4 0,-4-5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36.4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7617,'10'-5'-508,"-1"0"319,1-6 1,5 9 1129,-1-3 1,1 3-275,-1 2 0,-4 0-203,0 0 1,-1 7 164,6 3-317,0 3 1,-1 4 1,1-2 0,-2 8-9,-4-9 1,4 4-42,-3-3 1,-2-1-77,2 1 1,-5-1-102,5 1 0,-7 4 16,2 1 0,-4 4-103,-1-4 1,0 4-73,0-5 0,-1 7-282,-4-1 0,-3 2-270,-7 2 1,-4 5 310,-1 0 1,-6 2 312,2-2 0,9-16 0,2 1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37.1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44 7617,'-10'-7'754,"1"-2"-451,5 2 0,-7-1 385,6 3-183,0 4-212,5-6-105,0 7 0,7 0 105,2 0 1,4 2-140,2 3 0,4-4 0,1 4 0,6-3-68,-2-2 1,2 0-215,-2 0 0,4 0-457,-4 0 0,4 0 312,1 0 0,0 0-473,0 0 1,-5-2 300,1-3 0,-7 4 445,1-4 0,-9 3 0,-4 2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37.4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30 7617,'-9'-7'417,"1"6"688,3-4-605,4-3-539,-6 6 244,7-4 0,2 12 7,3 4 0,-2 1 115,7-1 1,-5 3-93,4-3 0,-4 7-120,5 3 0,-5 1-81,5-2 1,-7-1-136,2 6 1,1-1-200,-1 1 1,0 9-427,-5-4 1,5 3 725,0-2 0,-1-14 0,-4-3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38.4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74 146 7617,'-15'-6'52,"2"2"-440,4-5 1,-3 4 68,7-5 1,-1 7 1936,1-2-1134,3-3 1,-4 5-177,6-7 1,0 5-92,0-5 1,2 5-16,2-4 0,-2 4-76,3-5 1,1 5 125,-1-4-114,7 5 32,-4-2 1,6 6-196,1 0 1,-6 0 90,1 0 0,-5 1-119,5 4 1,-5 3 31,4 7 0,-5 0 38,0-1 1,3 1-18,-2-1 1,1 1-6,-1-1 1,-3 1-66,3 0 1,-2-1 99,2 1 1,-4-1-193,4 1 1,2-5 56,-2-1 0,1-1-212,-1 2 144,3-3 0,7-7-135,-1 0 0,2-2 117,4-3 0,-4-3-85,3-7 0,-2-1 168,-3-3 0,1 3-44,-1-4 0,-1-1 184,-3 2 1,1-2-66,-6 1 1,0 4 333,-5-3-162,0 2 0,-6 4 137,-4 4-173,-3 2 1,-2 7 349,1 0-103,-1 0-231,1 7 0,4 1-125,0 6 1,7 1 92,-2 0 0,3-1-252,2 1 0,0-1-67,0 1 1,7-1-45,3 1 0,-2 0 71,1-1 0,1 1-22,5-1 1,1-4-159,3 0 0,-1-7 101,6 2 0,-4-4-321,4-1 605,-6 0 0,3 0 0,-6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38.7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73 7617,'-6'-21'0,"-1"10"0,-2-4 510,-4 4-310,5 3 0,-2 1 136,0 7 0,7 2 248,-2 3-380,4 3 0,-4 6-36,0 1 1,0-1 11,5 1 0,0 4-52,0 1 1,0 6 59,0-2 1,5-1-84,0 1 1,0 7 64,-5 8 1,0-2-200,0 2 1,0 1-29,0 9 1,0-2-75,0 6 1,-2-4 52,-3 4 0,3-6-117,-2 2 0,-4-9-217,-2-1 0,2-8 165,-2-2 0,7-6-402,-2-9 0,-2-4 268,3 0 0,-1-8-116,5-2 0,0-9 235,0-10 1,1-4 261,4-6 0,2-2 0,2-3 0,3 2 0,-7-7 0,4 0 0,-4-4 0,6 5 0,-2-4 0,5 5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38.9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30 262 7617,'-6'-22'298,"2"-9"145,-5 7 1,5-7-342,0 7 0,2 3-199,2 1 0,2 1 183,2 4 1,5-3 101,5 9 1,6 2-77,-1 2 1,2-1 75,-1 1 1,-4 0-79,3 5 1,2 2 25,-1 3 1,4-2-149,-5 7 0,-1-1-13,-8 6 0,1-1-23,-6 1 0,5 0-42,-5-1 0,0 1 100,-5-1 1,-7 1-132,-3-1 1,-4 1 5,-6 0 0,3-1-344,-8 1 1,6-6-42,-6 1 1,3-5-171,-2 5 0,1-7 414,3 2 1,4-4 255,-3-1 0,3 0 0,1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39.7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409 117 6440,'-8'0'1541,"1"-2"-1138,7-2 1,-4 0 8,-1-5 1,0 4-137,5-5 1,-5 5 123,0-5 337,0 1-158,-1-6-23,-2 1-408,-7-1 0,1 7-117,-1 3 0,5 3 101,1 2 1,-3 2-101,-7 3 0,3 3-28,-4 7 1,4 4 32,1 0 1,1 2-126,-1-1 1,2-4 35,3 4 0,-1 1-160,6-2 1,-4 0-329,4-4 252,0 0 0,6-2 39,4-4 0,5-2-62,9-7 0,-1-2-3,7-3 1,-6 2 37,5-7 1,-4-4 285,4-6 0,-6 1-63,1 4 0,-4 6 58,-5-1 1,3 0 143,-4-4 392,-2-1-49,6 0 244,-12 1-102,6 6-111,-14 1-278,-1 7 1,-1 12-88,-1 2 0,7 6-131,-2-1 1,-2 4 81,2 6 1,1 2 23,4 3 1,0 5-33,0 9 1,-2 1-11,-3 9 1,3-3-152,-2 8 1,0-4 108,-1-6 1,2 4-124,-6-4 1,4-7 80,-5-3 1,0-9 47,-4 0 1,-1-5-50,0-4 0,1-6-3,-1-9 0,-4 1-15,-1-6 0,1 0 2,4-5 1,-4-2-166,0-3 0,-1-3 64,6-6 1,1-2-20,3-4 0,-1 4 47,6-3 0,0-3-136,5 3 1,0-7 15,0 2 1,1 1 99,4-1 0,-1 4-50,5-4 1,6 0-54,4-5 0,6 4-34,-6 1 0,7 0 55,-2-5 1,9-1-332,1 1 0,0 0 141,-5 0 1,5 0-369,0 0 0,5 1 322,-5 4 1,-5 1 420,-5 4 0,0 3 0,6-6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40.2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59 190 7617,'-10'-10'225,"0"0"0,7 5 952,-2-4-887,-3-1 1,7-5-243,-4 1 1,-3-1 1,6 1 115,-3-1 1,3 5 410,2 1-134,0-1-325,0-5-20,7 1-106,1 6 0,7 1 96,-1 7 1,1 0-169,-1 0 0,1 7 59,-1 2 1,1 0-119,0 0 0,-1-1-80,1 2 0,-1 1 76,1-6 0,1 5-213,4-5 272,-4 6 1,5-9 44,-7 3 1,-4-4-10,0-1 212,0 0-30,-2 0-181,-2 0 226,-6-6 0,-1-1 27,-4-2 1,-2 0-11,-3 5 1,-2 2-43,2-3 0,-3 4 57,-2 1 0,6 0-69,-1 0 0,2 1 138,-2 4-91,-3 3 1,7 7-58,-4-1 0,-1 1-7,6-1 1,-2 3 8,2 2 0,4-3-83,-4 4 0,3 1 0,2-2 0,0 1-116,0-6 1,0 6-51,0-1 0,7 0-227,2-4 0,4-2-598,2-3 0,1-2 440,4-3 1,-3-4-742,8 4 0,-6-5 587,5-5 1,-6-3 654,2-6 0,2-7 0,1-2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40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365 103 7617,'-1'-10'0,"-4"0"833,3 1-456,-11-6 0,10 5 0,-7 1 0,5 4 393,-4-5-350,-1 7 1,-5-5-126,1 3 1,-1 3 56,1-3 1,-1 4-207,1 1 1,-6 0 9,1 0 0,-1 5-91,6 0 1,-3 6 49,-2-1 1,3 4-95,-4 6 1,4-3 70,2 8 1,4-6-145,0 5 0,2-4 18,-2 4 1,4-4-1,6 4 1,0-6-61,0 1 1,2 2 90,2-1 0,0-3-152,5-7 0,6 2 56,4-8 1,6 1-30,-6-5 1,5 0-40,-4 0 0,6-6-173,-2-4 1,-1-3 160,1-2 0,-6 1 58,1-1 1,-3-4 89,-1-1 1,-2-1-48,-3 2 0,1 3 435,-6-4-167,0 4 0,-5 2 135,0-1 0,-2 7-113,-3 3 1,2 3-1,-7 2 1,5 0-105,-4 0 0,4 0 21,-5 0 0,5 7-110,-4 3 0,5 3 71,-1 1 1,4 6-286,1-1 1,0 2-158,0-1 0,0-4-309,0 3 0,1-1 55,4 1 0,2-2-401,3 2 1,2-4 413,-2-6 0,3 3 61,2-7 0,1 4 532,3-4 0,-2 0 0,4-12 0,-7-1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5:16.3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117 102 7725,'-14'-14'0,"-1"-1"-53,1-6 0,1 5 216,3-4 235,-3 11 0,10 2 310,-7 7-510,7 0 1,-4 2-1,7 3 33,0 4-182,0 11 1,0-2 16,0 6 0,0-5 101,0 6 1,0-1-255,0 5 1,0 5 72,0 0 0,5 0-202,0-5 0,0 7-11,-5 3 1,5-2-79,0 2 0,-1-5 63,-4 5 0,0-4-40,0-1 1,0 0-117,0-9 0,0-4-252,0-2 221,-6-3 429,-2-7 0,-7-16 0,1-9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41.4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278 582 7617,'0'-15'845,"0"0"1,0 1-217,0-1-444,0 1 1,0-1 359,0 1-326,0-1 1,1 0 18,4 1 0,-3 4 460,3 0-98,-4 1-412,-7-6 1,-2 5-176,-7 1 0,4 5 25,-4 0 0,4 2 1,-9 2 1,4 5 59,2 0 0,-6 8-161,1 1 1,-2 1 0,1 4 0,4 2-53,-3-1 0,2 4-68,3-5 0,1 6 91,3-6 0,4 5-356,6-4 0,0-1 55,0-4 1,6-2-75,4-3 0,9 1 120,6-6 1,2 0-97,2-5 1,0-7-66,1-3 1,-1-3 133,0-1 1,0-6 69,0 1 1,-5-5 127,1 4 0,-7-6 175,1 2 0,-3-3 0,-1-3 0,-2-4 0,-4 0 0,-2-4 11,-7 3 0,0-3-13,0 4 0,-2-5 147,-3 5 0,2 0-70,-6 5 0,4 1 582,-5 4 1,5 8 129,-5 6-107,7 7 0,-5-9-228,3 7 1,4 2-89,-4 8 0,3 3-67,2 7 0,0-1 41,0 1 1,0 6-223,0 3 0,0 4-86,0 1 0,0 0-111,0 0 1,0 5 129,0 0 0,0 2-511,0-2 1,0 1-143,0 4 1,0 2-351,0-7 0,0 1 288,0 0 0,5-5-101,0 4 1,6-11 766,-1-8 0,3-1 0,1-6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41.8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0 380 7617,'10'0'105,"0"0"0,-6-5-65,6 0 1,0-5-209,4 6 1,1-8 154,0 2 1,4-3 68,0-1 1,1-1 324,-6 1 1,6-6-64,-1 1 0,1-1-202,-6 6 0,1-1 3,0 1 1,-3-1-140,-2 1 0,2-1-24,-8 0 0,1 1 80,-5-1 1,0 1 117,0-1 1,-5 1-8,1-1 1,-8 5-52,2 1 1,2 5 77,-1-1 0,-1 4 32,-5 1 0,6 0-71,-1 0 1,0 0 110,-4 0 1,4 1-39,0 4 1,2 3 112,-2 7 0,-1-5-91,6-1 0,-5 1 86,6 5 1,-3 4-109,2 1 0,4 1-4,-4-2 1,3-3 20,2 4 0,2-3-25,3 3 0,3-4-165,6 4 0,6-4-157,-1-2 1,9 1-296,1-1 1,2-4-163,8 0 0,-1-7-674,6 2 0,-5-8-1627,0-2 2880,0-13 0,4 2 0,1-13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42.9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44 7638,'-14'0'0,"-1"-2"372,1-3 0,-1 4-39,1-4 0,4 3-236,0 2 0,5 2 320,-4 3-400,5-4 169,-2 6 0,7-2 276,4 0 1,0-1-172,10-4 0,-4 0-30,8 0 0,3 0-263,-3 0 1,7-1 204,-2-4 0,5 3-433,5-3 0,-3-1 219,3 1 1,-1-1-498,1 1 1,-4 3 35,4-3 0,2-1-146,-2 1 0,0 0 181,-5 5 0,-5 0-134,1 0 1,-3 0-113,3 0 683,-11 0 0,-1 7 0,-5 1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43.1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80 30 7644,'-21'0'0,"5"0"1385,-3 0-1200,2 0 0,11 0-268,6 0 1,14 5-109,16 0 0,12-1-504,11-4 1,5 0 210,6 0 0,2-6 484,7-4 0,6-3 0,2-1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55.1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88 7651,'0'-8'405,"-5"0"-187,0 3-199,-6 4 190,9-6-200,-11 7 271,11 0 55,-4-6-227,-1 4 359,6-4-96,-6 6 217,7-7-334,0 6 1,0-8 268,0 5-33,0 2 211,0-5-429,0 7 0,2-1 221,3-4-334,-4 3 62,6-4 0,-5 6-16,2 0-79,-2 0 0,11 5-99,-3 0 0,-2 1 40,2-1 1,-1-2-50,6 7 1,-2-5 20,-3 4 1,2-4-89,-2 5 1,3-5 11,2 5 1,-6-2 93,1 1 1,-5 3-100,5-7 0,-5 4 31,4-4 0,-5 2 1,0-2 1,0-4 167,1 4 6,-4 3-131,6-6 0,-3 3 30,1-10 13,0-3 0,-5-7-34,0 1 0,0-1 302,0 0-97,0 1 28,0-1-105,0 1-88,0-1 1,-1 7-26,-4 3 1,3 2-7,-3-2 0,2 3-81,-2-2 0,4 4 51,-4 4 0,-2 0 153,2 5 0,-4 1-27,4 5 1,-2 1-26,2 3 0,2-1-15,-7 6 0,6-4 88,-6 4 1,5 5-137,-5 5 1,7 5-1,-2-5 0,4 7-216,1-2 0,0-2 75,0 2 1,0-7-31,0 2 0,0 2-38,0-2 0,0 0-137,0-5 0,1-5-29,4 0 1,-3-6-157,3 2 1,-4 1-301,-1-2 1,2-1-186,3-8-634,-4 3 643,6-12-581,-7 6 1018,0-7 0,0-7-387,0-2 637,0-4 1,-7-2 35,-2 1 1,-4-1 78,-2 0 1,5 2 106,1 4 1,-1-4 41,-5 3 1,-1-5-4,-3-4 0,2 3 0,-2-4 0,3 4 0,1 2 0,1-6 0,-1 1 0,0-2 0,1 1 0,-1 11 0,1-4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55.2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73 146 7715,'-15'-8'25,"1"3"1,-1-2 1102,1 3-304,6-1-560,1 5 1,7-2-82,0-3 0,7 4-1,2-4 1,11 1-95,4 0 1,5 0-164,5-5 1,10 4 110,9-5 1,4 0-113,1-4 0,7 4-483,3 0 1,10 5 371,5-4 0,-36 6 1,-9-4-1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55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44 7685,'-15'0'2219,"1"-7"-1602,-1 6 1,7-7-698,3 3 1,12 3-29,7-3 0,14 4-106,11 1 0,9-5-3,6 0 0,4 0-272,5 5 0,-1 0-257,6 0 1,-5 0 745,5 0 0,-32 0 0,-4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56.6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759 159 7679,'-21'0'0,"-2"0"0,-6 0-160,0 0 1,1 0-312,4 0 0,3 0 378,6 0 1,1 0-28,-1 0 0,5 0 261,1 0 1,1-1-96,-2-4 1,-3 3 314,3-3 0,-3-1-110,-1 1 0,-1-2 310,1 3-284,-1-4 1,0-7 111,1 0 1,1 6-54,3-1 109,-3 0-468,12-4 219,-6-1-424,7 7 147,0-5 1,2 11-8,3-2 0,1 4 72,4 4 1,3 4 23,-4 7 1,0 0-64,0-1 1,-4 7 63,5 4 0,-7 0-103,2 0 1,-3 2 92,-2-2 1,0 4-126,0 5 1,-4-3 33,-5 3 1,-3-2-51,-12 2 1,0-3 94,-5 3 0,-5-5 6,0-5 0,0-8 40,4-6 0,1-7-62,0 2 1,2-10 184,2-4 0,4-4-94,7-2 1,1-4 71,3-1 0,-1 1-10,6 4 1,0 1 48,5-1-129,0 0 1,1 3-1,4 2-4,3-3 1,7 11 14,0-3 0,-1 4 110,1 1 0,-1 0-109,1 0 1,4 5 219,1-1 0,1 6-4,-2-5 1,2 6 36,4-1 0,2 3-169,-3 2 0,4-1 12,1 1 1,0 1-191,0 3 0,1-1 67,-1 7 0,5-8-460,0 3 1,5 1 108,-5-2 1,6-4-49,-1-5 0,-3-7-2,-2 2 406,3-4 0,-19 6 0,1 1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57.8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15 7698,'-14'-8'-588,"6"2"488,1 6 1,14 0 166,2 0 0,11 6-240,4 4 173,-3 3 0,0-5 0,-6-2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58.3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130 30 7707,'-21'-6'0,"0"-1"1605,-3-3 0,3 4-763,6 6 0,5 6-598,0 4 1,7 8-133,-2 1 1,5 7-190,5-1 1,3-3 281,7 3 0,0-8 54,-1 3 0,2-1 379,4-4 1,-4 6-209,3-11 0,-1 11 73,2-7 1,1 4-157,3-3 1,2 4-311,-7 0 1,7 7 25,-1-1 1,-3-3-87,2 3 0,-1-1-131,1 5 0,4 0-440,-4 0 0,-3-4-711,-1-1 0,-9-5 624,-1 6 1,-5-7-2408,4 1 1118,-5-3 621,2-1 1349,-12-7 0,-9-2 0,-8-6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5:16.5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0 7725,'-14'0'1246,"-1"0"-868,1 0-285,12 0 0,-1 0 175,13 0 0,4 0-113,6 0 0,7 0-358,2 0 1,2 2-18,8 3 1,-2-4-43,2 4 1,8-1-54,-3 0 0,4 0-327,1 5 0,-4-4 130,4 5 0,-2-5 512,1 5 0,-9-1 0,3 6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59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101 161 7671,'-14'-20'0,"-1"1"129,0 13 0,2-14 419,4 10-85,-4 4 294,5-1-720,0 7 0,3 0 32,10 0 0,-2 0 124,7 0 0,-6 0-66,6 0 1,0 5 309,4 0 1,1 0-119,0-5 0,1 0-73,3 0 0,2 0-125,4 0 0,2 0-105,-3 0 0,4 0 102,1 0 0,5 0-189,0 0 0,2-2-100,-2-2 1,-3 0 90,3-5 1,0 4-31,-5-5 0,2 7 49,-12-2 63,0-3 0,-11 5 231,-3-7 80,-3 7 0,-7-5-156,0 3 0,-11 3 74,1-3 0,-2 4 13,2 1 1,-1 0-72,-4 0 1,4 1 80,-3 4 0,3-2-115,1 7 0,0 0-50,1 4 1,-1-4 50,1 0 1,4-1 10,0 6 0,2 6 23,-2 3 1,-1 4-9,6 1 1,0 2-146,5 3 1,0 0 74,0 10 1,5-6-162,0 6 1,6 0-98,-1-5 1,3 1-107,2-1 1,-6-3-71,1-7 1,0-1-241,4-4 0,-4-2 182,0-2 0,-7-9-705,2 4 240,-3-4 1,-9-1 377,-3 0 0,-3-7-223,-1 2 0,-6-4 237,1-1 1,-7 0 88,2 0 0,1-5 146,-1 1 1,4-8 83,-4 3 0,5-4 150,-6-2 0,3-4 0,-3-1 0,-2-6 0,4 4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59.4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15 147 7671,'-8'-15'1136,"3"1"-731,3-1 0,4 2 79,3 3 1,16-1-138,13 6 1,15-5-282,9 6 0,15-3-176,14 2 1,10 4-338,-41-2 1,0 1-1,0-1 1,0-1 446,4 2 0,1-1 0,2-2 0,-1-1 0,1 2 0,-1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4:00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15 7772,'-15'8'-69,"1"-1"161,-1-1-356,1-4 520,-1 4-21,7-6 579,-5-6-206,11 4 320,-4-11-227,6 5-169,0 0-263,0 2 1,2 6 55,2 0 0,0 0-227,5 0 1,1 1 130,5 4 1,1-2-192,3 7 0,-1-7 111,6 2 0,1 2-370,4-2 1,0-1-70,0-4 0,5 0-197,0 0 1,5 0 143,-5 0 1,5-1-201,-5-4 0,-2 3 26,-7-2 0,1 2 104,-7 2 1,5 0-720,-4 0 343,-1 0 789,-4 0 0,-1-7 0,1-1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4:01.6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73 7756,'-14'-14'0,"-1"-1"0,0 1 1706,7-1-453,-5 7-288,12 2-109,-6 6-322,7 0 723,0 0-20,0 6 342,0-4-645,0 11-385,0-5 1,0 6-166,0 1 0,5-1 23,0 1 1,1 1-38,-1 4 0,-2-4-61,7 3 1,-5-1-103,5 1 1,-5-2 11,4 2 1,1-1-185,5 1 1,-6-2 58,1 2 1,-2-3-402,2-1 0,3-1 201,-3 1 0,-4 0-766,-1-1 0,-2 6-12,2-1 1,-3 5-319,3-4 0,-4 6 193,-1-2 0,0-1-494,0 1 1,7-1 1502,2 1 0,4-3 0,2-7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4:02.4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88 7720,'-12'-15'0,"0"6"213,-12-1 0,6 0 352,-1-4 0,7 4 192,3 0-194,5 7 224,-9-4-155,12 7 283,-6 0-237,7 0-154,0 0-321,7 7 1,-4-4-26,7 7 1,-1-2-40,6 2 1,0 1-96,-1-6 1,7 5-94,4-6 0,2 3 50,2-2 1,5-4-144,0 4 1,5-3 75,-5-2 1,5 0-311,-5 0 1,5 0 115,-5 0 1,0 0-28,-5 0 0,-1 0 23,-4 0 0,-3 0-538,-6 0 68,-7 0 92,-2 0 431,-6 0 1,-2 0 83,-2 0 0,0 0-219,-5 0 1,-1 0 108,-5 0 0,1-5-213,-1 0 203,1 0 0,-1 7 0,0 3 1,3-2-154,2 7 1,-2-5 399,8 4 0,-14 1 0,2 5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4:02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452 59 7667,'-7'-15'-864,"-1"0"1720,-6 1-227,-1 6-354,7 1-38,-5 7 1,10 0 530,-7 0-168,7 0 94,-10 7-390,5-6 1,-5 7-86,3-3 0,-3-1-240,4 5 0,0-4-7,0 5 0,-1-5 4,-5 4 0,1 1 16,-1 5 1,-1 1-140,-3 3 1,2-1-76,-2 6 0,-4-4-141,-1 4 1,3-1 106,2 1 1,2 2-140,3-6 0,-1 4-480,1-5 1,6 1-10,3-6 884,3-6 0,2 5 0,0-5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4:03.2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278 59 7689,'-10'-9'788,"0"5"0,6-3-284,-6 2-582,7-6 177,-10 9 108,5-4 1,-2 4 432,0-3-107,7 4-83,-10-6-359,11 7 0,-9 7-183,6 2 1,-6 0 183,1 0 1,2 3-145,-2 7 0,0-1-473,-4 6 0,-1-4 288,1 4 1,-1-1-543,1 1 0,4 2-22,0-7 801,7 7 0,-10-16 0,5 3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4:03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59 7702,'-15'2'0,"1"2"0,6-2 0,-5 5 757,3-7 0,-3 4-268,-2 1 1,1 2-239,-1-2 1,6-2-100,-1 7 1,5-6-137,-5 6 1,7 0 43,-2 4 0,4 6-89,1-1 0,0 6 84,0-6 0,0 7-84,0-2 1,1-1-67,4 1 1,-2-4 3,7 4 1,-5-6 16,5 1 60,-1-3 1,6-1-5,-1 0 0,6-7-33,-1-4 1,6-2-5,-6-2 0,7-5 8,-2 0 0,4-8-109,1-1 1,0-2 156,0-9 0,0 6-38,1-5 0,-6 4 87,0-4 1,-6 1 11,1-1 0,-4-2 177,-5 7 0,1-6-44,-6 6 1,0-2 169,-5 1 1,0 4-83,0-3 0,-7 3 45,-2 1 1,-4 5-211,-2 0 0,0 2 23,1-1 0,-6-3-338,1 7 0,-2 1 48,2 4 0,-4 0-100,-6 0 1,4 0 105,1 0 143,0 0 0,1 0 0,2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4:08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73 7930,'-15'-6'1085,"6"4"-1808,-1-3 37,7 4 642,-4-6 581,7 6 0,2-6-272,3 7 0,3 0 113,6 0 0,6 0-86,-1 0 1,7 0-136,-2 0 0,4-5-36,1 0 0,0 1-148,0 4 0,-1-5-184,-4 0 0,2 0 93,-6 5 1,5-2-214,0-2 73,-4 2 1,0-5-211,-7 7 0,-4 0-832,0 0 605,-7 0 695,4 0 0,-7 7 0,0 1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4:08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15 7648,'-15'0'341,"5"-2"-42,1-3 1,4 4-180,-5-4-32,7 3 1,-4 4-282,7 3 1,9-4-81,5 4 0,2 2-13,9-3 1,-1 1 93,5-5 1,2 0-81,3 0 1,1-1 271,4-4 0,-9 3 0,-9-4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5:16.9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321 1 7463,'0'14'-598,"0"-4"1137,0 0 353,0-7-204,0 3-407,-7-6 0,4 0-73,-7 0 1,5 0-1,-4 0 1,4 0-77,-5 0 1,5 0-52,-4 0 1,4-4-157,-5-1 30,0 0 0,-4 5-159,-1 0 1,1 0 117,-1 0 0,0 1-17,1 4 1,-1 2 26,1 3 0,-3 7-74,-2-2 1,4 4 74,1 1 0,-1-4-8,6 3 1,0 3 25,0-3 0,6 0-52,-2-4 79,3 0 0,9-3-15,2-2 1,4 2 66,2-8 0,4 1-48,1-5 0,4-1 3,-5-4 0,6 2-3,-6-7 1,5 2 2,-4-2 0,1-3 3,-2 3 1,-2-3 3,2-1 0,-4-1 83,-6 1 0,4-1-84,-3 0 1,-4 1 310,-1-1-195,-3 1 1,-2-1 146,0 1-107,0 6 1,-5-1 304,0 5-373,-6 2 0,4-3-80,-2 10 1,-3-2-41,7 7 1,-1 0 65,1 4 0,3 1-130,-2-1 1,2 3-14,2 2 1,0-3-97,0 4 0,0-4 26,0-2 1,2 1-135,2 0 0,0-3 118,5-2 1,-4 2-60,5-8 0,-5 3-177,5-2 0,-6-4 448,6 4 0,0-10 0,4-3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4:09.6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30 7648,'-8'-8'-974,"-3"0"1111,6 3-34,-6 3 43,3-4 0,-2 6 26,0 0 370,7 0 22,-4 0-254,7 6 0,0-3-120,0 7 0,0-5-32,0 5 0,7-6-13,3 6 1,-2-5-118,1 5 0,-1-5 26,2 4 0,3-4 88,-3 5 1,3-5-138,1 4 0,1-5 23,0 1 9,-1 3 1,1-7 62,-1 4 1,6-3 2,-1-2 1,1 0-108,-6 0 0,2 0 89,4 0 0,-4-2-160,3-3 0,3 2 93,-3-7 1,0 5-126,-4-4 48,0 6-104,-1-10 226,1 11 0,-7-6 54,-3 3 198,-4 3-163,-1-4-131,0 6 1,-6 0 36,-4 0 1,2 1-28,-2 4 0,5-3 21,-4 3 1,-1 3 4,-5 2 0,6-2-65,-1 1 1,0 0-13,-4 0 0,-1 4-48,0-3 1,1 8 84,-1 1 0,-1 1-214,-3-6 0,3 6 58,-4-1 1,4 5-248,1-4 1,6 1-25,-1-2 1,2-2-161,-2 2 1,-1-3-169,6-1 326,0-1 0,3 1 95,-2-1 1,2-4 316,-3 0 0,-3-7 0,0 4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4:09.9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321 15 7626,'-14'0'86,"4"-2"-72,0-3 1,0 4-145,-4-4 126,-1 3 1,1 2 19,-1 0 1,5 0-136,1 0 1,4 2 388,-5 3 0,5-4-76,-4 4 326,-1 3-316,-5 0 1,1 7 1,-1 0 1,2-1-135,3 1 1,-3-1-319,4 1 0,-4 1-224,-2 4 0,2-4 261,4 3 0,-3-3-263,7-1 0,0 0-301,5-1 773,0-6 0,7-1 0,8-1 0,7 2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4:10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205 74 7637,'-10'-7'165,"0"-3"0,0 2 331,-4-1 1,1 4-481,3-5 43,-3 7-455,5-4 328,-6 7 1,4 0-222,0 0 401,7 0 0,-8 2 231,6 3 1,-5-2 14,5 7-234,-6-1 0,4 6-82,-2 0 0,0-1 43,5 1 0,2 4-8,-3 1 1,4-1-131,1-4 0,0 4 41,0 1 1,6 4 1,4-5 0,-2 1-160,2-6 1,4 1 86,6-1 1,1 1-47,-2 0 1,2-7 123,3-3 0,4-4-20,-4-1 0,4 0 43,1 0 1,0-6-45,0-4 0,0-8 117,1-1 1,-1-6-41,0 6 1,-5-5-19,0 4 1,-7-1 17,-3 2 0,-1 3 22,-8-4 0,5 4 44,-5 1 0,-2 1-77,-8-1 1,-3 1 69,-7-1 0,-4 2-57,-1 3 0,-5-1-115,0 6 0,-2-5-33,-2 6 1,-5-1-206,0 5 1,-5 0 48,5 0 0,-7 1-369,2 4 620,-9 3 0,2 7 0,-4-1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15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88 7732,'-14'-7'157,"-1"5"1,7-6 0,1 5 112,1-2-96,4 0 1,-4 4 291,6-4-1,0 3 387,0-4-212,0 6 114,0-7-423,0 6 0,2-11 259,2 7-51,-2 1-141,4 4 0,-4-5 190,3 0 167,-3 0 57,4 5-552,-6 0 1,0 2 345,0 3-157,7-4-241,-6 12 1,6-5 214,-7 7-187,6-1 1,-3 1-87,7 0 0,-5 4 0,5 0 0,-6 1-105,6-6 1,-5 6 14,5-1 0,-7 6-127,2-6 0,1 2 47,-1-2 1,2-2-153,-2 2-34,-4-3 44,6-1 145,-1-1 11,-4-5 0,4-5-103,-6-8 1,2-5 105,3-5 1,-4-1-106,4 1 1,-3-2 50,-2-4 1,1 4-61,4-4 0,-3 4 35,3 2 1,-2-6-80,2 1 0,-4-1 45,4 6 0,2-1-12,-2 1 0,1 4-38,-1 0 5,-3 1-8,11-6 88,-12 7 1,7 1 91,-3 7 1,-3 2-6,3 3 0,-2 3 76,2 7 1,-4 4-63,4 0 1,-3 2 13,-2-1 0,1-2 9,4 6 0,-3-6-47,3 1 0,-2-3-13,2-1 0,-3 0 18,2-1 1,3-4-77,-2 0 1,1-7 3,-1 2 1,-2-2-99,7 2 198,-7-4 0,9 4-3,-8-10 1,3 2 74,-2-7 1,-2 1-115,7-6 0,-7-1 12,2-3 1,1 2 5,-1-2 1,5 1-250,-5-1 1,4 2-5,-4-2 0,2 3-22,-2 1 1,-4 1-648,4-1 74,3 1 0,-4 1-1614,5 3 1837,-6-3 1,6 11-428,-5-3 0,0 4 480,5 1 0,-4 1 567,5 4 0,-7 3 0,4 7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16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74 7732,'-15'0'0,"5"0"-624,1 0 1,4-5 0,-5 0 2882,7 0-944,-10 5-970,11-6 1,-4 2 238,6-5-279,0 5 1,0-4-146,0 3 0,1 4 25,4-4 0,2 2-168,3-2 0,2 3 261,-2-3-225,3 4 0,2 1 37,-1 0 114,1 0-109,-1 0 0,-4 5 94,0 0-153,-7 6 1,4-3 14,-7 7 0,0-6-86,0 1 1,-5 0 77,0 4 1,-6-4-97,1 0 1,2-2 54,-2 2 1,0 1-66,-4-6 1,4 4-61,0-4 65,1 7-6,-6-11 1,5 6-270,1-7 52,5 0 199,-2 0 74,6 0 1,1 0-51,4 0 0,-1 0 124,5 0 1,-4 0-64,5 0 0,-5 0 128,4 0 1,-4 0-91,5 0 0,-5 0 113,5 0 0,-6 0 129,6 0-227,-7 6 0,9 2 22,-7 7 0,-1-5-13,-4-1 0,5 1 27,0 5 0,0-1-39,-5 1 1,0-1 36,0 1-11,-6 0 0,-1-1-1,-3 1 1,-3-6-18,4 1 0,1-7 76,-2 2-194,0-3 0,-4-2 70,-1 0 1,5 0-144,1 0 0,4-2-38,-5-3 1,5 4-476,-5-4 347,7-3 1,-5 1-502,3-2 365,4 2 1,-6 5-303,7-2-324,0 2 679,0-4 1,0 7-309,0 4 1,0-2 333,0 7 1,0-5 352,0 5 0,7-7 0,1 10 0,6-5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16.4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7682,'8'0'2611,"-2"0"-2161,-6 0-265,0 6 186,0-4-211,0 4 0,2-6-96,3 0 60,-4 0 0,8 0-215,-5 0 0,0 0-22,5 0-396,-5 0 99,9 0-78,-5 0-208,6 7-517,1-5 527,-7 10 1,3-8-272,-6 5 957,0-5 0,-5 9 0,0-10 0,0 7 0,0-7 0,0 3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16.7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7732,'0'14'1615,"0"-6"-1313,0 5 46,0-11 0,1 9 201,4-6 236,-3 0-129,4 1-267,1-4 0,-4 9 91,7-6-433,-1 0 1,6 0-51,0 0 1,-6 0-208,1-5 1,0 0-830,4 0 0,-1 1 535,-3 4 0,3-3-974,-3 3 0,-2-4 1478,2-1 0,-7-6 0,3-2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17.8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292 132 7732,'-8'-10'-546,"3"1"0,-1 4 1397,1-5 1,-2 5-423,2-5 1,4 6-3,-4-6 0,2 2-11,-2-2-223,3-3 1,-6 10 189,3-7 1,2 7-53,-7-2 1,5 2 411,-4-2-407,-1 3 0,-5-4-78,1 6 0,-1 5-44,1 0 0,4 6-6,0-1 0,1-2-6,-6 1 1,0 3-9,1 7 1,4-3-146,0 4 0,6-4 121,-6-1 0,5 4-279,-5 0 1,7 1-40,-2-5 0,4 4-123,1 0 0,0 1 34,0-6 0,6-1-100,4-3 0,3 1-89,1-6 1,6 0 142,-1-5 1,2-1-66,-1-4 0,-4-3 112,3-7 1,-3 0 11,-1 1 1,0-1 71,-1 1 0,1-6 122,-1 1 0,-6-1 133,-3 6 0,-1-1-81,0 1 1,-2-1 568,3 0-330,-3 1 387,-2-1-182,-7 7-329,5-5-4,-11 12 1,12 1 25,-4 9 0,3 4-68,2 2 1,0-1-15,0 1 0,0 4-43,0 1 0,0 6 35,0-2 1,5 2-89,0-2 0,0 9 90,-5-4 1,0 3-73,0-3 1,0 1 43,0-1 0,-5 0-11,0 0 0,-6 0 10,1 0 0,-3-1 2,-1-4 0,-3-1-100,-2-4 0,3-4 91,-4-1 1,9-5-114,1-9 1,1 0 60,-6 0 1,2-2-158,3-3 1,-1-3-28,6-7 0,-1-4-10,1 0 1,3-1 47,-3 6 0,4-1-351,1 0-21,0 1 154,0-1-689,0 1 667,6 6 1,-3 1-101,7 7 1,-5 0 4,5 0 0,-5 5-25,4 0 0,-4 1 20,5-1 503,0-3 0,4 4 0,1-6 0,-1 7 0,1 1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18.2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74 7678,'-7'-8'0,"4"-5"373,-7 3 1,7 2 33,-2-2 1,2 5 435,-2-4-236,3 5 18,-4-2-115,0 6 48,4 0-424,-11 0 0,6 2 60,-2 2 1,1 3-83,3 3 0,2 3 47,-7-4 0,7 6-140,-2 4 0,-2-3-21,2 4 1,1 1-30,4-2 1,-5 2 10,0-1 0,0-2-52,5 6 0,0-5 3,0 6 1,2-7 101,2 1 1,0 2-141,5-2 1,-4 1 18,5-6 1,0 1-98,4 0 1,-4-7 107,0-3 0,-1-4-136,6-1 1,0 0 123,-1 0 1,1-6-89,-1-4 0,-1-5 208,-3-4 0,1 1-75,-6-6 1,5 4 118,-5-4 0,0 5 2,-5-6 0,0 3 9,0-3 1,0 0-39,0 5 0,-2-4 132,-3 4 0,2-1-259,-7 2 128,0 3 1,-4-5-1073,-1 6 764,1 7 1,-1 1-851,1 7 1,4 2 357,0 3 1,5 1 750,-4 4 0,5 3 0,-2-5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19.1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44 7732,'8'0'-133,"-2"-2"-47,-6-3 543,0 4 37,0-6 52,0 1-2,0 4-71,0-11-30,-6 12-150,-2-6 0,-7 7-36,0 0 1,6 0-9,-1 0 0,5 0-127,-5 0 1,6 0 153,-6 0-146,7 0 166,-10 0-297,11 0 82,-11 7 0,10-1-36,-7 4 0,7 3-2,-2-3 1,2 3-168,-2 1 0,3 2-27,-3 4 1,-1-4 89,1 3 1,0 2-374,5-1 1,0-1 158,0-4 1,0-1-427,0 1 0,0 0 795,0-1 0,7 1 0,1-1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5:17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147 234 7725,'-15'-10'-161,"1"0"1,-1 6-253,0-6 1,1 2-19,-1-2 1164,1-3 0,-1 5-196,0-7 1,7 6 449,4-1-662,2 0 0,2-4-126,0-1 0,6 5-87,4 1 1,3 4 25,2-5 0,4 2-147,1-2 0,4-1 51,-5 6 1,7-1-135,-2 1 1,4 3-103,1-3 0,-5 4-222,1 1 0,-1 0-254,5 0 1,0 0 310,1 0 0,-6 1-152,0 4 1,-6-2-72,1 7 582,4 0 0,-7 4 0,5 1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20.7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0 7232,'-9'0'-54,"-3"0"1,8 0 809,-5 0-152,5 0-15,-2 0-124,-1 0 171,6 0-156,-6 0 160,7 0 488,0 0-483,0 7-195,0 1-174,0 6 1,0 1-77,0-1 0,0 1-221,0 0 1,0-1-148,0 1 1,0-1-172,0 1 1,0 1-122,0 4 0,0-4-590,0 3 1,0-3-518,0-1 0,5 0 1567,0-1 0,0 1 0,-5-1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21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59 7487,'-7'-14'563,"-1"-1"436,-7 0-213,7 7-168,-5 2-197,12 6 100,-6 0-248,7 6 0,0 2-6,0 7 0,0-5-12,0-1 0,0 1-50,0 5 1,0 1 6,0 3 1,0-2-191,0 2 1,2 2 95,3-1 1,-4 5-90,4 0 0,-3 2-226,-2 2 0,0-4-284,0-1 0,0 0 16,0 5 0,0-6-410,0-3 0,0-4-1601,0-2 1858,0 1 1,2-7 349,2-3 0,6-12 268,10-7 0,2-7 0,7-8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21.5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220 74 7732,'0'-15'167,"-5"5"159,0 0 0,-6 2-192,1-1 0,2-3-62,-2 7 263,0 1 0,-4 4 160,-1 0-256,1 0 1,-1 0-15,0 0 0,1 0 43,-1 0 1,6 1-109,-1 4 0,5-2 24,-5 7 1,2-5 61,-2 5-235,4-1 1,6 6-33,0 0 1,0 4 50,0 0 1,0 1-18,0-6 1,2 1 35,2 0 0,3 4-145,3 0 1,4 1 60,1-6 1,1 1-151,8 0 1,-1-6-89,1 1 1,9-7-306,-4 2 0,3-3-500,-3-2 0,1 0 482,-1 0 1,0-7-214,0-2 809,-6-4 0,-2-2 0,-7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27.5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81 7646,'-9'0'603,"-1"0"1187,7 0-417,-10-6-738,11 4-7,-4-11 1001,-1 11-1123,5-11 1,-4 10 1269,6-7-741,0 7 226,0-3-240,0-1 158,0 6-193,0-6 30,0 14-182,0 1-498,6 6 0,-2 1 69,5-1 0,-4 1-92,5 0 0,-5-1-96,5 1 0,-6 4-93,6 1 0,-5 4-118,5-5 1,-7 6-39,2-6 1,1 7-39,-1-2 1,5 2-293,-5-1 1,1-3 211,-1-2 1,-2-6-340,7 1 25,-7-1-170,10-6 455,-11 1 0,9-5 121,-6-8 1,0-5-179,-5-5 0,0-6-127,0 1 0,1-5 2,4 4 0,-3-6 71,3 2 0,-4 1 159,-1-1 1,0 5 3,0-6 1,0 8 93,0-3 1,0 4-118,0 1 0,0 6 85,0-1 1,0 5-13,0-5 1,2 7-17,3-2 38,-3 4 0,4 2-45,-6 4 0,6 3 172,4 7 1,-2-1-100,2 1 0,-5 4 87,5 1 1,-1 4-22,6-4 1,-5 1 57,-1-2 0,-4-3-71,5 4 0,-2-4 11,2-2-161,3 1 125,-5 0 1,2-7-306,-1-3 197,-6-4 1,9-2 36,-7-4 1,1-3-7,-1-7 0,-3-1-7,2-4 0,3 3-70,-2-8 1,1 3-120,-1-3 1,-3 3-40,3 2 0,-4 2 93,-1-6 1,5 6-496,0-1 0,0 3-55,-5 1 0,1 0-164,4 1 0,-1-1 225,5 1 0,-4 6-284,5 3 0,0 2-977,4-2 1458,1 3 0,4 2 510,1 10 0,-1 3 0,-4 1 0,-1 1 0,1-1 0,-1 1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27.9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217 44 6157,'-8'0'1251,"-5"0"0,10 0-483,-7 0-395,7 0 1,-5 0 246,3 0-239,3 0 1,-4-1 159,6-4-214,-7 3-169,6-4 0,-6 4 2,7-3-39,0 4 0,2-6 284,3 7-517,-4-6 116,12 4-301,-5-4 195,7 6 1,-2 1 136,-3 4 0,-4-2 122,-6 7 23,0 0 0,0 4-113,0 1 0,-6 0-11,-4-1 1,-3 2 27,-2 4 0,-4-4 36,-1 3 1,1-2 178,-2 4-224,5-5 0,-5 5-7,6-7 22,1 1-8,5 0-62,-3-1-98,10 1 0,-3-2 94,10-4 0,3 3-116,7-7 0,6 0-41,3-5 0,2 0 32,-2 0 1,4 0-66,-4 0 0,3-2-173,3-3 0,-1 3-199,0-2 1,-2-3-38,-2 2 1,2-1-270,-2 1 1,-4 2 250,-2-7 0,-1 7-187,1-2 0,-7-2 788,2 3 0,-4-3 0,0 2 0,-4-3 0,-6-7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28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1 7759,'-14'0'0,"-1"0"0,1 0 576,-1 0 1,5 0 124,1 0 408,5 0-438,-2 0-313,6 0-219,6 0 1,2 0 19,7 0 1,4 0-240,1 0 0,-1 1-85,-4 4 1,4-3-99,1 3 1,-1-4 146,-4-1 0,-2 2-1424,-4 3 884,4-4 1,-6 7-68,3-3 1,-4-1 430,-6 5 0,0-4 292,0 5 0,0-5 0,0 4 0,-6-4 0,-4 5 0,-3-5 0,-2 5 0,1-2 0,-1 1 0,1 4 0,-1-3 0,-4-2 27,-1 2 1,-1-2 174,2 2 1,2 1 183,-2-6 0,3 5 181,1-5 0,6 4-66,-1-4 1,7 2 286,-2-3-434,3-2 0,9 5-107,2-7 0,9 0-200,2 0 0,5 0-11,0 0 0,1-2-30,-2-3 0,4 3-294,-4-2 1,-2 2-657,3 2 0,-7 0 944,1 0 0,-3-7 0,-1-1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29.2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467 146 7763,'-7'-15'-1268,"-1"6"1364,-7-1 1,1 5 1407,-1-5-1152,1 7 1,-1-3 312,1 6-415,-1 0 0,-1 0-152,-4 0 0,4 0 85,-3 0 0,3 0 18,1 0 1,5 0 204,1 0-185,5-7 40,-9-1-306,12-7 0,1 1 117,9-1 1,0 7-113,0 3 0,1-1 11,5 1 1,-1 0 84,1 5 1,-1 0-64,1 0 54,-1 7 0,-1 2-28,-3 11 0,1-4 20,-6 3 0,0 2 1,-5-1 0,0 6 12,0-2 0,-6 2-3,-4-2 0,-5 4-187,-4-4 0,-4 4 65,-6 1 1,-2 0-198,-3 0 0,4-6 78,-4-4 0,3-4 13,2-6 0,6-2-120,4-7 73,2 0 1,4-7 157,4-2 0,2-4 139,7-2 0,0 6 113,0-1-133,7 0 1,1-3 128,6 3 0,-4 4-45,0 6 1,-1-2 94,6-3 1,0 4 225,-1-4-317,1 3 1,-1 7-28,1 0 1,0 5-22,-1-5 1,1 6-100,-1-1 1,-4 1 74,0-1 0,-1 3-246,6-4 0,-5 6 72,-1 4 0,0-2-499,0 2 0,4-3-41,-3-1 1,-2-5-263,2-1 1,-5-4-166,4 5 700,1-7 0,5 4 374,-1-7 0,1-7 0,-1-1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29.4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29 7763,'0'-8'1388,"0"0"-686,0 3-451,0 4 0,2-6-13,3 7 0,-4 2 86,4 3 0,-3-2-109,-2 7 1,0-6-136,0 6 37,0 0 1,0 4-64,0 1 1,0 1-147,0 4 1,-5-4-295,0 3 1,-6-1-65,1 1 0,2-2-485,-2 2 1,5-3-87,-4-1 1,6-5 327,-2-1 693,3-5 0,2 2 0,0-6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0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73 117 7763,'-6'-15'766,"-2"1"1,-2-4-503,0 3 0,7-3-167,-2 9 874,4 2-256,1-6-519,0 12 190,0-6-63,0 7-160,0 7 0,0 1-55,0 6 0,-5 1-17,0-1 1,-1-4-165,1 0 1,3 4 77,-3 6 0,4-1 55,1-4 0,0-1 14,0 1 1,0 0-15,0-1 1,0 1-130,0-1 0,1-1 47,4-3 1,3 3-143,7-3 1,4 1 28,1-1 1,4-4-140,-5-6 0,7 0-240,-1 0 1,2 0 218,2 0 1,-4-1-124,-1-4 0,-6-2 13,1-2 1,2-4-131,-1 3 1,-6 2 85,-4-2 0,-7 5 52,2-5 1,-3 6 210,-2-6 1,0 5 185,0-5 0,-2 7 0,-3-2 0,-3-3 0,-7 0 0,1-5 0,-1 3 0,6-3 0,-1 4 0,5 1 0,-5-2 0,5 5 0,-4-5 0,4 5 130,-5-4 0,2 4 194,-2-5 1,-1 5 716,6-4-714,-6 5 0,4-4 943,-2 3-395,-4 4 51,5-6-571,-1 7 0,3 2-128,6 3 1,0 3-69,0 6 1,0 3 12,0 2 0,0-1-279,0 6 0,0 0 148,0 6 1,0-1-563,0 0 0,2 5 288,2 0 0,-2 5-581,3-5 0,-3 1 54,-2-1 1,0-3-124,0 3 1,4-5 577,1-4 1,5-4 304,-5-7 0,6-6 0,-3-1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0.3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59 7763,'0'-14'337,"-6"-1"1,4 5-83,-3 1 0,2 5 973,-2 0-372,4 2-521,-6 2 140,7 0-237,0 6 0,0 3-65,0 5 0,2 6 13,3-1 0,-4 2-229,4-2 0,-3-1 79,-2 7 1,0-6-466,0 5 1,1-1 237,4 1 1,-3-1-544,3-4 0,-4-1 36,-1 7 0,0-8-1059,0 3 872,0-4 885,0-1 0,2-7 0,3-4 0,-4-8 0,6-4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5:35.1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59 7862,'-10'-5'169,"0"0"615,1-6-164,0 3-412,-4 0 1,12 0 180,-4 3 384,-3 3-335,6-4-266,-4 6-28,6 0 0,1 0-129,4 0 0,-3 1 72,3 4 1,1 3-115,-1 7 1,5-1-22,-5 1 0,0 4 88,-5 1 1,4 7-147,1 3 1,0-1 86,-5 5 1,0-2 55,0 2 1,0-1-114,0 5 1,0-4-189,0 5 0,0-6 147,0 1 0,0-5-61,0-5 0,0-3-225,0-6 0,0-5-181,0-1 5,0-6 0,2 4 96,3-7 0,-2-7-345,7-2 828,-7-4 0,10-8 0,-5-2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0.7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203 132 7763,'0'-14'0,"0"4"28,0 0 0,0 0 164,0-4 1,0 4 129,0 0 0,0 6-31,0-6 0,0 5 490,0-5-273,0 7-126,0-3 0,-2 1 261,-3 0-237,4 0-257,-12 5 0,9 5 54,-5 0 0,4 6-248,-5-1 0,0 3-30,-4 1 1,-1 1-105,1-1 0,-1 6 100,1-1 0,-1 1-44,0-6 0,6 4 135,-1-3 0,7 3-14,-2-9 1,-2 4 148,3 2 0,0-2-68,9-4 0,-2 3 23,7-7 0,5 4-1,4-4 1,7 5 74,-2-5 1,4 5-152,1-6 0,5 3-123,0-2 0,0-4-279,-5 4 0,0 2 177,1-2 0,-1 1-492,0-1 1,-6-4-151,-4 4 0,-3 2-1661,-1-2 2503,-7 0 0,-2 1 0,-6 2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1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45 7763,'-15'-7'558,"2"4"-221,3-7 1,2 7 655,3-2-305,4-3 233,-6 6-146,7-4-297,0 6-176,0 0 0,2 6-41,3 4 1,-2-2-168,7 2 1,-5 1 2,4 9 1,-4-4-43,5 3 1,-5 2 57,4-1 1,-5 6-100,1-2 1,1 2-90,-1-2 1,1 4 36,-1-4 1,-3 4-142,3 1 0,-4-7-53,-1-2 276,7-4-474,-6-1 141,6-1 66,-7-6 29,0-1 75,0-7 1,1-2-80,4-3 127,-3-3 0,6-11 3,-3-1 0,-3-4 94,2 5 1,0-6-16,0 6 1,-2-1-71,3 6 1,-3-1 290,-2 1-85,6-1 0,-4 1 177,3-1-251,-4 7 63,-1 1 73,0 7-162,0 0 1,5 7-108,0 3 1,0 3 101,-5 1 0,1 6-57,4-1 0,-2 0 40,7-4 1,-7 4-7,2 1 0,2-6 72,-2-4-39,6 0 1,-5 0 37,4-1-44,3-5 0,-6 0-72,2-8 0,4-6 63,-3-10 0,-2 3-76,2-8 1,-5 6 27,4-5 0,-4 1-11,5-1 0,-7-2-122,2 6 0,-3 1-218,-2 4 1,0 1-518,0-1-404,0 0-930,0 7 1615,6 2 1,-3 6 61,7 0 1,-5 0 535,5 0 0,-1 6 0,6 2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2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73 7763,'-15'0'74,"1"0"1006,-1 0-570,7 0-193,2-6-191,6 4 1,0-6 80,0 3 27,0 3 1,1-9-73,4 6 1,-2-1 17,7 1 1,-5 3 77,5-3-287,-7 4 234,10-6 26,-5 6 35,0-6-153,5 14 0,-11 1-93,3 6 0,-2-4 46,2 0 1,-4 0-204,4 4 1,-3 1 91,-2-1 0,0 1-133,0-1 1,5 3-234,-1 2 0,1-1-338,-5 6 1,0-1 128,0 1 0,0-1-1392,0-4 2012,7-3 0,1 12 0,6-5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2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0 7763,'-15'0'1532,"1"0"-1010,-1 0 0,6 0-420,-1 0 0,5 0 94,-5 0-93,7 0 134,-3 7 85,6-5-158,0 4 0,6-6-103,4 0 0,3 0-444,1 0 1,6 0 136,-1 0 1,1 0-547,-6 0 1,1 0 355,-1 0 1,1 0-335,0 0 1,-6 0 417,1 0 1,-5 0 351,5 0 0,-7 6 0,3-4 0,-19 18 0,-3-4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2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 7763,'-23'0'0,"2"6"0,8-2 680,3 5 72,-3-5-34,12 9-431,-6-12 1,9 6-67,3-7 0,3 0 26,6 0 1,6 0-45,-1 0 0,7 0-125,-1 0 1,-3-5-170,3 0 0,-1-2-288,5 3 1,-2 2 329,-2-3-1965,2 3 998,-4 2 1016,0 0 0,4 0 0,-4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5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277 233 7763,'-9'-1'-163,"-1"-4"0,5 3 705,-5-3-104,1-3-90,-6 7 1,1-7 271,-1 3-430,0 3 1,1-9 19,-1 6 0,6-5 4,-1 5 1,7-6 69,-2 1 1,3 2-86,2-1 0,0-1-122,0-5 0,0 1 80,0-1 0,7 0-241,2 1 1,4 4 12,2 0 0,-1 2 11,1-1 1,1 2 92,4 7 1,-9 0 32,4 0 0,-4 3 23,3 7 0,-5 1-52,-5 14 0,3-1 60,-2 5 1,-2 7-75,-8 3 1,2 1 6,-7-1 1,0 5 7,-4 0 0,-6-6-102,1 6 1,-7-8 57,2 3 0,1-7-122,-1 2 1,1-10-20,-1-4 1,3-10 80,6-6 0,1 3-44,-1-2 1,7-2 61,3-8 1,4 2-127,1-7 1,0 0 104,0-4 1,0-1-6,0 1 0,6-1 49,4 1 1,3-1 115,1 0 1,1 6 28,-1-1 1,1 5-90,0-5 1,-6 6 91,1-6 1,0 7-63,4-2 1,-4 3 156,0 2 0,-5 0 25,4 0 1,-1 7-107,2 2 0,1 4 2,-6 2 0,7-1-24,-3 1 0,-1 1-46,2 4 0,-2-4 55,2 3 0,5-3-199,-1-1 1,1 0 52,4-1 0,-3-6-183,-1-3 0,0-3 31,-1-2 0,1 0-52,-1 0 1,1-7 70,-1-2 0,1-6 24,0-4 1,-1-3-20,1-2 1,-6-3 36,1 2 0,-5-1 123,5 2 0,-7-2-98,2 7 1,-4-2 179,-1 1 1,0 4-1,0-3 1,0 7 263,0 3-250,-6 5 0,3-2 237,-7 6-211,7 0 50,-4 0-195,1 0 0,4 6 139,-3 4-116,4 3-21,1 8 1,0-5-15,0 4 0,5-4 11,-1-2 1,3 4-87,-2-3 0,-2 3-13,7-9 1,-5 0 63,4 0 0,1-6-82,5 2 38,-1-3 0,1-2-17,-1 0 0,1-11 55,-1-4 1,-1-4-6,-3-1 0,2 2 52,-8-6 1,6 1 17,-5-1 1,0-2 90,-5 7 1,-2-2-85,-3 1 0,-3 4 162,-6-3 0,-1 4-23,0 5 0,-1-1-1,-3 6 0,3 0-177,-4 5 0,4 0-103,1 0 1,1 7-206,-1 2 1,-3 4-84,4 2 0,-4 0-446,8-1 0,4 1 324,1-1 1,3 1-217,2-1 0,2-4 393,3 0 0,5-7 358,9 2 0,-1-3 0,6-2 0,0-7 0,6-1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5.9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7763,'0'-10'-810,"0"0"1,0 5 1484,0-4 0,0 4-173,0-5 0,0 5 587,0-5-186,0 7-146,0-10-197,0 12 139,0-6-477,0 7 0,0 7-13,0 2 0,0 4-173,0 2 1,2-1 71,3 1 0,-3 4-66,2 1 1,-2 6-76,-2-2 0,0 4-237,0 1 1,0-5-113,0 0 1,2 1-302,2 4 1,-2-5 131,3 0 1,-3-4-1188,-2 4 951,6-6 1,2 1 440,7-9 0,-6-3 346,1-7 0,0-5 0,4 0 0,-4-11 0,0 1 0,0-9 0,4 1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6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205 74 7763,'14'-7'-60,"-4"4"42,0-7 0,-7 5 305,2-4 118,-4 5-139,-1-8 1,-1 8 240,-4-5-178,-3 5 1,-7-2-77,1 6 1,4 0 425,0 0-425,1 0 0,-6 0-46,0 0 0,6 5-52,-1 0 0,2 1-69,-2-1 1,-3-2-112,3 7 0,2-5 66,-1 4 1,1 1-26,-2 5 1,-3-1-37,3 1 1,4-5-147,1-1 1,-2 1 14,2 5 1,1-1 104,4 1 1,0-1 152,0 1 58,0-1 0,8 1-43,6 0 0,2-6-73,9 1 0,-1-7-270,5 2 1,5-2 100,0 2 0,2-3-188,-2 3 1,-3-2-271,3 2 0,1-4-505,-1 4 0,-6 3 1082,-9 2 0,-3 3 0,-1 2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8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87 7763,'-8'-7'0,"0"4"-15,3-7 54,4 7 586,-12-10 1,11 10 242,-3-7-172,-3 7-293,6-4-50,-4 1-150,6 4 172,0-4-137,0 6 1,2 0 101,2 0-188,-2 0 0,11 0 16,-3 0 1,3 0 12,1 0 1,1 0-16,-1 0 1,1 2 36,0 2 0,-1 0-32,1 5 1,-1 1 15,1 5 0,-5-1 46,-1 1 0,1-1-101,5 1 1,-6 4-105,1 1 0,0 4 56,4-4 1,-4 1-147,0-2 1,-5-3 19,4 4 0,-5-4 88,0-2 0,0-4-170,0 0 1,-2-5-80,3 4-117,-3-5 175,-2 2 1,0-7 19,0-4 0,0-3 19,0-7 0,0-1-128,0-4 1,4 4 190,1-3 1,0-2-38,-5 1 1,2-4 58,3 5 0,-4-3-57,4 3 0,-3 3 33,-2-4 0,0 4 15,0 2 0,5 4 162,-1 0-135,1 7 16,-5-10 32,0 11 1,0-2-66,0 8 1,2 4 133,3 7 0,-4 0-67,4-1 0,2 1 82,-2-1 0,1 1-73,-1 0 0,-2 4 9,7 0 1,-5 1-10,4-6 1,-4 1 9,5 0 0,-5-2-120,5-4 1,-5 3 133,4-8-139,1 1 1,5-5 22,-1 0 1,-4-1-6,0-4 0,-2-3-60,1-7 1,4-6-163,-3-3 0,-2 1 102,2-1 0,-5 4-75,4-4 0,-4 6-318,5-1 1,-7 3-187,2 1-755,-3 0 604,4 1 193,-4 6 0,4 3 211,-6 10 0,0-2 487,0 7 0,5-1 0,0 6 0,0 0 0,1-1 0,2 1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9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59 7763,'-2'-13'-225,"-3"3"1,4 2 473,-4 3 686,3 4-148,2-12-285,0 11 176,0-4-272,0 6 332,0 0-583,0 6 1,0-3-32,0 7 1,0 0-161,0 4 1,-2-1-47,-2-3 0,2 3 93,-3-3 1,-1 3-73,1 1 0,-2 1 6,2-1 0,4 1 104,-4 0-79,-3-1 1,6 1-56,-3-1 1,4-4 67,1 0 0,0-5-3,0 4 0,1-5 95,4 0 1,-2 3-63,7-2 0,0 0-22,4-5 1,1 0 30,0 0 0,-1 5-224,1-1 1,-1 1-57,1-5 1,0 0-66,-1 0 1,1 0-32,-1 0 0,1 0-140,-1 0 1,1 0-510,0 0 244,-7-6 429,5 4 0,-10-6 330,7 3 0,-7 2 0,2-7 0,-4 5 0,-1-4 0,-6-1 0,-2-5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5:35.4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 45 7762,'-15'0'-353,"0"0"-731,1 0 840,-1 0 394,7 0 1,10 0-29,12 0 0,3-2 189,7-3 1,0 4-220,5-4 0,2-2-103,3 2 0,-3-1-249,3 1 0,1 3 17,0-2 0,-1 2-110,-5 2 353,0 0 0,0 0 0,0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9.4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29 7763,'-7'-8'155,"4"-3"305,-7 6-254,7 0 0,-5 5 206,3 0 267,4 0-157,-6 0-186,7 0 1,0 2 68,0 3-241,0 3 0,0 6 5,0 1 0,5-1-13,0 1 0,5 1-164,-6 4 0,3-3-86,-2 8 1,-2-6-587,7 6 1,-7-6 364,2 5 0,-2 1-656,2 4 1,-3-2 393,2-2 0,-2 0-359,-2-5 936,6-1 0,-4 2 0,5 2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39.9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29 7004,'14'0'2280,"1"-5"-2042,-1 0 1,1 1-186,-1 4 1,1 0-45,0 0 1,-1 0-311,1 0 1,-1-5 159,1 0 1,0 0-942,-1 5 512,1 0-569,-1 0 1139,-6 0 0,4 2 0,-7 3 0,-1-4 0,-10 12 0,-2-10 0,-7 7 0,2-5 0,4 5 0,-4-6 0,3 6 0,-3 0 0,0 5 0,3-1 0,-3-1 145,4-3 1,1 3 386,-2-4 1,7 0-102,-2 0 1,3-4 148,2 5 350,0-7-572,0 10 1,2-11-152,3 3 0,-2-4-26,7-1 0,-1 0-172,6 0 1,-1 0-194,1 0 1,0 0-333,-1 0 0,6 0-509,-1 0-35,0 0 1,-4 0 1059,0 0 0,-7-6 0,-2-2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41.7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88 7714,'0'-15'-30,"0"1"0,0-1 0,0 1 1,0 4 654,0 0-123,0 7 423,0-4-113,0 7-312,0 7-27,0 1-50,0 7-226,-6-1 13,4 1 1,-9-1-1,6 1-37,-6-1 1,3 3-221,-7 2 0,2-3-26,3 4 1,-3 1-10,4-2 1,-4 2 89,-2-1 0,5 1-68,1 3 1,1-1 112,-2-4 0,2-3 28,3 4 48,3-4 1,-4-1-25,6-1 64,6-6 0,4-1-96,9-7 0,-1 0-22,6 0 1,1 0-63,4 0 0,0 0-164,0 0 0,0-2-205,1-3 0,-1 4 183,0-4 0,-2 3-267,-2 2 1,1-5 181,-7 0 0,-4 1-264,-6 4 1,-4 0-301,5 0-83,-7 0-445,4 0 1077,-20 0 297,3 0 0,-6-2 0,6-3 0,7-3 0,-10-7 0,5 1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41.9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30 7714,'-9'-5'66,"-1"0"0,5-1 161,-5 1 1,5 3 20,-4-2 1,4 2 379,-5 2-115,7 0-92,-10 0-155,11 0 0,-4 6-43,6 4 0,0-2-45,0 2 0,5 0-59,0 4 0,1 6-95,-1-1 1,1 1 18,4-6 1,-2 6-139,-3-1 0,-2 7-280,7-2 0,-7 4 219,2 1 1,-3 0-604,-2 0 1,0 5 336,0 0 0,5 0-197,-1-5 1,1-1 162,-5-4 0,0 2 456,0-6 0,0-1 0,7-4 0,1-1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42.2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44 7714,'0'-8'300,"-7"-5"1,6 10-51,-4-7 146,3 7-40,2-4 0,0 9-39,0 3 1,5-2-146,0 7 1,0-5-22,-5 4 0,2 1-69,2 5 0,-2-1-13,3 1 1,-3-1-199,-2 1 0,0 0-525,0-1 1,0 1 369,0-1 1,0-4-280,0 0 1,0-1-209,0 6 771,0 0 0,6-1 0,2 1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42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102 144 7714,'-13'-1'149,"4"-4"13,-4 3 0,6-6 198,-2 3 25,-4 4 282,11-6-183,-5 7-124,7 0 220,0 0-574,0 7 1,0-4 71,0 7 0,0-6-36,0 6 0,0-5 34,0 5 0,2-1-56,3 6 1,-3-5 34,2-1 0,3 1 16,-2 5 1,1-6-103,-1 1 1,-2 0 65,7 4 1,-2 1-166,2 0 90,3-1 1,-5 1-44,7-1 1,-6-1 32,1-3 0,-5 3-138,5-3 1,-7 3 74,2 1 1,1-4 27,-1 0-79,0-1 0,-5 6 92,0 0 1,-2-6-102,-3 1 0,-3-7 24,-6 2 1,4 2-11,0-3 0,1 1 88,-6-5 0,0 0-5,1 0 0,4 0-2,0 0 1,5-5-19,-4 1 0,6-8 116,-2 3 1,3-4-109,2-2 1,2 0 70,3 1 0,1-1-13,4 1 1,3-3 108,-4-2 0,4 3-58,2-4 0,0 4 9,-1 2 0,1-1 109,-1 0 0,-4-4-86,0 0 0,-2-1 159,2 6 0,1-6-57,-6 1 1,0-1 27,-5 6 0,0-1 157,0 1-207,0-8 0,-2 6-12,-3-3 1,-3 4 3,-7 6 1,1 0-144,-1 5 0,1 2 74,-1-3-1,-1 5-316,-4 5 1,4-2 126,-3 7 0,7 0-435,3 4 0,-1 1 12,-5-1 1,7 1-194,4 0 0,-3-1 441,2 1 0,0-6 309,5 1 0,7 0 0,1 4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43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29 6899,'0'-14'237,"-7"6"767,6 1-204,-6 7-15,7 0-460,-6 0-177,4 0 1,-5 2 82,7 3 0,0-2 90,0 7 0,2-1-152,3 6 1,-3-5 40,2-1 1,0 3-193,1 7 0,-4-3 64,4 4 1,-2-4-248,2-2 0,-3 6 31,3-1 1,-2 6-56,2-6 0,-4 5-108,4-4 0,-3 6-362,-2-2 1,1-3-301,4-1 1,-3-4-180,3-2 565,-4 1 573,6-7 0,1-8 0,7-8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6:43.5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0 9078,'-8'0'438,"1"0"0,6 0-326,-4 0 130,3 0-279,-11 0-61,5 0 0,-5 2 79,3 3 1,-3-2 72,4 7 0,1-5-2,-2 4 0,5-4 128,-5 5 1,5-5-94,-4 4 1,5-4 108,0 5-85,2 0 0,2 4 12,0 1 1,5-5-159,0-1 1,8-1 84,1 2 1,1 3-244,4-3 1,2-2 69,-1 2 0,6-7-326,-2 2 1,2 1 77,-2-1 1,2 5-95,-7-5 0,6 0-54,-6-5 519,7 0 0,-10 6 0,5 2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22.3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84 44 7685,'-16'0'0,"-3"0"-96,3 0 19,-5 0-61,12 0 0,6-5 204,13 1-66,0-8 0,17 4 0,-4-6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28.3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 7685,'-9'4'0,"-1"1"1670,7 0-432,-4 2-552,7-6 878,-6 12-788,4-11-644,-4 4-376,12 1 1,-3-6 225,7 4-3091,0-3 3109,4-2 0,1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2T01:08:27.96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977 117,'0'-31,"-6"3,4 14,-4-1,6 7,0-5,0 5,-13 39,3-8,-5 40,2-20,5 8,-6-6,-1 5,-6-6,-2 0,-6 6,7-5,-6 5,12 1,-5-6,13 5,-5-6,11-7,-11-8,5-1,-7-12,-6 12,-1-6,-7 1,-1 5,1-4,7-3,-6 6,5 3,-6 0,6 6,2-7,7 0,-1 0,1 7,-1 1,1 7,-8 0,6 6,-11 2,-1 9,-6-2,0-4,5-11,0 6,-13 8,-4 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5:37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15 394 7781,'-8'0'364,"1"0"118,7 0-376,0-6 1,7-2-102,3-7 1,9 1-158,5-1 1,4-4 65,1-1 0,0-4-142,0 5 0,5-6 69,0 6 0,0-7 89,-4 2 1,-3 3-136,-3 1 1,-3 4 36,-6 1 1,-7 1 70,-3-1 1,-3 1 57,-2-1 1,-7 7 151,-3 3 1,-4-1-87,-6 1 0,3 0 176,-8 5 1,7 0 13,-1 0 0,3 0-128,1 0 0,1 0 194,-1 0-219,0 0 0,1 6 4,-1 4 1,7 3-48,3 2 0,4-1-8,1 1 0,0 1 10,0 3 0,0-1-17,0 7 1,0-6 15,0 5 1,1 1 4,4 4 0,-3-5 37,3 0 1,-2 1-37,2 4 0,-4 0 5,4 0 0,-3 0-40,-2 0 0,0-1-7,0-4 0,-2 2 3,-3-6 0,4-1-34,-4-4-51,-3-7 94,6-2-96,-4-6 0,6-6 37,0-4 1,0-3-7,0-2 1,0-4 54,0 0 1,1-1-5,4 6 1,-2-6 15,7 1 0,-5-1-31,5 6 0,-5-1 89,4 0 1,-1 1-77,2-1 0,3 2 56,-3 4 0,3-4-28,1 3 0,1-1 0,0 1 0,-1 3 50,1 7 1,-1-4 3,1-1 0,1 0-18,3 5 0,-7 5 9,2 0 0,-2 6-20,2-1 0,-4 3 0,0 1 1,-7 6-65,2-1 0,-4 0 29,-1-4 1,0 4-12,0 1 1,-1 4 19,-4-4 1,2-1-9,-7-4 0,7 4 3,-2 1 0,-2-6-3,3-4 1,-1 0-78,5 4 87,0-6-113,0 5 53,0-11 1,6 3-108,4-10 0,-2 2 89,2-7 0,-1 0-21,6-4 1,0-1 59,-1 0 1,1 1-3,-1-1 0,1 1 82,0-1 0,-3 1-92,-2-1 0,3 0 118,-3 1 0,-2-1-27,2 1 0,-5-1 20,4 0-45,-5 1 1,7-1 53,-6 1-50,0-1 8,-5 1 30,0-1 0,-2 5-48,-3 1 0,2 5 103,-7-1-11,0 4 7,-4 1-91,-1 0 0,1 0 46,-1 0-39,7 6 0,-3 2 19,6 7-21,-7 0 0,11-1 1,-4 1 0,3-1-58,2 1 0,0-1 19,0 1 0,0 0-6,0-1 0,0 1 6,0-1 1,2 1-4,3 0 0,1-1-38,4 1 0,3-2 46,-3-4 0,-2 3-167,2-7 1,-1 4 87,6-4 1,-1 0-120,1-5 0,4 0-17,1 0 1,-1-2-28,-4-3 1,1-3 90,4-6 1,-4-1-6,3 1 1,-4-1 69,-6 1 0,4-1 77,-3 0 1,-2 6-6,2-1 0,-7 0-44,2-4 1,-3 4 248,-2 0 1,0 5 51,0-4 0,0 4 39,0-5 0,-2 7 168,-3-2 117,4 3-346,-6 2-44,1 0-281,4 0 186,-5 0-157,7 0 84,0 7 0,5 1-148,0 6 0,0-4 106,-5 0 0,0 0-110,0 4 0,0 1 69,0-1 1,0-4-6,0 0 0,0 0-30,0 4 1,0-4 21,0 0 10,0-1 1,0 1-46,0 0 13,0-7-46,0 3 76,0-6 1,5-6 80,0-4 0,0-3-59,-5-1 0,5-1 127,-1 1 1,6-3-109,-5-2 1,5 1 136,-5-6 0,6 6-30,-1-1 0,1 1 44,-1-2 1,3 9-62,-4-4 1,4 4 2,2-4 0,-1 7-24,1 3 0,-5-1 3,-1 1 0,1 0-73,5 5 1,-2 7 67,-4 2 1,4 0-104,-3 0 0,-2 1 34,2 5 1,-5-1-8,4 1 0,-5-1 31,1 1 0,-4-1 3,-1 1 1,0-5 15,0-1-12,0 1 0,-1 3 11,-4-3 1,1 1-21,-5-6 56,-1 0-34,-5-5 0,6 0 2,-1 0 0,7-2 40,-2-3-23,3-3 1,2-6 55,0-1 1,0 1-68,0-1 1,0 0 105,0 1 1,7-1-58,3 1 0,-2-1 42,1 1 0,1-1-57,5 0 1,-1 6 7,1-1 0,-1 5-45,1-5 0,0 7-14,-1-2 1,1 4-60,-1 1 0,1 0 97,-1 0 1,-4 5-118,0-1 0,-5 8 89,4-3 1,-5 4-195,1 2 1,-4 4 66,-1 1 1,0-1-50,0-4 1,0-1-12,0 1 1,-6 0-173,-4-1 1,2-1 15,-2-3 338,0 3 0,-4-12 0,-1 6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56.8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88 6365,'0'-8'1925,"0"2"-1510,-7 6-208,6-7 0,-7 4 452,3-7-423,3 7 0,-6-5 618,3 3-388,4 3 0,-6-6 13,7 3 0,-1 4 341,-4-4 134,3 3-252,-4-4-461,-1 4 0,4-4 662,-7 6-220,7 0 221,-10 0-78,11 0-44,-11 0-173,12 0-276,-6 0 1,2 1 249,1 4-364,-1-3 1,0 6 358,0-3-352,0-4 1,3 11 280,-2-7-191,2 6-232,-4-3 0,6 7 102,0-1 0,-5-4 0,0 0-197,0-1 0,5 6 56,0-1 1,2 1-134,2 0 129,-2-1 0,6 1-99,-3-1 0,-3 1 32,2 0 1,3-1 31,-2 1 1,1-2-14,-1-4-131,-3 11 0,9-11-8,-6 11 0,1-5 25,-1-6 1,-1 4-294,5-3 75,-5 3-298,8 1-196,-10 1-165,11 0 103,-11-1 3,4-6-770,1-1 637,-6-7-900,6 0 896,-7 0-2374,0 0 1948,6 0 924,-4 0 1,6 0-462,-3 0 449,-4 0 543,12 0 0,-9 0 0,5 0 0,-5 0 0,2 0 0,1-7 0,1-1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57.5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74 7685,'8'-15'-256,"-3"0"771,-4 7-37,-1-5 304,0 12 12,0-12 78,0 11-214,0-4 110,0 6-269,0 0 1,0 6-268,0 4 0,0-2-25,0 2 0,0-1-67,0 6 1,0 0 31,0-1 1,0 1 11,0-1 1,0 3-35,0 2 0,0-3-123,0 4 0,-1 1-62,-4-2 0,3 7 118,-3-2 0,2-1-65,-2 1 1,4-1 92,-4 1 0,-2 4-184,2-4 1,1-3-47,4-1 1,0-4-60,0-2 1,0 1 18,0-1-170,0-5 276,0 4 0,1-12 11,4 4 1,-2-3 83,7-2-131,-7 0 111,10 0-41,-5 0 20,7 0 1,-1 0-70,1 0 1,-5 0-128,-1 0 0,-4-5-482,5 0 177,0 0 33,4 5 0,-4 0-281,0 0-594,-7-6 353,10 4-5,-11-5 543,10 7 0,-8 0 27,5 0 0,-4 0 424,5 0 0,-7 0 0,10-6 0,-5-2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57.9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29 234 7685,'-8'0'-45,"-5"0"588,12 0-353,-6-6 1,7 2 24,0-5 0,0 4 113,0-5-152,0 0 0,2-4-78,3-1 0,-2 2 54,6 4 1,-4-4-110,5 3 1,-5-3 59,5-2 0,-7 6 6,2-1 1,-2 5 21,2-5 1,-4 6-5,4-6 1,-3 5 2,-2-5 1,2 7 4,2-2 0,-2 2 127,3-2-3,-3 3-123,-2-4-3,0 6 0,0 2-51,0 2-5,0 5 0,0 5-15,0 1 0,0-1-23,0 1 1,0-1-143,0 1 0,0 0-129,0-1 1,0 1 113,0-1 1,4 1-367,1-1 0,0-4 184,-5 0 0,0 0-696,0 4 484,0 1 0,0-1-110,0 1 0,0-5-213,0-1 208,0-5 627,0 2 0,0-6 0,7 0 0,1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7:58.3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30 8304,'2'-8'1122,"3"3"-532,-4 4-133,6 1-185,-1-7 0,-2 5 79,5-2 1,-4 2-62,5 2 0,-5 2-96,4 2 0,-4 0-25,5 5 1,-2 1 1,2 5 1,3-6 23,-3 1 1,2 5-106,3 4 0,-2 2 70,-3-1 1,3-3-164,-4 8 1,-2-1-135,-2 5 0,-4-3-86,-1 3 0,0-3 69,0 8 0,-6-3-82,-4-2 0,-9 5-192,-6 0 0,3 2-469,-3-2 0,1-3-185,-5 3 1,5-4 518,-1 0 1,6-3 185,-5-3 0,6 2 377,-2-6 0,4 6 0,2-4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00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6009,'8'-2'388,"-3"-3"1,-1 2-204,0-7-72,-2 7 4,4-10 36,1 5-7,-5 0 226,4-5-199,-6 11 289,0-4-61,0-1 91,0 6-219,0-6 84,0 7 1590,0 0-1776,0 7 0,0-4 245,0 6-142,0-5 87,0 9-287,0-5 0,-2 6 91,-2 1 0,2-5-69,-3-1 1,3 1 49,2 5 1,0-1-17,0 1 0,0-1-16,0 1 1,0 4 20,0 1 1,0 1-52,0-2 0,0-2 49,0 2 0,0 2-127,0-2 0,0 1 140,0-6-237,0 8 1,0-6-34,0 3 0,0-3-39,0-1 1,5-5 56,0-1 1,2-5-334,-2 0-121,-4 5 368,12-1 0,-5 0-250,7-3 1,-6-4 140,1-1 0,0 0-653,5 0 402,-1 0 0,1 0-845,-1 0 320,1 0-150,-1 0 1227,1 0 0,-7 0 0,-1-6 0,-7-2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00.7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44 7685,'0'-8'176,"0"2"332,0 6 104,0-7-324,0 6 0,0-7 391,0 3-179,0 3 173,0-4-253,0 6 619,0 0-920,0 6 1,-2-3 35,-3 7 0,3 0-137,-2 4 0,2 1 81,2 0 0,0-1-136,0 1 0,0 1-19,0 3 0,0-1 94,0 7 1,0-6-122,0 5 0,0-4 85,0 4 1,0-5-106,0 6 0,0-7 49,0 1 0,0-3-4,0-1 22,0-1 0,2-1-58,2-3 80,-2 3-8,11-11 1,-10 4-77,7-6 82,0 0 0,4 0-115,1 0 0,-1-2 22,1-2 1,0 0-59,-1-5 0,1 4 65,-1-5 1,1 5-90,0-5 0,-6 2-187,1-1 1,0 1 87,4 3 1,-4 1-295,0-5 1,-5 5-221,4 0-401,-5 2 480,8 2 725,-10 0 0,5 6 0,-1 3 0,2 5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01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30 219 7685,'-8'0'123,"0"0"194,3 0-125,3 0-46,-4 0 1,6-2 146,0-3-253,0 4 252,0-6-98,0 7-48,0-6 0,0 2 20,0-5 0,0 4-134,0-5 1,6 0-22,4-4 1,-2 4 83,2 0 0,-6 1-121,6-6 1,-5 1 128,5-1 0,-7 5 241,2 1-203,3-1 0,-6 0 318,2 0-324,5 7 0,-8-5 135,4 3-40,-3 4 84,-2-6-233,0 7 0,0 7 60,0 2 1,0-1-156,0 2 0,0-5 8,0 5 1,0-1-75,0 6 0,0 1 59,0 4 0,0-4-152,0 3 1,0 2-72,0-1 0,0 1 85,0-2 1,0-3-1143,0 4 894,0-4 0,4-1-1136,1-1 956,0-6 0,-3-1 143,3-7 0,-2 0 444,7 0 0,-7-2 0,2-3 0,3-3 0,0-6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8:03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0 219 7685,'0'-14'-99,"0"-1"48,0 0 0,0 6 136,0-1 1,0 5 121,0-5 0,0 1 212,0-6-236,0 0 0,0 1 202,0-1 0,0 1-19,0-1 1,0 5 600,0 1-226,7 6 118,-6-10-28,6 11-276,-7-5 74,0 7 1594,0 0-1790,6 0 1,-2 5-84,5 0 1,-4 2 52,5-2 1,-5-2-88,4 6 0,-4 1-97,5 5 1,-5-2-89,5-4 1,-7 9 63,2-3 0,1 3-13,-1-4 0,2-1-40,-3-3 0,-2 3-1,3-3 1,-4 3 98,-1 1-295,7 1-64,-5-1 0,4 1 88,-6-1 0,0 1-204,0 0 1,0-4-51,0 3 1,0-2-168,0 7 1,-5-1 176,0 2 1,-6-4-93,1 3 1,2 2-186,-2-1 1,2 4-292,-1-5 0,-3 1-537,7-6 1,1 1 658,4 0 1,-5-1-1064,0 1 1,0-6 1783,5 1 0,-13 0 0,-3 4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59:16.44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205 15,'-25'-8,"0"1,23 7,-11 0,5 7,0 1,-5 7,5 6,-13 1,4 7,-4 7,7 1,6 1,-5-9,11-2,-4-17,6 3,26-39,-13 13,27-27,-24 10,18 0,-16-6,16 7,-11 6,-1 2,0 13,-14 2,5 6,-12 19,-1-1,-8 11,-6-8,-1 0,0-5,1 5,-1-6,1-7,-1 5,0-5,7 7,2-1,6-6,0 5,6-5,2 7,7-7,0-1,6-7,-5 0,11-7,3-14,0-3,6-18,-7 4,-6 1,-2 8,-13 8,-2 13,-31 27,12 7,-28 24,18-6,-6 0,-6 6,-1 3,-3 1,8-2,7-18,0 5,-5-5,6 0,-5 8,19-10,-4 4,13-22,13-7,3-14,7-1,4-13,-4-1,6-14,0 5,0-11,0 11,1-11,5-2,2-1,6-8,-5 9,-8 10,-3 0,-4 10,-1 1,-7 10,-9 19,-12 22,4-2,-11 29,5-3,-6 8,-1 4,7-5,-5-1,-1-6,-3-2,-10-13,4 5,-6-17,0 2,6-19,2-1,13-14,2-1,18-13,5-8,18-2,-4-11,5 11,-7-3,-6 10,4-3,-11 4,12-6,-12 6,5 8,-13 9,-1 32,-7-13,0 34,0-16,-7 12,-1 1,-7-7,1-7,-7-3,5-17,-12 3,12-13,-5 0,13 0,-5-13,11 3,-4-11,12 6,2-6,7-1,6-7,-5-1,12-5,-6-3,7-5,-6-1,-2 0,-13 7,-1 8,-7-5,0 3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09:59:16.69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29 45,'0'-25,"0"6,-6 19,4 26,-4-7,6 30,0-12,-7 7,-1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5:37.3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161 190 7799,'-24'0'363,"0"0"0,-1 0-182,-4 0 1,6-2 75,4-2 1,9-5-128,5-5 0,4-1 121,1 1 1,0-1-21,0 1 1,8-1-13,7 0 1,1 1-237,8-1 1,0 2-267,5 4 0,-4-3-119,-1 7 0,-1 1 234,1 4 1,2 0-216,-7 0 1,1 1 123,-6 4 1,1 3-853,0 7 1111,-7-1 0,5 7 0,-5 2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9:59:38.8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15 7848,'-15'0'-215,"1"-5"215,-1 0 3107,7 1-1153,2 4-1294,6 0 0,0 6-593,0 4 1,0-2-951,0 2 883,0-7 0,0 3 0,0-6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1:54.6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44 117 7986,'-1'-15'0,"-4"1"117,3-1 1,-6 6 107,3-1 0,4 5 185,-4-5 1,-2 5 369,2-4 231,0 5-319,5-9-25,0 12-233,0-6 73,0 7-2360,0 0 1004,7 0 1,-5 7 848,2 3 0,5 3 0,-1 1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44.94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161 103 8648,'0'-15'42,"0"1"801,-6-1 1,4 5-55,-3 1 0,4 4 403,1-5-695,-7 7 0,6-5 982,-4 3-242,3 3-427,2-4 1,0 7 258,0 4 0,0-2-410,0 7 0,0 0-72,0 4 1,0 1-48,0 0 1,0-1 161,0 1 0,-1 4-175,-4 1 0,3 4 182,-3-5 0,4 7-335,1-1 1,-2 2-374,-3 2 0,3 0-1,-2 1 1,0 0 0,-1 4 0,4-3 0,-4 3 0,3-3-1,2-2 0,0 0-1,0 0 0,0-1-2,0-4-103,0-3 0,0-11-1921,0 0-1248,0-7 1288,0 3 1,-4-7 1013,-1-4 0,-2 2-1131,2-7 0,2 5 995,-7-5 0,6 7-649,-6-2 0,7-3 480,-2-1 1275,-3 2 1,0-12 0,-7 2-1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45.18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0 117 8648,'0'-15'-301,"0"1"1,0-1 926,0 0 1,0 6 380,0-1-464,6 0 0,4 1-185,10-1 0,-4 7 56,3-2 0,4 3-97,1 2 1,4 0-173,1 0 0,0 0-341,0 0 0,0 5-610,1 0 1,-3 6 800,-3-1 1,4 3 0,-5 1-1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47.3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87 569 7976,'-14'0'128,"-1"0"44,1 0 0,4 0 434,0 0 0,5 0 177,-4 0 25,5 0-200,-2 0-341,6 0 0,2-5-101,2 0 0,5-1 65,5 1 1,6-3-294,-1-7 0,7-6-41,-2-3 0,5-4-40,5-1 1,-1 0 49,6 0 1,-7-2-12,2-3 0,-3 3-174,-2-3 0,0-1 102,0 1 0,-11 1-24,-3 9 0,-10 3-4,-1 6 314,-2-6 0,-8 10 12,-4-4 1,2 11 165,-2-1 1,0 2-114,-4-2 1,-1 3 381,1-3-302,-1 4 0,0 1-74,1 0 0,4 4 55,0 1 0,6 7-47,-6-3 0,5 4-106,-5 2 0,5 4 11,-4 1 0,4 6 0,-5-2 0,7 8-19,-2 2 0,-1 5-105,1-5 1,-5 7-3,5-2 1,-5 3 59,6 1 0,-3 0-16,2-5 1,2 3 36,-7-7 1,5 5-100,-4-5 1,5-2 17,0-7-19,-5-4-103,8-7-291,-6-6 101,7-1 295,0-14 1,2-6-238,3-6 1,-2-2 53,7 1 0,0-2 186,4-7 0,1 4-16,-1 1 0,1 1-15,-1-1 0,1-2 33,0 7 0,-1-1 145,1 6 1,-1-1-39,1 0 1,-1 3-61,1 2 1,0-2 81,-1 8 1,-4-1-83,0 5 211,-1 0-170,6 6 1,-2 2 9,-3 7 0,1-1-37,-6 1 0,0 1 5,-5 4 0,0-4 0,0 3 1,0 2 7,0-1 0,0 4-66,0-4 1,0 1 60,0-2 0,0-3-115,0 4 0,0-4-6,0-2 1,0-4-90,0 0 0,0-5 79,0 4-17,0-5 9,6 2 0,2-12 50,7-4 0,-1-3-108,1-2 0,0 1 87,-1-1 0,1-4 106,-1-1 0,-4 1-35,0 4 1,-1-4 11,6 0 5,-7-1 234,5 6 82,-11-1-205,4 7-29,-6 1 1,0 9-42,0 3 1,-5 3 123,0 7 1,1-1-119,4 1 0,0-1 4,0 1 0,0-1-58,0 1 0,4 0-11,1-1 0,7 1-139,-3-1 140,4-6 1,2 4-94,-1-7 0,6-1 63,-1-4 0,1-1-25,-6-4 1,1 0 39,0-9 1,-1 2-5,1-7 1,-6-2 39,1 1 1,-7-4 3,2 5 0,-3-3 31,-2 3 0,0 1-53,0-6 1,-7 6 113,-2-1 0,-4 7-59,-2 3 0,-1 5-150,-4 0 0,-1 2 42,-3 2 0,-2 2-121,7 2 0,-2 4-180,1 7 1,4 4-428,-3 1 1,2 4-219,3-4 0,6-1 468,3-4 0,3-1 227,2 1 1,0-5 314,0-1 0,13-5 0,3 2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48.0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394 88 8159,'-8'0'-102,"0"-1"41,3-4 417,4 3 1,-8-9 12,5 6 1,2-2-35,-3 3 1,2 0 121,-2-5 173,3 5-218,-11-9 1,10 10 253,-6-7-532,-1 7 0,-5-3 72,1 6 1,-6 1-235,1 4 0,-7 5-1,2 9 1,-2-1-100,1 6 0,-1-1-85,7 1 1,-5 2 144,4-6 1,2 4 36,9-4 0,-3-1 5,8-4 1,-1-1-128,5 1 0,1-1 48,4 1 1,5-7-32,9-3 1,-2 1 2,2-1 0,-1 0 16,1-5 0,-3 0 24,4 0 1,1-2-10,-2-2 0,1 0 93,-6-5 1,6 4-66,-1-5 0,1 0 14,-6-4 1,-1-2-4,-3-4 0,3 4 128,-3-4 0,-4 4-58,-1 2 243,3-1-142,-6 1 271,4-1 107,-6 7-369,-6 1 0,-1 14 70,-3 3 0,-1-2-94,6 1 1,0 1-68,5 5 1,0-1-15,0 1 1,0-1-162,0 1 1,0-5-5,0-1 1,7-4-204,3 5 1,3-7-439,1 2 0,1-3 341,-1-2 0,2-7-410,4-2 1,-4-4 464,4-2 0,-4-4 398,-2-1 0,-1-1 0,-3 2 0,3-4 0,-5-6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48.7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74 219 7797,'-15'-7'0,"0"-1"401,1-6 1,4 4-35,0 0 1,7 1-260,-2-6 1,4 0 71,1 1 0,0-1 12,0 1 1,6 4-12,4 0 1,4 1-90,6-6 1,-4 5 5,3 1 0,-2 4 81,-3-5 0,1 7-266,-1-2 1,1 3-96,0 2 125,-1 0 1,-6 7-70,-3 2 0,-3 11-281,-2 4 1,-12 4-44,-2 1 1,-6 5-281,1 0 0,1 5-371,-6-5 1101,12 0 0,-13 1 0,8 3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49.7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145 539 7797,'-23'9'-1274,"2"-1"955,7-4 1,-1-2 877,1 3 0,-1 1 322,0-1-132,7 7-395,-5-11-178,12 6 1,-4-7-142,10 0 0,8-2 93,6-3 0,7-8-131,-2-6 1,6-2-112,4 1 1,1-2-205,4-7 1,2-1 116,-7 1 0,4 5-49,-4 0 1,5-6 32,-5-4 1,-4 0-73,-6 5 1,-8 0 229,-1 0 0,-2 1-59,-9 4 1,1-3 303,-5 2 1,-8 4-91,-6 2 1,-3 4 109,-7 6 1,5 2 115,-6 7 0,3 0 158,-3 0 0,-1 0-180,7 0 1,-5 7 12,4 2 0,6 3-66,4-3 0,2 4-32,-2-3 0,4 8-130,6 1 0,0 2 19,0-1 1,1 1-105,4 3 1,-2 4 66,7-4 0,-5 3-92,5 3 1,-7 4 82,2 0 1,1 0-13,-1-5 1,0 5-76,-5 0 0,5 0 88,0-5 1,0 0-125,-5 0 1,0-4 105,0-1 1,0-6-188,0 1 126,0-9 1,-2-4-205,-3-6 170,3 0 1,-4-1 45,6-4 1,5-5-123,0-9 1,4 1 57,-4-6 0,7 1-72,-3-1 0,4-4 96,2 4 1,4 1 18,1-1 1,-1 6-19,-4-1 0,-1 1-49,1-2 160,0 4 0,-1-3-107,1 9 0,-6 3 198,1 7-135,-7 0 1,4 2 82,-7 3 0,0 0-98,0 9 1,0-2 149,0 7 0,0-3-47,0-1 1,0 4-30,0 1 0,0 4-44,0-4 1,0-1 2,0-4 0,0-1-114,0 1 1,0-1 150,0 1-238,0-1 0,6-4 51,4 0 1,-2-7-50,2 2 0,4-8 19,6-2 0,1-6-103,-2 1 1,-1-8 185,6-1 1,-6-6-17,2 6 0,-2-2 157,1 1 1,-8 4-99,4-3 1,-5 3 217,-1 1 0,-2 5 216,-7 1 199,0 5-445,0-2 1,-5 7-37,0 4 1,-6 3 53,1 7 1,2 0 6,-2-1 1,2 2-203,-2 4 1,2-2 83,3 6 0,4-6-381,-4 1 1,3 2-52,2-1 1,0-1-217,0-4 1,7-2 102,3-4 1,3 3-272,1-8 0,7 1 260,3-5 0,4-8-21,1-6 1,0-3 497,0-7 0,-6-2 0,-3-8 0,-4 3 0,-2-3 0,-4-1 0,0 1 0,-7-7 0,3 11 0,-6-6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49.9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30 7797,'-20'-2'-283,"1"-3"0,-1 2 112,6-7 1,-1 7 1283,1-2-810,-1 4-909,7 1 358,2 6 1,6-3-176,0 7 0,6-5 261,4 5 1,3-5 161,1 4 0,6-4 0,-1 5 0,7-7 0,-3 4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0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44 263 7281,'-14'0'-121,"-1"0"556,7 0-473,1 0 0,9-1-55,3-4 1,3 2 141,7-7 1,-1 0-8,1-4 1,1-1 51,3 0 0,-2 1-83,2-1 0,-1 1 37,1-1 1,-4 1-129,-1-1 1,-1 0 287,-8 1-166,7-1 1,-11 1 209,4-1 1,-5 7-124,-5 3 1,2 2 148,-7-2 1,-1 3-59,-9-2 1,4 2 73,-3 2 1,3 5-29,1 0 0,0 6-120,1-1 0,4 3-146,0 1 1,7 1 123,-2-1 0,4 6-136,1-1 0,0 6 90,0-6 0,0 2-392,0-2 1,1-1 15,4 7 1,3-8-95,7 3 1,4-9 27,1-1 0,1-2-101,-2 2 0,2-4 26,4-6 1,2 0 16,-3 0 0,2-6 422,-1-4 0,1-5 0,-7-4 0,0 1 0,-4-6 0,0 6 0,-1-1 0,-1 2 0,-3 3 0,-4-2-41,-6-4 0,0 9 69,0-4 0,0 9 230,0-4 1,-1 7 1146,-4-2-749,-3 3 0,-5 4-231,3 3 1,-1 3-18,6 7 1,-2 1-152,3 3 0,2-1-56,-3 6 1,2 2-24,-2 8 0,3-1-95,-3 5 1,2 3 44,-2 8 0,2-1-179,-7 10 1,2-7-240,-1 7 0,-4-8 186,3 4 1,-3-7-434,-2 1 0,6-9 90,-1-5 1,7-10-620,-2-4 195,-3-10 292,6-4 1,-4-14 224,6-7 0,5-6 354,-1-8 0,6 0 0,-5 0 0,5-7 0,-5-3 0,4-3 0,-4-2 0,5 1 0,-5-1 0,1 0 0,-1 1 0,2-3 0,2-2 0,4 2 0,-3-2 0,3 7 2,1 2 0,-4 10 125,0-5 1,0 13 312,4-3 1,-1 11-147,-3 3 0,3 7 126,-3-2 1,2 5-77,3 5 1,0-2-101,-1 7 1,2 0-29,4 4 0,-6 1-26,1-1 0,0 2-202,-6 4 1,-1-4 64,2 4 0,-7 1-311,2-2 0,-3 2 153,-2-1 1,-2-4-140,-3 3 1,-3-3-125,-6-1 0,-6-1-189,1 1 1,-7-7 147,2-3 0,-4-3-13,-1-2 1,-5-2 421,0-3 0,0-9 0,5-9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5:38.5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423 598 7704,'-15'-14'-385,"1"-1"0,-1 2 862,1 4 1,4-3-102,0 7 1,1-1-134,-6 1 0,0 3-134,1-2 0,-2 2 7,-4 2 0,4-5-53,-3 0 1,2 0-10,3 5 0,-2 2-120,-4 3 0,4-2 106,-4 7 0,4-1-125,2 6 0,-1 0-40,1-1 1,-1 1 88,0-1 0,6 1-94,-1 0 0,7-6 44,-2 1 0,3 0-190,2 4 93,0 1-34,7-1 1,6-5 88,6-5 1,2-2-25,-1-2 1,2-2-31,7-2 0,1-5 9,-1-5 1,0-6-47,0 1 0,-3-2 82,3 1 1,-8-1 48,8-3 0,-4-3 88,-1 2 0,2-2 0,-7-2 0,4-1 0,-8 1 0,1 0 0,-11 0 0,4 0 50,-4 0 1,0 0-92,-5-1 0,-5 6 276,0 0 1,-6 4 22,1-4 1,-3 6 99,-1-1 0,1 3-47,3 1 0,-3 0 414,3 1-439,-3-1 1,-1 7-12,-1 3 1,6 4 269,-1 1-348,7 0 0,-9 1-172,7 4 0,1 3-57,4 7 0,-2 4-71,-3 1 0,3 6 85,-2-2 1,2 10-117,2 5 0,0 3 66,0 2 0,0-1-121,0 1 0,-2 6-71,-3 4 1,4-4 102,-4-1 0,3-4-43,2-1 0,0-2-33,0-3 1,0-5-133,0-10 1,0-3-9,0-6 0,2-7-370,3-3 743,-4-4 0,12-1 0,-4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0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45 190 7797,'-15'-22'0,"0"2"0,7-1 292,4 2 1,2 4-15,2 5 0,2 2-133,2-1 0,4-4-59,7 3 0,4 2-177,1-2 0,6 5 106,-2-5 0,4 7-99,1-2 1,-5 4-743,0 1 0,-6 1 463,2 4 0,-6 5 363,-4 9 0,-4 4 0,-6 6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1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0 7797,'-30'29'0,"3"-4"835,3-1 0,4-6-495,10 1 1,-1-3-496,6-1-348,0 0 0,12-7-744,3-3 0,4-5 1247,6-5 0,2-10 0,7-8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1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394 175 7786,'-10'-5'0,"0"0"-69,7-6 0,-8 8 417,6-7 0,-2 5 25,2-4 0,2 4-13,-7-5 1,7 5-172,-2-5 1,2 6 10,-2-6 1,4 5 384,-4-5-378,3 1 1,2-6 153,0 0 61,0 7-508,7-5 27,1 12 1,1-6-77,1 7 1,-7 7 135,2 2 0,-3 4-94,-2 2 0,0 6 62,0 3 1,-7 5 49,-2 5 0,-4-1-94,-2 6 0,-6-5 92,-3 5 1,-4-5-97,-1 5 0,2-9 62,2-1 1,-2-1-82,2-9 1,4-1 56,2-8 0,3-4-206,1-6 64,1 0 0,6-6 79,3-4 1,3-3 51,2-1 1,0-1-18,0 1 1,5-1 156,0 0 1,6 6-52,-1-1 1,-2 5-34,2-5 1,-6 6 48,6-6 0,-5 7 141,5-2 1,-5 3 213,4 2-73,1 0 0,5 0-6,-1 0 0,1 7-93,-1 2 1,3 4-305,2 2 1,-3 6-10,4 3 0,1-1-200,-2 1 1,5-1 96,-4 1 1,4 2-67,-4-7 0,4 1-568,-5-6 1,1-5 316,-6-5 0,1-2-532,0-2 0,1-3 1029,3-7 0,-3-6 0,5-13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2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175 132 7786,'-5'-19'282,"0"-1"1,-4-4 468,4 4 0,-5 1 224,5 4-622,-6 7 0,3 2-114,-7 6 1,6 0-35,-1 0 1,5 0 179,-5 0 1,5 6-22,-4 4 1,1 3-21,-2 2 0,-1 4-88,6 0 0,-2 7 76,2-1 0,4 2-289,-4 2 0,3 2 120,2 3 1,0-1-69,0 5 0,0-4-197,0 5 0,2-5-417,3 5 1,-2-5 37,7 5 0,1-8-199,8-2 0,-2-1 207,2-9 0,4-1-178,1-8 0,-1 1-484,1-6 1,-1-2 123,1-8 1011,4-3 0,-12 0 0,5 1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2.1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73 7786,'15'-15'0,"6"-12"0,1-4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2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102 132 7786,'-14'-21'442,"4"5"145,0-4 0,7 9-279,-2 1 0,-1 5-97,1-4-45,0 5 189,5-2 170,0-1-320,0 6 0,6-10-58,4 6 0,-2 0 120,2 5-286,0 0 1,4 0-55,1 0 1,-5 0-46,-1 0 0,-4 5-36,5 0 0,-7 6 81,2-1 0,-3 3-32,-2 1 1,0 1 96,0-1 0,0 2-84,0 4 1,-7-4-2,-3 4 0,-1-4-116,1-2 0,-3 1 55,4-1 1,-3 1-95,3 0 1,-4-6-50,3 1 39,3-7 197,-5 4-169,10-7 247,-5 0-5,7 0 1,2-5 68,3 0 0,-2 0-80,7 5 0,-5 0 18,4 0 0,-4 0 275,5 0-241,0 0 0,4 5 77,1 0 0,-1 6-50,1-1 1,-5 1 59,-1-1 0,1 8-61,5-4 1,-6 4-36,1-3 1,-7 1-10,2 3 1,-3-2-19,-2 2 1,-2-1-2,-3 1 1,-3-2 30,-6 2 0,-6-8-30,1-1 0,-2-7-4,1 2 0,4-3-100,-3-2 1,3 0 24,1 0 0,0 0-325,1 0 139,6-7 1,1-1-740,7-6-366,0-1 918,0 0 1,2 2 434,3 4 0,-4-4 0,6 5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2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88 7786,'0'-16'0,"0"-3"0,0 2 374,0-2 1,6 9 35,4 5 1,3 4-12,2 1 1,1 0-102,3 0 1,-3 6-50,4 4 1,1 3 139,-2 2 1,6 4-115,-6 0 0,2 6 109,-1-6 1,-4 5-108,3-4 1,-7 6-150,-3-2 0,-1 4 44,2 1 1,-3-5-54,-7 0 0,0 5 47,0 6 1,-9 0-116,-5-1 1,-2-3-450,-9 3 1,-1 2 235,-8-2 1,4 0-975,-4-5 1,3 0 470,2 0 1,0 0-2282,-1 0 1689,8-6 1257,7-8 0,2-9 0,5-6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3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73 7786,'13'-14'0,"-3"-1"0,3 5 1033,-3 1 1,3 1-422,1-2 1,1 3-229,0 7 1,-1 0 101,1 0-256,-1 0 1,1 0-188,-1 0 0,1 2 117,0 3 0,-1-3-456,1 2 1,-6 0-498,1 0-934,-7-2 883,10 11-516,-11-11 807,4 11 1,-12-10 552,-4 7 0,4-7 0,-1 3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3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0 7786,'-15'0'0,"4"5"-642,-3 0 1,2 6 384,-7-1 1,1 3 256,-2 1 0,4 1 72,-3-1 0,1 1 236,-1 0 0,2-1 144,-2 1 1,9-5 407,5-1 0,4-4-182,1 5 1,1-7-285,4 2 0,5-3-57,9-2 0,6-2-137,9-3 0,1-3-95,4-7 0,3 1-151,-3-1 1,-3 1-289,-2-1 1,1 0-342,-1 1 0,-4 1 675,-6 3 0,0-3 0,5 5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4.2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72 9860,'-8'0'1419,"1"0"-966,7 6-444,0-4 145,0 4-397,0 1 165,0-6-155,7 6 110,-5-7 151,10 0 9,-10 0 1,5-2-23,-7-3 1,0 2 209,0-7-178,0 1 1,-7-4 178,-3 3 1,-3-1 12,-1 6 1,-1-5 21,1 5 0,-1 0-93,1 5 1,-1-1-1,0-4 0,1 3-28,-1-3 0,6 10 27,-1 5 0,2 3 116,-2 2 0,-1 1-72,6 3 0,0 4 52,5 6 0,-5 5-92,0 0 1,0 5-71,5-5 0,2 5 14,3-5 0,-2 5-158,7-5 0,-1-2-41,6-8 1,5-3-244,-1-6 0,7-2-166,-2-3 1,4-4 232,1-6 1,0 0-1012,0 0 0,-1-8 241,-4-7 1,4 1 1,-4-6 1,3-2 492,3-3 0,-3 3 535,-3-2 0,4-7 0,-5-7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5:39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154 117 7704,'-16'0'281,"-3"0"1,-2-1-25,-4-4 1,4 3-37,7-3 0,4 4-22,0 1 1,6-5 150,-6 0-151,7 0 0,3 0 24,9 0 0,6-4-321,4 4 1,6-7 117,9 3 0,-2 1-296,7-2 1,-2 5 108,2-5 0,1 7-84,-6-2 1,5 4 90,-5 1 0,0 0 3,-4 0 1,-1 0 68,0 0 0,-6 6 14,-4 4 0,-3 8 136,-1 1 1,-7 5-103,-3-4 1,-4 4 94,-1-5 0,0 7 2,0-1 1,0-3 48,0 3 1,-1-3-61,-4 3 1,3 1 10,-3-7 0,-1 0-29,1-4 0,0 0 34,5-1-45,0 1 17,0-7 0,7-2-55,2-6 0,4 0 41,2 0 1,-1-6-105,1-4 1,4-3 15,1-1 0,4-1-57,-4 0 0,4-4 111,-5 0 0,1-1-7,-6 6 1,1-1 109,0 0 0,-2 1-114,-4-1 0,-1 1 126,-3-1 0,-3 0-41,3 1 0,-5 4 128,-5 0 0,2 6-74,-7-6 0,5 7 67,-5-2 1,5 3-109,-4 2-34,-1 0 1,-3 2-31,3 3 1,-1-2 60,6 7 0,-5 1-122,6 8 1,-1-2 22,5 2 0,0-1-55,0 1 1,0-3 0,0 4 1,0-4-171,0-1 0,0-1 59,0 1 1,6-1-121,4 1 1,3-5-144,1-1 0,3-5 126,2 1 0,-1-4-365,6-1 696,-6-6 0,16-9 0,-3-8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4.5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190 147 7786,'0'-15'463,"4"0"-324,1 1 0,0-1 410,-5 1 1,0-1 231,0 1-346,-6-1 1,2 5 371,-5 1-59,5 5-142,-9-2-131,5 6 1,-6 0-156,-1 0 0,6 1-115,-1 4 0,0 5-52,-5 9 1,1 4 17,-1 6 1,6 0-56,-1 1 1,0 5 22,-4 4 0,6-2-156,3 2 0,3 0-30,2 5 0,0 0 95,0-1 1,7-4-547,2 0 0,6-7 263,4 2 1,-1-4-709,6-6 1,-6-3-3,2-6 1,1-2-1084,-2-4 2028,7 4 0,-16-11 0,3 4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5.2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451 190 7457,'-19'-6'-636,"-1"-4"0,1-3 1476,4-1 0,5 4-310,1 0 0,4 7 316,-5-2-506,7-3 0,-4 5-312,7-7 207,-6 0 23,4-4 0,-4-1-49,6 1 1,1 4 0,4 0 0,-1 5-105,5-5-184,1 7 93,5-3-153,-1 6 0,-1 1 42,-3 4 1,1-2 63,-6 7 0,0 0-113,-5 5 0,0 4 101,0 0 0,-7 2-7,-2-1 1,-9 3-122,-2 6 0,-6-2 100,2-2 1,-5 2-170,-5-3 1,3-1 197,-3 1 0,-1-6 56,1 2 0,1-11-64,9-4 1,3-3-42,6-2 31,1 0 1,6-7-4,3-2 1,5 0 162,5 0-136,3-1 0,6-3 189,1 3 1,-1-1-65,1 6 1,0 0 132,-1 5 1,1 0-53,-1 0 0,1 0 71,-1 0 1,6 5-64,-1 0 0,1 6-43,-6-1 0,6-2-141,-1 2 0,6 0 123,-6 4 0,2 1-370,-2-1 0,-2 1 147,2 0 1,2-6-557,-1 1 0,-1-2 71,-4 2 1,-1-2-881,1-3 1473,-1-4 0,1 6 0,-1-7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5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7786,'15'-15'0,"0"1"0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5.5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44 7273,'0'-14'1828,"0"-1"-666,0 7-404,0 2-375,0 6 1,5 1-94,0 4 1,0-2-49,-5 7 1,0 0-84,0 4 1,0 3 12,0 2 1,-2-1-475,-2 6 1,0-4 239,-5 4 0,0-1-1032,0 1 0,-4 3 64,3-2 1030,-3 2 0,-1-11 0,-1-3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9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132 234 7786,'-15'0'-125,"0"0"1,1 0 1007,-1 0 0,6 0-334,-1 0 0,5 0 104,-5 0 1,5 0 60,-4 0 1,4 0 129,-5 0-261,7-7 0,-4 4-186,7-7 1,0 5 40,0-4 1,0 4-114,0-5 0,2 2 44,3-2 0,-4-3-43,4 4 0,2 1 67,-2-2 0,1 2-132,-1-2 0,-3-3-260,2 3 1,3 2 210,-2-1 1,5 4 11,-6-5 1,8 5-139,-3-5 1,0 6 44,0-6-175,1 7 0,5-9 99,-1 7-93,1 1 1,-1 4 54,1 0 1,-2 1-139,-3 4 1,2 3 137,-2 7 0,-3-1-2,-2 1 1,1 4 124,-1 1 1,0 4-68,-5-5 0,0 7 19,0-1 0,-2-3-74,-3 3 1,-3-1-8,-6 5 1,-3-5-117,-2 1 1,1-3-42,-6 3 1,1-4-51,-1-7 0,3 1 20,6-1-336,-6-5-48,5-3 299,1-6 0,9-2 65,6-2 1,0-5-88,0-5 1,5-1 185,0 1 0,9 4-61,-4 0 0,11 1 117,-6-6 1,2 5-121,-2 1 1,0 0 103,-1 0 1,1 1-28,-1 3 0,1 3 5,-1-3 0,6 4 16,-1 1 0,1 0 7,-6 0 1,1 1 0,-1 4 1,1 2 110,0 2 1,-6 6-27,1-1 0,-2 1-54,2 5 1,1-3 30,-6 3 1,0-4-38,-5 3 0,0-1 10,0 2 0,0-4 44,0 3 1,-2-3 2,-3-1 1,2 0 87,-6-1 1,-1 1-86,-5-1 0,-1-1 102,-3-3 0,2 1-110,-2-6 1,3 0-6,1-5 1,5 0-26,1 0 1,-1 0-82,-5 0 1,6 0 16,-1 0-93,7-6 0,-5-2-94,3-7 1,3 5-154,-3 1 68,4-1 0,1 0-193,0 0-622,0 7 574,0-3 1,1 6-777,4 0 796,-3 0 1,6 0-119,-3 0 1,-4 6 150,4 4 1,2-2-88,-2 2 619,6-1 0,-9 6 0,4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7:59.9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88 7786,'0'-20'0,"0"1"374,-6 0 1,4 9 300,-3 0-176,4 7 0,2-4 232,4 7 41,-3 0-290,4 0 0,-4 0 623,3 0-732,-4 0 1,6 2 40,-7 3 0,0-2 34,0 7 1,0-5-98,0 4 1,0-4-195,0 5 1,-2 0 47,-3 4 0,4 1-375,-4-1 0,-2 6-112,3-1 0,-6 2-403,5-1 0,-5-4-25,5 3 1,-6 2-652,1-1 1,2-1-386,-1-4 1746,5-1 0,-9-5 0,5-3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00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7786,'0'-21'0,"0"-2"0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00.6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0 336 7786,'0'-14'1036,"0"-1"1,2 2-387,3 3-364,-4 4 0,7 4 101,-3-3 1,-2 4-23,7-4 1,-5 3-106,5 2 0,-5-4-98,4-1 0,1-5 43,5 5 0,-1-6-158,1 1 0,-1-5 51,1-4 0,0 3-98,-1-4 0,-1-1 128,-3 2 0,3-1-41,-4 6 0,-2-1 214,-2 1-180,-4-1 0,-1 5 227,0 1-81,0 5 45,0-2-215,0 6 1,0 2-21,0 2 0,-1 0 127,-4 5 0,3 1-4,-3 5 1,4-1-184,1 1 0,0 1 117,0 4 0,0-3-141,0 8 0,0-6 74,0 5 0,0-4-216,0 4 1,0 0-28,0 6 0,0-6-31,0 0 0,0-1-205,0 1 1,0 4-373,0-4 0,0-3-304,0-2 0,-5-2-108,0-3-1015,0 1 2211,5-7 0,0 5 0,0-5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00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45 7786,'0'-15'0,"-7"0"0,-1 1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04.9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7786,'0'0'0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5:39.3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132 204 7704,'-15'-13'7,"1"4"0,-6-4-7,1 3 0,-1-3 305,6-2 1,4 2-17,0 4 0,7-4 256,-2 3-354,4-3 0,2 0 97,4 3 0,3-3-157,7 4 1,-1 1-135,1-2 0,4 7-132,1-2 1,1 3 135,-2 2 1,-3 0-58,4 0 0,-4 0-131,-1 0 1,-2 7-133,-4 2 1,3 4-25,-8 2 0,1 1-145,-5 4 0,0-3-19,0 8 507,0 5 0,-6 1 0,-2 5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05.5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277 44 7431,'-8'-6'809,"-5"4"0,11-6 57,-2 3-159,-5 3-369,8-4 0,-11 4-31,8-3 1,-3 4 483,2-4-79,4 3-175,-12 2 115,5 0-161,-7 0-161,0 0 0,1 0-116,-1 0 0,6 2 0,-1 3 0,0-4 4,-4 4 1,4 2 167,0-2-283,0 6 1,-3-3 126,4 7 1,1-6-200,3 1 1,3 0 76,-3 4 1,4 1-37,1 0 1,-5-1-10,0 1 1,0-1 42,5 1 1,0-1 43,0 1 0,0 4 1,0 1 0,0-1 58,0-4 1,0 1-60,0 4 0,0-4 10,0 3 1,0-3-2,0-1 0,2 0-99,3-1 1,-4 1 28,4-1 0,-3-4-121,-2 0 0,1-1 110,4 6 0,-3-5-161,3-1 28,-4 1 0,4 5 71,0-1 0,1-6-214,-1-3 180,-3 3 0,9-4-161,-6 5 98,6-5-70,-2 2 0,5-11 79,1 0 1,-1-4-107,1 4 1,-1-7 36,1 3 1,0-4 65,-1-2 1,-1 1-1,-3-1 1,3 0-6,-3 1 1,-2 4-227,1 0 248,1 1 1,-2-6-6,-3 1 1,2 4-11,-3 0 142,1 0 0,0-4-18,0-1 1,0 1-55,-5-1 1,0-4 75,0-1 1,-2-1-83,-3 2 1,2 2 94,-7-2 0,6-2-38,-6 2 1,5-1 0,-5 6 1,5-1-62,-4 0 2,-1 1-510,-5-1 0,1 2 219,-1 4 1,5-3-398,1 7 1,4 1-155,-5 4-301,0-7 1,-4 5 32,-1-2 1,2 4-329,4 4 1,-4 5 566,3 5 881,-3 1 0,-2-1 0,1 1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06.1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204 103 7786,'0'-8'-1796,"-1"-4"2039,-4 7 1,3-1 50,-3 1 1,4 2 350,1-7 0,0 5 495,0-5 128,0 7-390,-7-10 28,5 5-257,-4 0 22,6 2 236,0 6-147,0 0 28,0 6-428,6 2 0,-2 8 55,5 4 1,0-4-131,0 3 1,4 2 53,-3-1 1,-2 4-194,2-4 0,-2 6 59,2-2 1,1 3-44,-6 3 0,4-1 56,-4 0 0,0 5-197,-5 0 1,0 6-77,0-1 0,-13 3-245,-6 2 0,-7 1-271,-3 4 1,0-4-557,-1 4 1,-4-4-891,0-1 1,2-8 1044,8-7 0,4-2-1675,11-7 2647,2-1 0,14-4 0,1-1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06.5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7786,'8'-6'1813,"-3"-4"0,-2 4-586,2 1-485,-3-3 335,11 6-687,-5-4 0,6 6-170,1 0 1,-1 0 75,1 0 1,1 5 72,4-1 1,-3 1-408,8-5 0,-6 0-353,5 0 1,-1 0-1428,1 0 1,2 0 292,-6 0 1525,-1 0 0,-11 0 0,-1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07.2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306 147 7786,'0'-15'186,"-6"0"0,-1 1 83,-2-1 0,1 7 472,3 3 8,3 4-110,-11 1 44,12 0-231,-12 0 26,11 0-16,-5 0-26,7 0 283,0 0-643,0-7 1,0 4 62,0-7 127,0 7 25,0-10 44,-6 5-117,-2 0 1,-7-5 0,1 11 11,-1-3 0,1 4 83,-1 1 1,0 0-63,1 0 0,-1 0 63,1 0 1,4 1-62,0 4 0,1 3 99,-6 7 0,5 4-79,1 1 0,4 6-55,-5-2 0,7 4 21,-2 1 1,3 0-102,2 0 0,0 5-88,0 0 1,5 0-16,0-5 0,6-1-192,-1-4 0,8 2-52,1-7 1,2 1-240,-1-6 1,1-4-560,3 0 0,2-7 449,-7 2 0,7-3-300,-1-2 0,2-7-94,2-3 0,1-3-414,-1-1 1,-2-2 1365,-3-4 0,-2 11 0,-8-4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07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204 175 7786,'-14'-14'0,"-1"-1"0,5 1 264,1-1 1,4-3 419,-5 4 1,7-4 32,-2 8 0,2-1 204,-2 1 249,3-3-222,-4 5-414,-1 0 0,4 1-180,-7 7 1,6 0-6,-6 0 1,5 2-91,-5 3 1,5 5-55,-4 9 0,4-1 104,-5 6 0,5 0-44,-4 6 1,5-1-126,-1 0 0,2 2-14,-2 3 1,4-4-94,-4 4 1,3 4-35,2 1 0,0-2-214,0 2 0,5-7-653,0 2 0,6 2 441,-1-2 1,3-5-500,2-5 0,-1-4 326,1 4 0,4-8-1708,1-1 2308,-1-1 0,-4-6 0,-1 7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07.6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29 7786,'21'-14'0,"1"-1"0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0.1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351 145 7525,'-20'0'-837,"1"0"746,-1 0 0,6 0 866,-1 0 1,1 0-265,-1 0 0,5 0 455,1 0-629,-1 6 0,-3-3-113,3 7 0,-1-5 288,6 5 204,-6-7-29,3 3-202,-7-6-354,0 0 53,7-6 0,2-2-242,6-7 0,0 1-6,0-1 1,0 1 11,0-1 0,5 0 61,0 1 1,6 1 11,-1 3 0,-2-3-58,1 3 1,1 4 10,5 1-38,-1-3 1,1 6 62,-1-2 0,1 4-47,0 4 1,-6 5 81,1 5 1,-5 1-3,5-1 0,-7 2-40,2 4 1,-4 1 4,-1 3 0,-1 4 2,-4-4 1,0 5 12,-10 5 1,2-3-45,-11 3 0,0-3 44,-5-2 1,0-1-132,-1-4 1,3-3 34,3-7 1,2-4-333,8 0 128,-1-7 49,7 4 128,2-14 1,7-1 13,4-7 1,-2 6 114,7-1 0,-2 5-116,2-5 1,3 6 177,-3-6 1,3 7-25,1-2 0,-4 3 93,0 2 0,-1-5-95,6 0 63,0 1 1,-1 5 39,1 4 0,-1-3-120,1 3 1,-1 3 9,1 1 1,-5 4 4,-1 2 1,1-1-87,5 1 0,-2 1-84,-4 4 1,4-4-570,-3 3 327,3-3 1,2-3-215,-1-3 1,-4 1-392,0-6 0,-1 0 965,6-5 0,0 0 0,-1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0.2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7786,'0'0'0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0.3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15 7392,'-15'-7'-378,"0"6"2046,7-6-865,2 7-315,6 0-207,0 0 1,5 2-64,0 3 0,1-2 6,-1 7 1,-3-1-137,2 6 1,-2 0-162,-2-1 0,5 1-140,0-1 1,0 1-409,-5-1 1,0 1-492,0 0 1112,0-1 0,0 1 0,0-1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0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58 7786,'8'-14'0,"5"-7"0,-5-2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5:39.9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30 554 7712,'-5'10'-1360,"0"0"1360,0-7 0,3 3-322,-2-6 672,2 0 35,-5 0 0,12-1-197,0-4 1,6 2-81,-1-7 1,5-5-83,4-4 0,-1-2-109,6 1 0,-1-1 19,1-3 1,4-4 101,-4 4 1,4-3-210,1-3 0,-5 1-18,0 0 0,-6 0-37,2 0 1,-4 1 167,-2 4 1,-5-4-2,-5 4 1,-2 3 23,-2 2 1,-6 2 85,-4 3 0,-3 1 65,-2 3 0,1-1-44,-1 6 1,1 0 32,-1 5 0,0 2-40,1 3 1,-1-2 20,1 7 0,1-1-47,3 6 1,-1-1 3,6 1 0,-2 1-2,2 4 1,4-4-7,-4 3 1,3 4 34,2 1 1,0 4-35,0 1 1,0 2 67,0 3 0,0-2-45,0 7 1,2-5 8,3 5 0,-2-5-14,7 5 0,-5-7 5,4 2 1,-4-3-34,5-2 1,-5-6-183,5-4-117,-1-3 1,6-3 112,-1-3 1,1-3-367,0-7 1,-1-2 308,1-3 0,-1-5 217,1-9 0,6 3 0,2-18 0,6 3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0.7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59 190 7786,'0'-27'204,"0"2"1,-5-1 357,0 7 1,1 0-168,4 4 1,-5 5 106,0 1-264,0 5 131,5-2 68,0 6-159,0 6 0,-2 7-26,-2 7 0,2 1-83,-3-2 1,-1-1-48,1 6 1,0 1-166,5 4 0,0 0 71,0 0 0,0-1-166,0-4 0,1 3 106,4-2 0,-1-3-211,5 3 1,1-7 52,5 1 1,-1-4-75,1-6 1,4-2 112,1-7 1,1 0 39,-2 0 1,-3-7 128,4-2 0,1-11-98,-2-4 0,-1-4 167,-8-1 1,1 0-87,-6 0 1,1 0 133,-1 0 0,-3-1-12,3 1 1,-10 0-44,-5 0 1,-3 1 29,-1 4 1,-1 3 116,1 6 1,-6 1-255,1-1 0,-6 7 93,6 3 1,-2 4-842,1 1 1,3 1 103,-8 4 671,7 3 0,4 7 0,7-1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0.8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7786,'0'15'0,"-7"-1"0,-1 1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1.3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7444,'15'0'-464,"-7"-2"2871,-3-3-1605,-3 3-353,-2-4-296,0 6 1,0-2 154,0-3 137,0 4-86,6-6 295,-4 7-371,4 0 1,-6 2-68,0 3 1,0-2-133,0 7 1,0 0-472,0 4 0,0 2 330,0 4 1,0-2-927,0 6 0,-5-5 482,0 6 1,-4-3 500,4 3 0,-6-4 0,2-7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1.3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7786,'15'-14'0,"-1"-1"0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1.7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44 103 7786,'0'-15'0,"0"0"1068,0 1-277,0-1-223,-6 7-430,4 2 1,-4 7-146,6 4 439,0 3 0,-5 7-101,0-1 0,0 3-39,5 2 0,-5-3-61,0 4 0,0-2-193,5 1 0,0-3-1,0 4 0,0 1-103,0-2 1,2 2 61,3-1 1,-2-4-134,7 3 1,-2-3 59,2-1 0,8-2-84,-4-3 1,4-4 2,-4-6 0,6 0 103,-1 0 1,6-1 27,-6-4 0,2-5 4,-1-10 0,-4 3 109,3-8 0,-4 3-31,-5-3 0,1-2 146,-6 3 1,0 1-118,-5-1 0,0 1 146,0-1 0,-7-2 22,-3 6 1,-7 1-31,-3 4 1,-4 1-299,4-1 0,-1 7 13,2 3 0,3 4-97,-4 1 0,-1 0-145,2 0 1,-1 0-423,6 0 1,4 4-716,0 1 1442,7 7 0,-3-4 0,6 6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1.8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7786,'28'-13'0,"2"-3"0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2.1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45 7786,'14'0'-1199,"1"-7"3249,-1-1-1356,-6 0 0,4 0 127,-7 3-385,6 3 1,-8-4 1,7 6 1,-5 5 523,5 0-656,-1 6 1,6-3 57,-1 7 0,-4-1-144,0 1 0,-2-1-18,2 1 0,3 4 90,-4 1 0,-1 6-74,2-2 0,-7 0-97,2 5 1,-3-3 58,-2 8 0,0-1-198,0 1 1,-2-3-204,-3 3 1,-4 1-265,-11-1 0,2 2-166,-6-2 0,0-3-708,-5 3 0,0-4-2023,-1 0 3382,1-1 0,0 0 0,0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2.6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59 7786,'-14'-5'-1796,"-1"0"2078,1 0 1,4 0 547,0 0 1,5 1 693,-4 4-630,5-7 351,-9 6-491,12-6-316,-6 7 1,9 0-153,3 0 0,5 0-242,9 0 1,4 0 50,6 0 0,2 0-60,3 0 1,1 0-645,4 0 1,3 0 358,-3 0 1,-2 0-790,2 0 0,-2-2 421,2-2 1,-5 2-394,-9-3 1,-4 3-101,-7 2 578,-6 0 533,-1 0 0,-7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2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 7786,'-15'0'388,"0"0"1,1 0 328,-1 0-776,1 0 172,-1 0 653,7 0-464,2 0 0,6 6-68,0 4 1,0-2-56,0 2 1,4 4-78,1 6 1,5 6-561,-5-2 1,0 3 314,-5 3 1,1 4-1121,4 0 0,-3 5 209,3-5 1054,-4 0 0,-1 1 0,0 2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3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74 7786,'-7'-13'0,"-3"3"0,-2-3 0,2 7 880,0-4-126,7-3-552,-4 11-31,7-4-173,0 6 2500,0 0-2287,0 6-107,0 2 1,5 7-117,0-1 0,0 1 153,-5 0 0,0-1-46,0 1 0,0 1-62,0 3 1,0-2 77,0 2 0,0 2-191,0-1 1,5 4 67,0-5 1,1 1-285,-1-6 0,3 4 76,7-3 0,4 2-28,1-7 1,4-3-69,-5-2 1,7-4-174,-1-1 0,2-8 100,2-7 0,-1-1 6,-4-8 0,2 5 354,-7-6 1,1 3-119,-6-3 1,-6-1 173,-3 7 1,-3 0 86,-2 4 1,0 0 240,0 1-299,-7-1 0,-1 2 61,-6 4 1,-1-3 194,1 7 0,4 0 72,0 5-133,1 0 1,-4 2-91,3 3 1,-2 3 28,8 7 1,-1-1-116,5 1 0,-5-1-117,0 1 1,0 0-10,5-1 0,0 6-234,0-1 0,5 0 2,0-4 0,6 0 120,-1-1 1,3-4-360,2 0 0,-1-7 156,1 2 1,4-4-213,1-1 0,4 0 163,-5 0 1,6-1 414,-6-4 0,2-8 0,-2-7 0,-2 1 0,2 4 0,-8-1 0,-1-3 0,-2 3 0,2-4 0,-4 4 0,-6 1 0,0 1 0,0-1 0,0 5 129,0 1 1,-1 1 723,-4-2 523,-3 3-453,-7 7-383,1 0 0,1 7-158,3 3 1,2 3-123,3 1 0,3 7-129,-2 4 0,2-3 87,2 3 1,0 4-52,0 5 1,0 6-42,0-1 1,-2 3-119,-2 2 1,2 6-8,-3 4 1,-1 1-204,1-2 0,-5 2-5,5-6 0,-5-2-141,6-8 0,-1-5-256,5-10 0,0-3-74,0-6-142,0-7 0,0-4 267,0-8 0,0-4-123,0-7 676,0-6 0,6 11 0,2-3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5:40.2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 7712,'-8'0'-1162,"0"0"821,3 0 758,3 0-26,-11 0 399,12 0-273,-12 0 137,11 0-537,-5 0 75,7 0-191,0 0 1,0 6-98,0 4 1,0-2-19,0 2 1,0 0-59,0 4 0,0 1-25,0-1 0,0 1 50,0-1-90,0 1 1,2-2-19,3-3 0,-2-4-18,7-6 1,0 0 76,4 0 1,1-1 195,-1-4 0,6-3 0,-1-7 0,1-6 0,-6-2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3.8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1 248 7786,'0'-22'-642,"0"-8"1,0 0 128,0-9 513,0 0 0,0-5 0,0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4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117 161 7786,'0'-28'0,"0"4"0,0-2 221,0 7 1,2-1-17,3 6 0,-2 6-22,7 3 0,-1-2 48,6 2 0,1 0-124,4 5 0,-4 2 117,3 3 1,2 1 58,-1 4 0,4 3-133,-5-3 0,6 3-113,-6 1 0,1 1-132,-6 0 1,-4 4 76,0 0 1,-7 1-15,2-6 0,-5 1 41,-5 0 0,-8 4-282,-7 0 1,-5-1-101,0-8 0,-2 1-257,-2-6 1,-5 5 131,0-5 0,-1 0-72,6-5 0,-5 0 570,0 0 0,-6-7 0,3-1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4.7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365 73 7846,'8'-6'122,"-3"-4"-122,-4-3 0,-1 3 64,0 1-56,0 6 0,0-6 131,0 5 0,-6 2-56,-4-3 0,1 3 171,-6 2 0,4 0-58,-9 0 0,-1 0 372,2 0 1,-6 5-196,6 0 1,-7 7-151,2-3 0,3 3-128,1-3 0,4 9-131,1-3 1,1 3-89,-1-4 1,2 1 107,4-1 0,-3 6-3,7-1 1,1 1-2,4-6 0,1 1-167,4-1 1,5 1-43,9-1 1,-1-5-66,6-5 1,-4-2 106,4-2 0,0 0-117,6 0 0,-3-6 85,-3-4 1,2-3 78,-6-2 1,4-1 192,-5-3 0,-4 2-125,-5-2 0,-2-2 127,2 2 1,-4-1 77,-6 6 0,0-1 202,0 0 0,-5 6-31,0-1 0,-6 7 115,1-2 1,-3 3-29,-1 2 0,1 2-79,3 3 0,-1 4-93,6 11 1,-5-2 6,5 6 1,-1 0-147,1 5 0,3 2 56,-3 3 0,4 0-117,1 10 0,-2-4 78,-3 9 1,4 3-9,-4 1 1,-3-1-147,-2 2 0,2-7 38,-2 1 1,5-7-49,-4-2 1,1-12 62,-2 2 1,-3-9-51,3-1 1,-1-8-40,1-1 0,-3-7-86,3 2 1,2-3-6,-1-2 0,-1-7-177,-5-2 1,2-4 129,4-2 0,-4 1 85,3-1 1,3-4-184,3-1 1,-3 1 27,2 4 1,0-1 16,5-4 1,0 4-6,0-3 1,2 3-56,3 1 1,-2 0 102,7 1 1,0-6-98,4 1 0,6 0-169,-1 4 507,0 0 0,-4 1 0,0-1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4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7786,'15'-13'0,"-1"3"0,1-9 0,6-4 0,2 1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5.3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59 146 7786,'-15'-6'395,"5"3"-54,1-7 102,5 7 52,-2-10 78,-1 5-162,6-7-202,-6 1 1,7-1 200,0 0-373,7 7 0,1-3-35,6 6 0,-4-5-56,0 5 1,0 1 86,4 4 1,1 0-48,-1 0 0,6 0-123,-1 0 0,1 0 24,-6 0 1,1 4-209,-1 1 243,1 7 0,-2-4 89,-3 6 0,1-4-25,-6 0 1,5-5 14,-6 4 40,1-5 0,-5 4 64,0-3 70,7-4-120,-6 6 20,6-14-44,-7-1 1,0-6 200,0-1 1,-2 2 270,-3 3-220,4-3 0,-12 7-81,3-4 1,-3 4 82,-1 6 0,-1 0-106,0 0 0,1 0 0,-1 0 0,1 1-113,-1 4 1,2 3 96,3 7 1,-3 4-215,4 1 0,1 6-41,-2-2 0,7 8-60,-2 2 0,3 2-43,2-2 1,2-3-264,3 3 1,3-4-288,6 0 0,3-6 318,2 0 1,-1-6-461,6 1 1,0-9 202,6-5 0,-6-3 684,0-2 0,-6 0 0,3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5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7786,'14'-15'0,"1"1"0,6-7 0,2-2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5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402 204 7786,'-32'-6'0,"16"3"33,23-7 0,3 5 341,-15-5 9,4 1 1,1-6-107,0 1 1,-2 4 70,-3 0 0,4 0-100,-4-4 1,3 4 624,2 0-480,-6 1 0,-2-6-144,-7 1 1,4 5-62,-4 5 1,4 0 0,-9-1 0,2 4-106,-1-4 0,1 3 147,-6 2 1,1 5-227,-1 0 0,-2 6 20,7-1 1,-1 8-192,6 1 1,-4 2 7,3-1 1,-1-4-82,11 4 1,0 1 66,5-2 0,0 5-59,0-4 1,2-1-78,3-4 1,8 3 87,6-4 0,2 2 33,-1-11 1,-3 5 51,8-5 0,-6 0-4,5-5 0,-1-2 50,1-3 1,-2-3 5,-8-7 0,2 1 9,4-1 0,-6 1 140,1-1 1,-1 1 104,-4-1 0,-3 0-94,-2 1 0,-4-1 489,-1 1-365,0-1 0,0 5 299,0 1-149,0 5-79,-6-2 1,-1 8-119,-3 2 1,-1 5-139,6 5 0,-4 1-802,4-1 604,0 1 1,5-1-941,0 1 813,0 0 1,1-6-541,4 1 1,3-7 205,7 2 1,0-3 643,-1-2 0,-6-7 0,-1-1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5.8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1 117 7786,'22'-14'0,"4"-1"-1026,-6 1 1026,-1-8 0,2 0 0,2-7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7.0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234 394 7786,'13'-2'-230,"-3"-3"-535,-6-4 689,-2-4 0,-2 3 128,0 0 0,0 6 374,0-6 1,0 5 420,0-5 1,-2 7-467,-2-2 0,0 4-52,-5 1 0,-1-5 5,-5 0 0,1 0-86,-1 5 0,1 0 103,-1 0 0,0 2-106,1 2 0,-1 0-194,1 5 0,-1-1 128,1 2 0,-1 3-136,0-3 1,2 3 29,4 1 1,-3 6-117,7-1 0,1 2-206,4-1 0,0-4 157,0 3 1,1-2-295,4-3 0,8 1 183,7-1 0,1-6-75,-2-3 1,2-3-75,3-2 1,4 0-113,-4 0 0,2-8 68,-2-7 0,4-1 5,-4-8 1,-3-1 169,-1-4 1,-1 0 20,-4 0 1,3-2 132,-9-3 1,-2 3-89,-2-3 1,-4 4 313,-1 0 0,0 0-83,0-4 1,-6 8 114,-4-3 1,2 9 86,-2 1 1,2 3 761,-2 1-403,-3 7 225,12 1-544,-12 7 1,11 7-98,-3 3 1,4 4 88,1 6 1,0-3-133,0 8 1,0-1-14,0 5 0,0 0-18,0 0 1,-2 2-30,-3 3 0,4 2-260,-4 3 1,3 1 113,2-6 1,0 7-679,0-2 1,0 1 345,0-1 1,2-3-649,3-7 0,-2-5 277,7 0 0,-6-11 731,6 2 0,-7-10 0,4 1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7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7285,'6'-15'0,"2"0"0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5:40.4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29 7712,'-14'-5'-854,"-1"1"818,1-1 0,-1 0 52,1 0 1,4 0 216,0 5 1,5 0-47,-4 0-349,5 0-593,-2 0 339,6 7 416,6 1 0,2 6 0,7 1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7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15 350 7786,'-8'-7'476,"3"-2"0,3 1-110,2-2 1,0 5-412,0-5 0,2 2-154,3-1 91,3-4 0,7 6 176,-1-3 1,6-3-108,-1 4 0,0 1 120,-4-2 0,0 0 40,-1-4 0,1 4-140,-1 0 0,1 0 84,0-4 0,-7-1 33,-4 1 0,3-1 142,-2 1-13,0-1 1,-5 0-39,0 1 1,0 4 109,0 0 1,-7 6-107,-3-6 1,2 7-26,-1-2 1,4 3 153,-5 2-152,0 0 0,1 0 107,-1 0 1,7 7-57,-2 2 0,-2 4-2,3 2 0,-1 1-3,5 3 0,0-1 73,0 7 1,0-6-217,0 5 1,5-4 163,-1 4 1,8-1-322,-3 1 0,4-1 87,2-4 1,4-3-472,1 4 1,11-9-241,-2-1 1,5-7-1420,0 2 2127,-3-10 0,-2-3 0,-8-7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9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 7786,'-10'0'461,"0"0"-591,7 0-191,-10 0 1414,5 0 584,0 0 0,2 1-563,6 4 1,0-2-573,0 7 1,1-7-97,4 2 1,3 2-183,7-3 1,-1 1-225,1-5 0,4 5-108,1 0 1,6 0-176,-2-5 1,-1 5-92,1 0 1,-5-1-424,6-4 0,-3 5-542,3 0 1,-4 0-161,-7-5 454,1 6 0,-2-2 1005,-4 5 0,4-5 0,-4 2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9.3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0 7786,'-14'0'0,"-7"0"0,-2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9.4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0 7786,'-14'0'238,"-1"0"1,5 0 388,1 0 1,4 0 119,-5 0-281,7 0-20,-4 0 0,9 0-83,3 0 0,4 0 44,11 0 1,1 0-89,3 0 0,4 0-263,-4 0 1,5 2-193,5 3 1,-3-4-333,3 4 0,-3-3 434,-2-2 34,0 0 0,7 6 0,1 2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19.5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7786,'0'14'0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26.0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117 117 7786,'0'-10'206,"0"0"205,0-1-146,0 4 1,0-6 153,0 4 1,0 1 118,0-2 1,-2 5 359,-3-5-454,4 7 1,-7-8 200,3 6-113,3 0 1,-6 5 345,3 0-363,4 0 57,-6 0-51,7 0-397,0 7 1,0 1 106,0 6 0,0 1-122,0-1 0,0 1 64,0 0 0,0 4-69,0 0 0,0 2-82,0-1 0,0-4-131,0 4 1,0 1 7,0-2 0,0 2-148,0-1 1,0-9-42,0 3 1,0-2 52,0 2 1,0-4-111,0 0 167,0-7-19,0 4 136,0-7 1,0-7 2,0-3 0,0-3 24,0-1 0,0 4 148,0 0 1,0 1 24,0-6 0,2 5 57,3 1-127,-4-1 1,10 0-42,-6 0-16,7 7 1,-9-8 1,7 6-22,-1 0 0,6 5 16,-1 0 1,-1 2-13,-3 3 1,3 3 25,-3 6 0,-2 1-25,2-1 1,-2 8 122,1 2 1,-2-1-65,-7 1 0,0 0 105,0 5 0,0 4-60,0-4 0,-2 3-38,-3-8 0,-3 2-5,-6-1 1,1 1-12,3-7 1,-3-1-78,3-8 1,-3 1 86,-1-6 1,-1 5-82,1-6 0,-1 1 58,1-5 0,-1-1-346,0-4 0,2 2 2,4-7 0,-3 0-124,8-5 1,-6 6 38,5-1 1,0 0-604,5-4 286,0-1 0,0 1-178,0-1 189,0 7 0,2-3-186,3 6-68,-4 0 80,12 5 153,-5 0 724,7 0 0,-7 0 0,-2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26.1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6531,'6'-8'-632,"-4"-5"577,3 3 0,-4 2 55,-1-2 0,7-6 0,1-6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26.2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59 175 7786,'0'-14'261,"0"-1"155,0 1 0,-6-1-14,-4 1-104,3-1 507,-6 0 0,10 6 217,-7-1 269,7 7-883,-3-4 1,12 7 17,4 0 0,4 0-234,6 0 0,3 0-262,6 0 1,2-5-192,3 1 1,3-3-483,7 2 0,-1 4-921,1-4 1664,0-3 0,-13 6 0,-4-4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26.3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7786,'15'29'0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26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44 7721,'-23'0'-151,"-3"0"68,7 0 0,-1-5 507,6 0-156,-1 0 0,1 5 368,-1 0 360,0 0-263,1 0-327,6 0 1,1 2 1280,7 3-1162,0-4 0,2 6 145,3-7 0,3 0-328,6 0 0,8-2-140,2-3 1,5 4-321,5-4 0,3 2-384,7-2 0,1 3-725,4-3 1227,-4 4 0,12-6 0,-5-1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5:41.2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88 247 7706,'-14'6'0,"-1"-2"-228,1 5 19,-1-5 0,5 4 307,1-4 93,5-2-102,-2 5 1,6-9 49,0-3 1,6 2-284,4-7 1,3 0 84,2-4 0,-1-1-33,1 1 1,-1-1 36,1 1 0,0-1-100,-1 0 1,1 1 50,-1-1 0,-4 1 10,0-1 0,-5 0 39,4 1 37,-5-1 1,2 1 200,-6-1-154,0 7 1,-5 0 77,0 3 1,-6 4-35,1-4 0,-3 8-23,-1 2 0,-1 6 27,1-1 1,4 3 121,0 1 1,2 1-85,-2-1 0,-1 1-47,6 0 1,0 1-77,5 3 0,-5-3 73,1 4 1,-1-4-113,5-1 1,1 1-16,4 3 0,-2-2-101,7 2 0,-5-8 54,5-1 1,-1-5-83,6 5 1,0-7-200,-1 2 1,2-4 389,4-1 0,-4 0 0,3 0 0,2-6 0,-1-4 0,1-3 0,-2-1 0,-2-1 0,2 0 0,-3 1 0,-1-1 0,-5 2 0,-1 4 0,-6-4 0,2 3 0,2-3 0,-2-2 0,0 6 0,-5-1 0,0 5 4,0-5 0,0 6 275,0-6 92,0 7 0,0-6 215,0 5 76,0 2-269,0-5-130,0 7-83,0 0-233,6 0 0,-4 2-19,3 3 1,-2 3 116,2 7-267,-4-1 0,6 6-13,-7-1 0,0 1 7,0-6 0,0 1 94,0-1 1,0 1-63,0-1 0,-2-4-42,-3 0 138,4 0 1,-7 3 72,3-4-137,3-2 201,-11-7 0,11-2-62,-2-3 0,2-3 11,2-6 1,0-1 13,0 0 1,0 1 132,0-1 0,5-4 15,0-1 1,6 1-30,-1 4 1,3-4 7,1 0 1,1-1-81,-1 5 1,6 1-38,-1-1 1,7 6-17,-1-1 1,-3 7-15,2-2 1,-4 3 17,4 2 0,-1 0-24,1 0 1,-3 7-90,-6 2 1,-5 4 56,-1 2 1,-5-1-67,0 1 1,-2 5 50,-2-1 0,0 0-119,0-4 0,0 0 35,0-1 1,-6-4 156,-4 0 0,2-2 0,-2 1 0,5-2 0,-5-7 0,7 0 0,-10 0 0,5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30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73 263 7786,'-15'-29'-94,"1"6"-48,-1 4 1,5-3 404,1 3 0,5 0 418,0 4 1,2 5-67,2 1 0,0 4 165,0-5-98,0 0-178,0-4-333,6-1 0,1 5-15,3 1 0,3 5-86,-4 0 0,3 0 113,-3 0 0,4 2-83,-3-3 1,3 3-93,2 2 0,-1 5-29,1 0 0,-1 5-68,1-5 1,0 4 52,-1-4 1,1 5-96,-1-5 0,1 5-40,-1-6 1,1 6-14,0-5 1,-6 0 129,1-5 0,-5 0 17,5 0 218,-7 0-196,3-7 719,-6-1-497,0-6 0,-6 1 245,-4 3 1,2 2 272,-2 3-322,1 3 1,-6-4-98,0 6 0,2 2-107,4 2 1,-3 0-93,8 5 1,-6 3 110,5 7 0,-5-1-123,5 6 0,1 2 92,4 8 0,0 4-38,0 5 1,0 7-105,0 4 1,0 7-176,0 3 1,0 4-47,0-5 1,4-6-288,1-9 0,2-3-371,-2-1 0,-4-7 391,4-3 0,-3-9-1911,-2-6 1700,0-3 0,-2-8-526,-3-3 0,2-5 405,-7-5 0,2 1 234,-2-11 0,-3 2 541,4-11 0,-4-7 0,-2-6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30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73 7786,'-15'-6'2571,"7"4"-2340,1-4 0,9 6-139,3 0 0,5 0 56,9 0 0,4 0-89,6 0 1,6 0-68,4 0 0,-1 0-277,0 0 0,6 0-195,5 0 1,1 0 168,-1 0 1,-6-5-1555,1 0 1865,0-6 0,-7-4 0,7-8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31.2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174 132 7786,'-15'0'-764,"-4"-2"945,-1-2 0,1 0 452,4-5 0,1 5-127,-1 0 1,1 2 194,-1 2 199,7 0-186,-5 0-33,11 0 1,-2 0-208,8 0 0,0 0-93,5 0 1,8 0-251,7 0 0,3-2-180,3-3 0,4 4-334,0-4 0,6 3 314,-1 2 1,-2 0-295,2 0 1,-5-1 181,5-4 0,-7 3-942,2-3 0,-3 4 172,-2 1 1,-6 0 59,-4 0 0,-2-2-6,-3-3 897,-6 4 0,-1-7 0,-7 3 0,-7-2 0,-2-3 0,-4-2 0,-8 3 0,-2-5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31.4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132 131 7786,'-15'-15'99,"1"0"0,-1 6 179,0-1 1,1 0 15,-1-4 0,6-1-89,-1 1 1,5 5 739,-5 5-245,7-5-353,-3 8 0,6-4 8,0 10 0,0 3 43,0 7 1,0 6-44,0 3 0,0 10 153,0 5 0,0 4-791,0 6 0,1 3 216,4 6 0,-2 1-1811,7-1 1,0 7 1877,4 3 0,1-4 0,-1 1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59.2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307 220 8289,'-13'-20'0,"3"1"1204,-3-1-239,12-1 534,-6 5 4,7-5-648,0 6 0,0 6 775,0-1-562,0 7-138,-6-4 1,2 2 206,-5 0 542,5 1-1179,-9 4 0,7 1 918,-4 4-180,-3-3-601,5 11 0,-6-7-166,-1 4 0,5-2-344,1-3 0,4 1-127,-5 4 0,2 3 0,-2-3 0,-1-2 0,6 1 0,-6 1 0,1 5 0,2-1 0,-2 1 0,5 0 0,-4-1 0,5 1 0,-1-1 0,-1 2 0,1 4 0,0-4 0,5 4 0,-5-4 0,1-2 0,-1 1 0,5-1 0,0 1 0,0 0 0,0 4 0,0 0 0,0 1 0,0-6 0,5 1 0,-1 0 0,1 4 0,-5 1 0,5-1 0,0-4 0,5-1 0,-5 1 0,6-1 0,-1 1 0,3-1 0,1 1 0,1 0 0,-1-6 0,1 1 0,4-7 0,1 2 0,-1-3 0,-4-2 0,4 0 0,1 0 0,-1 0 0,-4 0 0,4 0 0,1 0 0,-1-2 0,-4-3 0,-1 2 0,1-7 0,-1 5 0,1-4 0,-1-1 0,1-5 0,-5 1 0,-1-1 0,0 1 0,0-1 0,4-4 0,-3-1 0,-2-6 0,2 2 0,-7-4 0,2-1 0,-4 0 0,-1 0 0,0-2 0,0-3 0,0 2 0,0-7 0,-1 7 0,-4-2 0,2 4 0,-7 6 0,0-3-93,-4 2 0,-1 4-214,1 2 0,-1 4-15,0 5 0,-1-1-238,-3 6 1,1-4-1097,-6 4 0,-1 0 762,-4 5 1,-2 1-3144,-3 4 4037,4 3 0,7 1 0,10-3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8:59.9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0 8065,'-21'15'-304,"5"-7"1,1 5-1,9-5 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9:00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15 7717,'-10'0'830,"1"0"1,4 0-423,-5 0 1,5 0 572,-5 0-380,7 0 1,-5 0 427,3 0-320,4 0 521,-6 0-404,7 0 31,0 0 0,7 0-409,2 0 1,4 0-140,2 0 1,1 0-196,4 0 1,2 0-26,7 0 1,1-5-194,-1 0 1,0 0-507,0 5 0,-3 0 374,3 0 1,-8 0-380,8 0 1,-9 0-168,-1 0 1,-1 0-399,1 0 1,-7 0-255,2 0-353,-9 0 863,2 7 1,-7 1 438,0 7 1,-7-1 146,-3 1 0,-2 1 338,-3 3 0,-6-2 0,-2 4 0,-6-7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9:00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45 7669,'-29'-2'381,"0"-3"0,6 3-50,4-2 1,2 2 594,3 2-244,6 6-260,1 3 0,7 0 76,0 1 1,7-7 17,3 2 1,2 2-184,3-3 1,4 1-21,1-5 1,6 0-280,-2 0 1,4 0 107,1 0 0,0 0-714,0 0 0,5 0 410,0 0 1,0-5-1379,-5 1 0,5-6 676,0 5 0,5-6-246,-5 1 1,0 2 1109,-5-2 0,7 0 0,1-4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9:00.7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88 7692,'-22'-2'588,"2"-3"0,6-3 603,4-7 1,-1 6 82,6-1-567,0 7 0,7-9-257,2 8 0,6-1-210,10 5 1,-3-2-115,8-3 1,-6 4-80,5-4 0,-4 3-663,4 2 0,-4 0 462,4 0 0,-6 0-1356,1 0 1,-3 5 1509,-1 0 0,0 6 0,-1-3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9:00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7692,'0'0'0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01:25:41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176 147 7706,'-29'0'0,"1"-5"0,4 0 0,-2-5 658,7 5-146,-1-6-96,6 3 108,5-7-170,3 1 1,8 1-350,2 3 0,0-3 81,5 3 1,3 4-606,7 1 1,-3-1 355,4 1 1,2 0-383,3 5 1,-3 0 25,3 0 0,-3 0 519,3 0 0,2 6 0,-4 2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9:01.4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423 175 7692,'-15'-6'345,"1"-1"140,-1-2 1,1 1-246,-1 3 121,1 3 556,-1-4-126,0 6-485,1 0 1,4-5-60,0 0 0,7-6 77,-2 1 1,-1 2-96,1-2 0,0 0 121,5-4-270,0-1 1,5 1 72,0-1 0,1 7-154,-1 3 0,-2 3 7,7 2-45,0 0 0,4 2 66,1 3 0,-5 3-138,-1 7 1,-4-1-87,5 1 1,-7 4 60,2 1 0,-3 6 10,-2-2 0,-2 3 49,-3 3 0,-4-1-85,-11 0 1,2 2-4,-6 3 1,-5-4-75,-5 4 0,0-4 105,5-6 0,-4 0 33,4-9 0,-2 1 33,12-11 0,1-2-45,8-8 0,-1 2 59,6-7 0,0-1-56,5-9 1,0 9 198,0-3 1,2 2 51,3-2 1,1-1 30,4 0 1,3 7 63,-3 3-28,3-3 0,1 5 194,1-7-270,-1 7 1,1-3 119,-1 6 1,-4 1-71,0 4 0,0-2 110,4 7 1,-1 0-11,-3 4 1,3 1-88,-3 0 1,3 1-44,1 3 0,6-1-125,-1 6 1,0-4-308,-4 4 0,1-6 192,4 1 1,-4-2-304,3-3 0,-3-1 204,-1-3 0,0 1-1162,-1-6 1,1 0 179,-1-5 0,1-2-950,-1-3 2119,1-3 0,0-13 0,-1-1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9:01.9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365 74 7692,'5'-10'755,"0"0"0,1 6-250,-1-6 1,-3 5-277,3-5-68,-4 7 0,1-8 174,3 6 363,-4 0 408,6 5-223,-7 0 1,0 0 1,-5 2-788,0 2 1,-6 0 77,1 5 1,-3 1-128,-1 5 0,-8 1 58,-2 3 1,2-2-51,-3 2 1,-1 4 8,-8 1 1,4-1-117,-4 1 0,4-5-2,6 6 1,-2-8 104,7 3 1,1-4-204,8-1 162,4-1 1,6 1-94,0-1 0,8-5 105,6-5 0,3 3 112,7-2 1,-5 4-64,6-4 1,-1 5 123,5-5 1,0 1-173,0-1 1,1-2 50,-1 7 1,0-7-390,0 2 1,0 2 169,0-2 0,0 1-562,1-1 0,-3-3 162,-3 2 0,-3 3-82,-6-2 0,0 1-748,-1-1-621,-6-3-416,-1 4 1524,-7-6 887,0 0 0,-7-6 0,-1-2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9:02.5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117 103 6468,'-13'-2'763,"4"-3"-242,-4 4 1,6-7-393,-2 3-84,2 3 1,7-6 308,0 3-89,-6 4 1,4-8 509,-3 5-95,3 2-288,2-5-221,0 7 1,-1 0 269,-4 0-199,3 0 1,-6 2-38,3 3 0,4-2 24,-4 7 1,-2 0-73,3 4 0,-1 1-77,5-1 1,0 6-65,0-1 1,0 6 28,0-6 0,0 7-118,0-2 0,1-1 66,4 1 0,2-4-55,2 4 0,4-8 54,-3-1 1,3-1 10,2-4 0,1-2-22,3 2 0,-3-7 9,4 2 1,1-4-143,-2-1 1,1 0 51,-6 0 1,1-6-47,0-4 0,-1-3 63,1-1 0,-6-1 14,1 1 0,-7-1 59,2 0 0,-2-4 11,2 0 0,-3-1-11,3 6 1,-4-6 105,-1 1 0,-4-2 63,-1 1 0,-5 4-27,5-3 1,-6-3 121,1 3 0,-1 0-42,1 4 0,-3 2 187,3 3-410,4-3 1,-7 10-394,3-7 111,4 7 1,-7-3-313,3 6 1,2 0-709,-2 0 1,1 0 1312,-6 0 0,7 6 0,1 2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09:02.6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7692,'0'0'0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19.9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15 7620,'-16'-8'0,"3"2"0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3:20.2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 1 7638,'-15'0'0,"1"0"819,-1 0-1313,0 0 494,7 0 0,8 6 0,8 2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4:02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452 59 7667,'-7'-15'-864,"-1"0"1720,-6 1-227,-1 6-354,7 1-38,-5 7 1,10 0 530,-7 0-168,7 0 94,-10 7-390,5-6 1,-5 7-86,3-3 0,-3-1-240,4 5 0,0-4-7,0 5 0,-1-5 4,-5 4 0,1 1 16,-1 5 1,-1 1-140,-3 3 1,2-1-76,-2 6 0,-4-4-141,-1 4 1,3-1 106,2 1 1,2 2-140,3-6 0,-1 4-480,1-5 1,6 1-10,3-6 884,3-6 0,2 5 0,0-5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4:03.2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278 59 7689,'-10'-9'788,"0"5"0,6-3-284,-6 2-582,7-6 177,-10 9 108,5-4 1,-2 4 432,0-3-107,7 4-83,-10-6-359,11 7 0,-9 7-183,6 2 1,-6 0 183,1 0 1,2 3-145,-2 7 0,0-1-473,-4 6 0,-1-4 288,1 4 1,-1-1-543,1 1 0,4 2-22,0-7 801,7 7 0,-10-16 0,5 3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42.8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146 117 7633,'-1'-14'0,"-4"-1"72,3 1 277,-11-1 119,12 7 29,-6 2 233,7 6 262,0-7-274,0 5 159,0-10-515,0 10 1,0-6 334,0 3-29,0 3 215,0-4-260,0 6 136,-6 0 189,4 6-625,-11 2 1,10 5 29,-7-3 1,7 3-42,-2-3 0,2-2 60,-2 2 1,4-1 130,-4 6-100,3-1-237,-4 1 0,4 4 41,-3 1 1,2 4-1,-2-4 0,3 6-91,-3-2 0,4 2 41,1-2 1,0 4-140,0-4 0,0-1 92,0 1 1,0-6-288,0 1 0,0-3-237,0-1-228,0-1 415,0 1 1,0-5-514,0-1-1365,0-5 887,0 2-790,0-6-2804,0 0 3792,-7 0 1,4 0 1019,-7 0 0,7 0 0,-3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42.8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7633,'-14'0'0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67B352B-C86F-4DD6-A82A-0B88AA2F75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10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5DE6C3-72DF-4E9B-BB82-5B0BCF579F52}" type="slidenum">
              <a:rPr lang="en-US"/>
              <a:pPr/>
              <a:t>2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w="12700"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332288"/>
            <a:ext cx="4970463" cy="4117975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93B011-BB30-4E0E-90B9-471A0B1A2EAB}" type="slidenum">
              <a:rPr lang="en-US"/>
              <a:pPr/>
              <a:t>3</a:t>
            </a:fld>
            <a:endParaRPr lang="en-US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w="12700"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332288"/>
            <a:ext cx="4970463" cy="4117975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158469-8AC3-4D1B-B7DA-0F56925E56F5}" type="slidenum">
              <a:rPr lang="en-US"/>
              <a:pPr/>
              <a:t>4</a:t>
            </a:fld>
            <a:endParaRPr lang="en-US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w="12700"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332288"/>
            <a:ext cx="4970463" cy="4117975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B352B-C86F-4DD6-A82A-0B88AA2F755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28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B352B-C86F-4DD6-A82A-0B88AA2F755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31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B352B-C86F-4DD6-A82A-0B88AA2F755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6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2AFA50-8EFB-41E8-A04A-D348B1FB3A4C}" type="slidenum">
              <a:rPr lang="en-US"/>
              <a:pPr/>
              <a:t>47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cất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9412FA9-C816-4009-8CA9-1DFEEF2899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25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19A283E-14A5-4511-B257-1EF9628817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82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562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562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6B3301E-08A1-4C1A-AFDD-B20C00A689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80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9B5C762-9C85-444C-85AF-B6925B8476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15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447800"/>
            <a:ext cx="7772400" cy="43434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082A025-F133-4AC0-8AA9-A17519CC849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68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898EDCE-5261-47AD-9CC6-2C41C449F7B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ECB0A9E-F37F-4DBD-8845-76C231D27D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5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D7796E9-D7C2-42AD-98D4-5309F9ECFB5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77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5A42888-9498-4F8B-853D-80F51A19A45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4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E9AA76F-151E-4D17-B86F-C043EDBC9B0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62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5C4FD3E-BB02-4D64-A776-D510668D66E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85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CB99A79-4E11-4657-BDFD-56CAFF648DF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8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2B4FE1-9D1D-4127-9494-ACABB4E7004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8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643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4643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fld id="{0F1D290B-2F9B-4DEF-A253-60D2AD6AFDC1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46439" name="Picture 7" descr="SET_LOGO copy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5819775"/>
            <a:ext cx="1035050" cy="102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000">
          <a:solidFill>
            <a:srgbClr val="A5002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>
          <a:solidFill>
            <a:srgbClr val="A5002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000">
          <a:solidFill>
            <a:srgbClr val="A5002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000">
          <a:solidFill>
            <a:srgbClr val="A5002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000">
          <a:solidFill>
            <a:srgbClr val="A5002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rgbClr val="A5002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rgbClr val="A5002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rgbClr val="A5002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rgbClr val="A5002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fontAlgn="base">
        <a:lnSpc>
          <a:spcPct val="115000"/>
        </a:lnSpc>
        <a:spcBef>
          <a:spcPct val="20000"/>
        </a:spcBef>
        <a:spcAft>
          <a:spcPct val="10000"/>
        </a:spcAft>
        <a:buChar char="•"/>
        <a:defRPr sz="28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lnSpc>
          <a:spcPct val="115000"/>
        </a:lnSpc>
        <a:spcBef>
          <a:spcPct val="20000"/>
        </a:spcBef>
        <a:spcAft>
          <a:spcPct val="10000"/>
        </a:spcAft>
        <a:buChar char="–"/>
        <a:defRPr sz="2400">
          <a:solidFill>
            <a:srgbClr val="FF9933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1143000" indent="-228600" algn="l" rtl="0" fontAlgn="base">
        <a:lnSpc>
          <a:spcPct val="115000"/>
        </a:lnSpc>
        <a:spcBef>
          <a:spcPct val="20000"/>
        </a:spcBef>
        <a:spcAft>
          <a:spcPct val="10000"/>
        </a:spcAft>
        <a:buChar char="•"/>
        <a:defRPr sz="20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3pPr>
      <a:lvl4pPr marL="1600200" indent="-228600" algn="l" rtl="0" fontAlgn="base">
        <a:lnSpc>
          <a:spcPct val="115000"/>
        </a:lnSpc>
        <a:spcBef>
          <a:spcPct val="20000"/>
        </a:spcBef>
        <a:spcAft>
          <a:spcPct val="10000"/>
        </a:spcAft>
        <a:buChar char="–"/>
        <a:defRPr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fontAlgn="base">
        <a:lnSpc>
          <a:spcPct val="115000"/>
        </a:lnSpc>
        <a:spcBef>
          <a:spcPct val="20000"/>
        </a:spcBef>
        <a:spcAft>
          <a:spcPct val="10000"/>
        </a:spcAft>
        <a:buChar char="»"/>
        <a:defRPr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fontAlgn="base">
        <a:lnSpc>
          <a:spcPct val="115000"/>
        </a:lnSpc>
        <a:spcBef>
          <a:spcPct val="20000"/>
        </a:spcBef>
        <a:spcAft>
          <a:spcPct val="10000"/>
        </a:spcAft>
        <a:buChar char="»"/>
        <a:defRPr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fontAlgn="base">
        <a:lnSpc>
          <a:spcPct val="115000"/>
        </a:lnSpc>
        <a:spcBef>
          <a:spcPct val="20000"/>
        </a:spcBef>
        <a:spcAft>
          <a:spcPct val="10000"/>
        </a:spcAft>
        <a:buChar char="»"/>
        <a:defRPr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fontAlgn="base">
        <a:lnSpc>
          <a:spcPct val="115000"/>
        </a:lnSpc>
        <a:spcBef>
          <a:spcPct val="20000"/>
        </a:spcBef>
        <a:spcAft>
          <a:spcPct val="10000"/>
        </a:spcAft>
        <a:buChar char="»"/>
        <a:defRPr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fontAlgn="base">
        <a:lnSpc>
          <a:spcPct val="115000"/>
        </a:lnSpc>
        <a:spcBef>
          <a:spcPct val="20000"/>
        </a:spcBef>
        <a:spcAft>
          <a:spcPct val="10000"/>
        </a:spcAft>
        <a:buChar char="»"/>
        <a:defRPr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27.png"/><Relationship Id="rId18" Type="http://schemas.openxmlformats.org/officeDocument/2006/relationships/customXml" Target="../ink/ink28.xml"/><Relationship Id="rId3" Type="http://schemas.openxmlformats.org/officeDocument/2006/relationships/image" Target="../media/image22.png"/><Relationship Id="rId21" Type="http://schemas.openxmlformats.org/officeDocument/2006/relationships/image" Target="../media/image31.png"/><Relationship Id="rId7" Type="http://schemas.openxmlformats.org/officeDocument/2006/relationships/image" Target="../media/image24.png"/><Relationship Id="rId12" Type="http://schemas.openxmlformats.org/officeDocument/2006/relationships/customXml" Target="../ink/ink25.xml"/><Relationship Id="rId17" Type="http://schemas.openxmlformats.org/officeDocument/2006/relationships/image" Target="../media/image29.png"/><Relationship Id="rId25" Type="http://schemas.openxmlformats.org/officeDocument/2006/relationships/image" Target="../media/image33.png"/><Relationship Id="rId2" Type="http://schemas.openxmlformats.org/officeDocument/2006/relationships/customXml" Target="../ink/ink20.xml"/><Relationship Id="rId16" Type="http://schemas.openxmlformats.org/officeDocument/2006/relationships/customXml" Target="../ink/ink27.xml"/><Relationship Id="rId20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11" Type="http://schemas.openxmlformats.org/officeDocument/2006/relationships/image" Target="../media/image26.png"/><Relationship Id="rId24" Type="http://schemas.openxmlformats.org/officeDocument/2006/relationships/customXml" Target="../ink/ink31.xml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customXml" Target="../ink/ink24.xml"/><Relationship Id="rId19" Type="http://schemas.openxmlformats.org/officeDocument/2006/relationships/image" Target="../media/image30.png"/><Relationship Id="rId4" Type="http://schemas.openxmlformats.org/officeDocument/2006/relationships/customXml" Target="../ink/ink21.xml"/><Relationship Id="rId9" Type="http://schemas.openxmlformats.org/officeDocument/2006/relationships/image" Target="../media/image25.png"/><Relationship Id="rId14" Type="http://schemas.openxmlformats.org/officeDocument/2006/relationships/customXml" Target="../ink/ink26.xml"/><Relationship Id="rId22" Type="http://schemas.openxmlformats.org/officeDocument/2006/relationships/customXml" Target="../ink/ink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35.xml"/><Relationship Id="rId18" Type="http://schemas.openxmlformats.org/officeDocument/2006/relationships/image" Target="../media/image41.png"/><Relationship Id="rId26" Type="http://schemas.openxmlformats.org/officeDocument/2006/relationships/image" Target="../media/image45.png"/><Relationship Id="rId3" Type="http://schemas.openxmlformats.org/officeDocument/2006/relationships/oleObject" Target="../embeddings/oleObject2.bin"/><Relationship Id="rId21" Type="http://schemas.openxmlformats.org/officeDocument/2006/relationships/customXml" Target="../ink/ink39.xml"/><Relationship Id="rId7" Type="http://schemas.openxmlformats.org/officeDocument/2006/relationships/customXml" Target="../ink/ink32.xml"/><Relationship Id="rId12" Type="http://schemas.openxmlformats.org/officeDocument/2006/relationships/image" Target="../media/image38.png"/><Relationship Id="rId17" Type="http://schemas.openxmlformats.org/officeDocument/2006/relationships/customXml" Target="../ink/ink37.xml"/><Relationship Id="rId25" Type="http://schemas.openxmlformats.org/officeDocument/2006/relationships/customXml" Target="../ink/ink4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0.png"/><Relationship Id="rId20" Type="http://schemas.openxmlformats.org/officeDocument/2006/relationships/image" Target="../media/image42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35.emf"/><Relationship Id="rId11" Type="http://schemas.openxmlformats.org/officeDocument/2006/relationships/customXml" Target="../ink/ink34.xml"/><Relationship Id="rId24" Type="http://schemas.openxmlformats.org/officeDocument/2006/relationships/image" Target="../media/image44.png"/><Relationship Id="rId5" Type="http://schemas.openxmlformats.org/officeDocument/2006/relationships/oleObject" Target="../embeddings/oleObject3.bin"/><Relationship Id="rId15" Type="http://schemas.openxmlformats.org/officeDocument/2006/relationships/customXml" Target="../ink/ink36.xml"/><Relationship Id="rId23" Type="http://schemas.openxmlformats.org/officeDocument/2006/relationships/customXml" Target="../ink/ink40.xml"/><Relationship Id="rId10" Type="http://schemas.openxmlformats.org/officeDocument/2006/relationships/image" Target="../media/image37.png"/><Relationship Id="rId19" Type="http://schemas.openxmlformats.org/officeDocument/2006/relationships/customXml" Target="../ink/ink38.xml"/><Relationship Id="rId4" Type="http://schemas.openxmlformats.org/officeDocument/2006/relationships/image" Target="../media/image34.emf"/><Relationship Id="rId9" Type="http://schemas.openxmlformats.org/officeDocument/2006/relationships/customXml" Target="../ink/ink33.xml"/><Relationship Id="rId14" Type="http://schemas.openxmlformats.org/officeDocument/2006/relationships/image" Target="../media/image39.png"/><Relationship Id="rId22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png"/><Relationship Id="rId18" Type="http://schemas.openxmlformats.org/officeDocument/2006/relationships/customXml" Target="../ink/ink50.xml"/><Relationship Id="rId26" Type="http://schemas.openxmlformats.org/officeDocument/2006/relationships/customXml" Target="../ink/ink54.xml"/><Relationship Id="rId39" Type="http://schemas.openxmlformats.org/officeDocument/2006/relationships/image" Target="../media/image66.png"/><Relationship Id="rId21" Type="http://schemas.openxmlformats.org/officeDocument/2006/relationships/image" Target="../media/image57.png"/><Relationship Id="rId34" Type="http://schemas.openxmlformats.org/officeDocument/2006/relationships/customXml" Target="../ink/ink58.xml"/><Relationship Id="rId42" Type="http://schemas.openxmlformats.org/officeDocument/2006/relationships/customXml" Target="../ink/ink62.xml"/><Relationship Id="rId7" Type="http://schemas.openxmlformats.org/officeDocument/2006/relationships/image" Target="../media/image50.png"/><Relationship Id="rId2" Type="http://schemas.openxmlformats.org/officeDocument/2006/relationships/customXml" Target="../ink/ink42.xml"/><Relationship Id="rId16" Type="http://schemas.openxmlformats.org/officeDocument/2006/relationships/customXml" Target="../ink/ink49.xml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.xml"/><Relationship Id="rId11" Type="http://schemas.openxmlformats.org/officeDocument/2006/relationships/image" Target="../media/image52.png"/><Relationship Id="rId24" Type="http://schemas.openxmlformats.org/officeDocument/2006/relationships/customXml" Target="../ink/ink53.xml"/><Relationship Id="rId32" Type="http://schemas.openxmlformats.org/officeDocument/2006/relationships/customXml" Target="../ink/ink57.xml"/><Relationship Id="rId37" Type="http://schemas.openxmlformats.org/officeDocument/2006/relationships/image" Target="../media/image65.png"/><Relationship Id="rId40" Type="http://schemas.openxmlformats.org/officeDocument/2006/relationships/customXml" Target="../ink/ink61.xml"/><Relationship Id="rId45" Type="http://schemas.openxmlformats.org/officeDocument/2006/relationships/image" Target="../media/image69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23" Type="http://schemas.openxmlformats.org/officeDocument/2006/relationships/image" Target="../media/image58.png"/><Relationship Id="rId28" Type="http://schemas.openxmlformats.org/officeDocument/2006/relationships/customXml" Target="../ink/ink55.xml"/><Relationship Id="rId36" Type="http://schemas.openxmlformats.org/officeDocument/2006/relationships/customXml" Target="../ink/ink59.xml"/><Relationship Id="rId10" Type="http://schemas.openxmlformats.org/officeDocument/2006/relationships/customXml" Target="../ink/ink46.xml"/><Relationship Id="rId19" Type="http://schemas.openxmlformats.org/officeDocument/2006/relationships/image" Target="../media/image56.png"/><Relationship Id="rId31" Type="http://schemas.openxmlformats.org/officeDocument/2006/relationships/image" Target="../media/image62.png"/><Relationship Id="rId44" Type="http://schemas.openxmlformats.org/officeDocument/2006/relationships/customXml" Target="../ink/ink63.xml"/><Relationship Id="rId4" Type="http://schemas.openxmlformats.org/officeDocument/2006/relationships/customXml" Target="../ink/ink43.xml"/><Relationship Id="rId9" Type="http://schemas.openxmlformats.org/officeDocument/2006/relationships/image" Target="../media/image51.png"/><Relationship Id="rId14" Type="http://schemas.openxmlformats.org/officeDocument/2006/relationships/customXml" Target="../ink/ink48.xml"/><Relationship Id="rId22" Type="http://schemas.openxmlformats.org/officeDocument/2006/relationships/customXml" Target="../ink/ink52.xml"/><Relationship Id="rId27" Type="http://schemas.openxmlformats.org/officeDocument/2006/relationships/image" Target="../media/image60.png"/><Relationship Id="rId30" Type="http://schemas.openxmlformats.org/officeDocument/2006/relationships/customXml" Target="../ink/ink56.xml"/><Relationship Id="rId35" Type="http://schemas.openxmlformats.org/officeDocument/2006/relationships/image" Target="../media/image64.png"/><Relationship Id="rId43" Type="http://schemas.openxmlformats.org/officeDocument/2006/relationships/image" Target="../media/image68.png"/><Relationship Id="rId8" Type="http://schemas.openxmlformats.org/officeDocument/2006/relationships/customXml" Target="../ink/ink45.xml"/><Relationship Id="rId3" Type="http://schemas.openxmlformats.org/officeDocument/2006/relationships/image" Target="../media/image48.png"/><Relationship Id="rId12" Type="http://schemas.openxmlformats.org/officeDocument/2006/relationships/customXml" Target="../ink/ink47.xml"/><Relationship Id="rId17" Type="http://schemas.openxmlformats.org/officeDocument/2006/relationships/image" Target="../media/image55.png"/><Relationship Id="rId25" Type="http://schemas.openxmlformats.org/officeDocument/2006/relationships/image" Target="../media/image59.png"/><Relationship Id="rId33" Type="http://schemas.openxmlformats.org/officeDocument/2006/relationships/image" Target="../media/image63.png"/><Relationship Id="rId38" Type="http://schemas.openxmlformats.org/officeDocument/2006/relationships/customXml" Target="../ink/ink60.xml"/><Relationship Id="rId20" Type="http://schemas.openxmlformats.org/officeDocument/2006/relationships/customXml" Target="../ink/ink51.xml"/><Relationship Id="rId41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67.xml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customXml" Target="../ink/ink64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66.xml"/><Relationship Id="rId11" Type="http://schemas.openxmlformats.org/officeDocument/2006/relationships/image" Target="../media/image74.png"/><Relationship Id="rId5" Type="http://schemas.openxmlformats.org/officeDocument/2006/relationships/image" Target="../media/image71.png"/><Relationship Id="rId10" Type="http://schemas.openxmlformats.org/officeDocument/2006/relationships/customXml" Target="../ink/ink68.xml"/><Relationship Id="rId4" Type="http://schemas.openxmlformats.org/officeDocument/2006/relationships/customXml" Target="../ink/ink65.xml"/><Relationship Id="rId9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1.xml"/><Relationship Id="rId21" Type="http://schemas.openxmlformats.org/officeDocument/2006/relationships/image" Target="../media/image84.png"/><Relationship Id="rId42" Type="http://schemas.openxmlformats.org/officeDocument/2006/relationships/customXml" Target="../ink/ink89.xml"/><Relationship Id="rId47" Type="http://schemas.openxmlformats.org/officeDocument/2006/relationships/image" Target="../media/image97.png"/><Relationship Id="rId63" Type="http://schemas.openxmlformats.org/officeDocument/2006/relationships/image" Target="../media/image105.png"/><Relationship Id="rId68" Type="http://schemas.openxmlformats.org/officeDocument/2006/relationships/customXml" Target="../ink/ink102.xml"/><Relationship Id="rId84" Type="http://schemas.openxmlformats.org/officeDocument/2006/relationships/customXml" Target="../ink/ink110.xml"/><Relationship Id="rId89" Type="http://schemas.openxmlformats.org/officeDocument/2006/relationships/image" Target="../media/image118.png"/><Relationship Id="rId16" Type="http://schemas.openxmlformats.org/officeDocument/2006/relationships/customXml" Target="../ink/ink76.xml"/><Relationship Id="rId11" Type="http://schemas.openxmlformats.org/officeDocument/2006/relationships/image" Target="../media/image79.png"/><Relationship Id="rId32" Type="http://schemas.openxmlformats.org/officeDocument/2006/relationships/customXml" Target="../ink/ink84.xml"/><Relationship Id="rId37" Type="http://schemas.openxmlformats.org/officeDocument/2006/relationships/image" Target="../media/image92.png"/><Relationship Id="rId53" Type="http://schemas.openxmlformats.org/officeDocument/2006/relationships/image" Target="../media/image100.png"/><Relationship Id="rId58" Type="http://schemas.openxmlformats.org/officeDocument/2006/relationships/customXml" Target="../ink/ink97.xml"/><Relationship Id="rId74" Type="http://schemas.openxmlformats.org/officeDocument/2006/relationships/customXml" Target="../ink/ink105.xml"/><Relationship Id="rId79" Type="http://schemas.openxmlformats.org/officeDocument/2006/relationships/image" Target="../media/image113.png"/><Relationship Id="rId5" Type="http://schemas.openxmlformats.org/officeDocument/2006/relationships/image" Target="../media/image76.png"/><Relationship Id="rId90" Type="http://schemas.openxmlformats.org/officeDocument/2006/relationships/customXml" Target="../ink/ink113.xml"/><Relationship Id="rId95" Type="http://schemas.openxmlformats.org/officeDocument/2006/relationships/image" Target="../media/image121.png"/><Relationship Id="rId22" Type="http://schemas.openxmlformats.org/officeDocument/2006/relationships/customXml" Target="../ink/ink79.xml"/><Relationship Id="rId27" Type="http://schemas.openxmlformats.org/officeDocument/2006/relationships/image" Target="../media/image87.png"/><Relationship Id="rId43" Type="http://schemas.openxmlformats.org/officeDocument/2006/relationships/image" Target="../media/image95.png"/><Relationship Id="rId48" Type="http://schemas.openxmlformats.org/officeDocument/2006/relationships/customXml" Target="../ink/ink92.xml"/><Relationship Id="rId64" Type="http://schemas.openxmlformats.org/officeDocument/2006/relationships/customXml" Target="../ink/ink100.xml"/><Relationship Id="rId69" Type="http://schemas.openxmlformats.org/officeDocument/2006/relationships/image" Target="../media/image108.png"/><Relationship Id="rId80" Type="http://schemas.openxmlformats.org/officeDocument/2006/relationships/customXml" Target="../ink/ink108.xml"/><Relationship Id="rId85" Type="http://schemas.openxmlformats.org/officeDocument/2006/relationships/image" Target="../media/image116.png"/><Relationship Id="rId12" Type="http://schemas.openxmlformats.org/officeDocument/2006/relationships/customXml" Target="../ink/ink74.xml"/><Relationship Id="rId17" Type="http://schemas.openxmlformats.org/officeDocument/2006/relationships/image" Target="../media/image82.png"/><Relationship Id="rId25" Type="http://schemas.openxmlformats.org/officeDocument/2006/relationships/image" Target="../media/image86.png"/><Relationship Id="rId33" Type="http://schemas.openxmlformats.org/officeDocument/2006/relationships/image" Target="../media/image90.png"/><Relationship Id="rId38" Type="http://schemas.openxmlformats.org/officeDocument/2006/relationships/customXml" Target="../ink/ink87.xml"/><Relationship Id="rId46" Type="http://schemas.openxmlformats.org/officeDocument/2006/relationships/customXml" Target="../ink/ink91.xml"/><Relationship Id="rId59" Type="http://schemas.openxmlformats.org/officeDocument/2006/relationships/image" Target="../media/image103.png"/><Relationship Id="rId67" Type="http://schemas.openxmlformats.org/officeDocument/2006/relationships/image" Target="../media/image107.png"/><Relationship Id="rId20" Type="http://schemas.openxmlformats.org/officeDocument/2006/relationships/customXml" Target="../ink/ink78.xml"/><Relationship Id="rId41" Type="http://schemas.openxmlformats.org/officeDocument/2006/relationships/image" Target="../media/image94.png"/><Relationship Id="rId54" Type="http://schemas.openxmlformats.org/officeDocument/2006/relationships/customXml" Target="../ink/ink95.xml"/><Relationship Id="rId62" Type="http://schemas.openxmlformats.org/officeDocument/2006/relationships/customXml" Target="../ink/ink99.xml"/><Relationship Id="rId70" Type="http://schemas.openxmlformats.org/officeDocument/2006/relationships/customXml" Target="../ink/ink103.xml"/><Relationship Id="rId75" Type="http://schemas.openxmlformats.org/officeDocument/2006/relationships/image" Target="../media/image111.png"/><Relationship Id="rId83" Type="http://schemas.openxmlformats.org/officeDocument/2006/relationships/image" Target="../media/image115.png"/><Relationship Id="rId88" Type="http://schemas.openxmlformats.org/officeDocument/2006/relationships/customXml" Target="../ink/ink112.xml"/><Relationship Id="rId91" Type="http://schemas.openxmlformats.org/officeDocument/2006/relationships/image" Target="../media/image119.png"/><Relationship Id="rId96" Type="http://schemas.openxmlformats.org/officeDocument/2006/relationships/customXml" Target="../ink/ink116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71.xml"/><Relationship Id="rId15" Type="http://schemas.openxmlformats.org/officeDocument/2006/relationships/image" Target="../media/image81.png"/><Relationship Id="rId23" Type="http://schemas.openxmlformats.org/officeDocument/2006/relationships/image" Target="../media/image85.png"/><Relationship Id="rId28" Type="http://schemas.openxmlformats.org/officeDocument/2006/relationships/customXml" Target="../ink/ink82.xml"/><Relationship Id="rId36" Type="http://schemas.openxmlformats.org/officeDocument/2006/relationships/customXml" Target="../ink/ink86.xml"/><Relationship Id="rId49" Type="http://schemas.openxmlformats.org/officeDocument/2006/relationships/image" Target="../media/image98.png"/><Relationship Id="rId57" Type="http://schemas.openxmlformats.org/officeDocument/2006/relationships/image" Target="../media/image102.png"/><Relationship Id="rId10" Type="http://schemas.openxmlformats.org/officeDocument/2006/relationships/customXml" Target="../ink/ink73.xml"/><Relationship Id="rId31" Type="http://schemas.openxmlformats.org/officeDocument/2006/relationships/image" Target="../media/image89.png"/><Relationship Id="rId44" Type="http://schemas.openxmlformats.org/officeDocument/2006/relationships/customXml" Target="../ink/ink90.xml"/><Relationship Id="rId52" Type="http://schemas.openxmlformats.org/officeDocument/2006/relationships/customXml" Target="../ink/ink94.xml"/><Relationship Id="rId60" Type="http://schemas.openxmlformats.org/officeDocument/2006/relationships/customXml" Target="../ink/ink98.xml"/><Relationship Id="rId65" Type="http://schemas.openxmlformats.org/officeDocument/2006/relationships/image" Target="../media/image106.png"/><Relationship Id="rId73" Type="http://schemas.openxmlformats.org/officeDocument/2006/relationships/image" Target="../media/image110.png"/><Relationship Id="rId78" Type="http://schemas.openxmlformats.org/officeDocument/2006/relationships/customXml" Target="../ink/ink107.xml"/><Relationship Id="rId81" Type="http://schemas.openxmlformats.org/officeDocument/2006/relationships/image" Target="../media/image114.png"/><Relationship Id="rId86" Type="http://schemas.openxmlformats.org/officeDocument/2006/relationships/customXml" Target="../ink/ink111.xml"/><Relationship Id="rId94" Type="http://schemas.openxmlformats.org/officeDocument/2006/relationships/customXml" Target="../ink/ink115.xml"/><Relationship Id="rId99" Type="http://schemas.openxmlformats.org/officeDocument/2006/relationships/image" Target="../media/image123.png"/><Relationship Id="rId101" Type="http://schemas.openxmlformats.org/officeDocument/2006/relationships/image" Target="../media/image124.png"/><Relationship Id="rId4" Type="http://schemas.openxmlformats.org/officeDocument/2006/relationships/customXml" Target="../ink/ink70.xml"/><Relationship Id="rId9" Type="http://schemas.openxmlformats.org/officeDocument/2006/relationships/image" Target="../media/image78.png"/><Relationship Id="rId13" Type="http://schemas.openxmlformats.org/officeDocument/2006/relationships/image" Target="../media/image80.png"/><Relationship Id="rId18" Type="http://schemas.openxmlformats.org/officeDocument/2006/relationships/customXml" Target="../ink/ink77.xml"/><Relationship Id="rId39" Type="http://schemas.openxmlformats.org/officeDocument/2006/relationships/image" Target="../media/image93.png"/><Relationship Id="rId34" Type="http://schemas.openxmlformats.org/officeDocument/2006/relationships/customXml" Target="../ink/ink85.xml"/><Relationship Id="rId50" Type="http://schemas.openxmlformats.org/officeDocument/2006/relationships/customXml" Target="../ink/ink93.xml"/><Relationship Id="rId55" Type="http://schemas.openxmlformats.org/officeDocument/2006/relationships/image" Target="../media/image101.png"/><Relationship Id="rId76" Type="http://schemas.openxmlformats.org/officeDocument/2006/relationships/customXml" Target="../ink/ink106.xml"/><Relationship Id="rId97" Type="http://schemas.openxmlformats.org/officeDocument/2006/relationships/image" Target="../media/image122.png"/><Relationship Id="rId7" Type="http://schemas.openxmlformats.org/officeDocument/2006/relationships/image" Target="../media/image77.png"/><Relationship Id="rId71" Type="http://schemas.openxmlformats.org/officeDocument/2006/relationships/image" Target="../media/image109.png"/><Relationship Id="rId92" Type="http://schemas.openxmlformats.org/officeDocument/2006/relationships/customXml" Target="../ink/ink114.xml"/><Relationship Id="rId2" Type="http://schemas.openxmlformats.org/officeDocument/2006/relationships/customXml" Target="../ink/ink69.xml"/><Relationship Id="rId29" Type="http://schemas.openxmlformats.org/officeDocument/2006/relationships/image" Target="../media/image88.png"/><Relationship Id="rId24" Type="http://schemas.openxmlformats.org/officeDocument/2006/relationships/customXml" Target="../ink/ink80.xml"/><Relationship Id="rId40" Type="http://schemas.openxmlformats.org/officeDocument/2006/relationships/customXml" Target="../ink/ink88.xml"/><Relationship Id="rId45" Type="http://schemas.openxmlformats.org/officeDocument/2006/relationships/image" Target="../media/image96.png"/><Relationship Id="rId66" Type="http://schemas.openxmlformats.org/officeDocument/2006/relationships/customXml" Target="../ink/ink101.xml"/><Relationship Id="rId87" Type="http://schemas.openxmlformats.org/officeDocument/2006/relationships/image" Target="../media/image117.png"/><Relationship Id="rId61" Type="http://schemas.openxmlformats.org/officeDocument/2006/relationships/image" Target="../media/image104.png"/><Relationship Id="rId82" Type="http://schemas.openxmlformats.org/officeDocument/2006/relationships/customXml" Target="../ink/ink109.xml"/><Relationship Id="rId19" Type="http://schemas.openxmlformats.org/officeDocument/2006/relationships/image" Target="../media/image83.png"/><Relationship Id="rId14" Type="http://schemas.openxmlformats.org/officeDocument/2006/relationships/customXml" Target="../ink/ink75.xml"/><Relationship Id="rId30" Type="http://schemas.openxmlformats.org/officeDocument/2006/relationships/customXml" Target="../ink/ink83.xml"/><Relationship Id="rId35" Type="http://schemas.openxmlformats.org/officeDocument/2006/relationships/image" Target="../media/image91.png"/><Relationship Id="rId56" Type="http://schemas.openxmlformats.org/officeDocument/2006/relationships/customXml" Target="../ink/ink96.xml"/><Relationship Id="rId77" Type="http://schemas.openxmlformats.org/officeDocument/2006/relationships/image" Target="../media/image112.png"/><Relationship Id="rId100" Type="http://schemas.openxmlformats.org/officeDocument/2006/relationships/customXml" Target="../ink/ink118.xml"/><Relationship Id="rId8" Type="http://schemas.openxmlformats.org/officeDocument/2006/relationships/customXml" Target="../ink/ink72.xml"/><Relationship Id="rId51" Type="http://schemas.openxmlformats.org/officeDocument/2006/relationships/image" Target="../media/image99.png"/><Relationship Id="rId72" Type="http://schemas.openxmlformats.org/officeDocument/2006/relationships/customXml" Target="../ink/ink104.xml"/><Relationship Id="rId93" Type="http://schemas.openxmlformats.org/officeDocument/2006/relationships/image" Target="../media/image120.png"/><Relationship Id="rId98" Type="http://schemas.openxmlformats.org/officeDocument/2006/relationships/customXml" Target="../ink/ink117.xml"/><Relationship Id="rId3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customXml" Target="../ink/ink1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customXml" Target="../ink/ink1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2.png"/><Relationship Id="rId18" Type="http://schemas.openxmlformats.org/officeDocument/2006/relationships/customXml" Target="../ink/ink129.xml"/><Relationship Id="rId26" Type="http://schemas.openxmlformats.org/officeDocument/2006/relationships/customXml" Target="../ink/ink133.xml"/><Relationship Id="rId21" Type="http://schemas.openxmlformats.org/officeDocument/2006/relationships/image" Target="../media/image136.png"/><Relationship Id="rId34" Type="http://schemas.openxmlformats.org/officeDocument/2006/relationships/customXml" Target="../ink/ink137.xml"/><Relationship Id="rId7" Type="http://schemas.openxmlformats.org/officeDocument/2006/relationships/image" Target="../media/image129.png"/><Relationship Id="rId12" Type="http://schemas.openxmlformats.org/officeDocument/2006/relationships/customXml" Target="../ink/ink126.xml"/><Relationship Id="rId17" Type="http://schemas.openxmlformats.org/officeDocument/2006/relationships/image" Target="../media/image134.png"/><Relationship Id="rId25" Type="http://schemas.openxmlformats.org/officeDocument/2006/relationships/image" Target="../media/image138.png"/><Relationship Id="rId33" Type="http://schemas.openxmlformats.org/officeDocument/2006/relationships/image" Target="../media/image142.png"/><Relationship Id="rId2" Type="http://schemas.openxmlformats.org/officeDocument/2006/relationships/customXml" Target="../ink/ink121.xml"/><Relationship Id="rId16" Type="http://schemas.openxmlformats.org/officeDocument/2006/relationships/customXml" Target="../ink/ink128.xml"/><Relationship Id="rId20" Type="http://schemas.openxmlformats.org/officeDocument/2006/relationships/customXml" Target="../ink/ink130.xml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3.xml"/><Relationship Id="rId11" Type="http://schemas.openxmlformats.org/officeDocument/2006/relationships/image" Target="../media/image131.png"/><Relationship Id="rId24" Type="http://schemas.openxmlformats.org/officeDocument/2006/relationships/customXml" Target="../ink/ink132.xml"/><Relationship Id="rId32" Type="http://schemas.openxmlformats.org/officeDocument/2006/relationships/customXml" Target="../ink/ink136.xml"/><Relationship Id="rId37" Type="http://schemas.openxmlformats.org/officeDocument/2006/relationships/image" Target="../media/image144.png"/><Relationship Id="rId5" Type="http://schemas.openxmlformats.org/officeDocument/2006/relationships/image" Target="../media/image128.png"/><Relationship Id="rId15" Type="http://schemas.openxmlformats.org/officeDocument/2006/relationships/image" Target="../media/image133.png"/><Relationship Id="rId23" Type="http://schemas.openxmlformats.org/officeDocument/2006/relationships/image" Target="../media/image137.png"/><Relationship Id="rId28" Type="http://schemas.openxmlformats.org/officeDocument/2006/relationships/customXml" Target="../ink/ink134.xml"/><Relationship Id="rId36" Type="http://schemas.openxmlformats.org/officeDocument/2006/relationships/customXml" Target="../ink/ink138.xml"/><Relationship Id="rId10" Type="http://schemas.openxmlformats.org/officeDocument/2006/relationships/customXml" Target="../ink/ink125.xml"/><Relationship Id="rId19" Type="http://schemas.openxmlformats.org/officeDocument/2006/relationships/image" Target="../media/image135.png"/><Relationship Id="rId31" Type="http://schemas.openxmlformats.org/officeDocument/2006/relationships/image" Target="../media/image141.png"/><Relationship Id="rId4" Type="http://schemas.openxmlformats.org/officeDocument/2006/relationships/customXml" Target="../ink/ink122.xml"/><Relationship Id="rId9" Type="http://schemas.openxmlformats.org/officeDocument/2006/relationships/image" Target="../media/image130.png"/><Relationship Id="rId14" Type="http://schemas.openxmlformats.org/officeDocument/2006/relationships/customXml" Target="../ink/ink127.xml"/><Relationship Id="rId22" Type="http://schemas.openxmlformats.org/officeDocument/2006/relationships/customXml" Target="../ink/ink131.xml"/><Relationship Id="rId27" Type="http://schemas.openxmlformats.org/officeDocument/2006/relationships/image" Target="../media/image139.png"/><Relationship Id="rId30" Type="http://schemas.openxmlformats.org/officeDocument/2006/relationships/customXml" Target="../ink/ink135.xml"/><Relationship Id="rId35" Type="http://schemas.openxmlformats.org/officeDocument/2006/relationships/image" Target="../media/image143.png"/><Relationship Id="rId8" Type="http://schemas.openxmlformats.org/officeDocument/2006/relationships/customXml" Target="../ink/ink124.xml"/><Relationship Id="rId3" Type="http://schemas.openxmlformats.org/officeDocument/2006/relationships/image" Target="../media/image127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0.png"/><Relationship Id="rId18" Type="http://schemas.openxmlformats.org/officeDocument/2006/relationships/customXml" Target="../ink/ink147.xml"/><Relationship Id="rId26" Type="http://schemas.openxmlformats.org/officeDocument/2006/relationships/customXml" Target="../ink/ink151.xml"/><Relationship Id="rId21" Type="http://schemas.openxmlformats.org/officeDocument/2006/relationships/image" Target="../media/image154.png"/><Relationship Id="rId34" Type="http://schemas.openxmlformats.org/officeDocument/2006/relationships/customXml" Target="../ink/ink155.xml"/><Relationship Id="rId7" Type="http://schemas.openxmlformats.org/officeDocument/2006/relationships/image" Target="../media/image147.png"/><Relationship Id="rId12" Type="http://schemas.openxmlformats.org/officeDocument/2006/relationships/customXml" Target="../ink/ink144.xml"/><Relationship Id="rId17" Type="http://schemas.openxmlformats.org/officeDocument/2006/relationships/image" Target="../media/image152.png"/><Relationship Id="rId25" Type="http://schemas.openxmlformats.org/officeDocument/2006/relationships/image" Target="../media/image156.png"/><Relationship Id="rId33" Type="http://schemas.openxmlformats.org/officeDocument/2006/relationships/image" Target="../media/image160.png"/><Relationship Id="rId2" Type="http://schemas.openxmlformats.org/officeDocument/2006/relationships/customXml" Target="../ink/ink139.xml"/><Relationship Id="rId16" Type="http://schemas.openxmlformats.org/officeDocument/2006/relationships/customXml" Target="../ink/ink146.xml"/><Relationship Id="rId20" Type="http://schemas.openxmlformats.org/officeDocument/2006/relationships/customXml" Target="../ink/ink148.xml"/><Relationship Id="rId29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1.xml"/><Relationship Id="rId11" Type="http://schemas.openxmlformats.org/officeDocument/2006/relationships/image" Target="../media/image149.png"/><Relationship Id="rId24" Type="http://schemas.openxmlformats.org/officeDocument/2006/relationships/customXml" Target="../ink/ink150.xml"/><Relationship Id="rId32" Type="http://schemas.openxmlformats.org/officeDocument/2006/relationships/customXml" Target="../ink/ink154.xml"/><Relationship Id="rId37" Type="http://schemas.openxmlformats.org/officeDocument/2006/relationships/image" Target="../media/image162.png"/><Relationship Id="rId5" Type="http://schemas.openxmlformats.org/officeDocument/2006/relationships/image" Target="../media/image146.png"/><Relationship Id="rId15" Type="http://schemas.openxmlformats.org/officeDocument/2006/relationships/image" Target="../media/image151.png"/><Relationship Id="rId23" Type="http://schemas.openxmlformats.org/officeDocument/2006/relationships/image" Target="../media/image155.png"/><Relationship Id="rId28" Type="http://schemas.openxmlformats.org/officeDocument/2006/relationships/customXml" Target="../ink/ink152.xml"/><Relationship Id="rId36" Type="http://schemas.openxmlformats.org/officeDocument/2006/relationships/customXml" Target="../ink/ink156.xml"/><Relationship Id="rId10" Type="http://schemas.openxmlformats.org/officeDocument/2006/relationships/customXml" Target="../ink/ink143.xml"/><Relationship Id="rId19" Type="http://schemas.openxmlformats.org/officeDocument/2006/relationships/image" Target="../media/image153.png"/><Relationship Id="rId31" Type="http://schemas.openxmlformats.org/officeDocument/2006/relationships/image" Target="../media/image159.png"/><Relationship Id="rId4" Type="http://schemas.openxmlformats.org/officeDocument/2006/relationships/customXml" Target="../ink/ink140.xml"/><Relationship Id="rId9" Type="http://schemas.openxmlformats.org/officeDocument/2006/relationships/image" Target="../media/image148.png"/><Relationship Id="rId14" Type="http://schemas.openxmlformats.org/officeDocument/2006/relationships/customXml" Target="../ink/ink145.xml"/><Relationship Id="rId22" Type="http://schemas.openxmlformats.org/officeDocument/2006/relationships/customXml" Target="../ink/ink149.xml"/><Relationship Id="rId27" Type="http://schemas.openxmlformats.org/officeDocument/2006/relationships/image" Target="../media/image157.png"/><Relationship Id="rId30" Type="http://schemas.openxmlformats.org/officeDocument/2006/relationships/customXml" Target="../ink/ink153.xml"/><Relationship Id="rId35" Type="http://schemas.openxmlformats.org/officeDocument/2006/relationships/image" Target="../media/image161.png"/><Relationship Id="rId8" Type="http://schemas.openxmlformats.org/officeDocument/2006/relationships/customXml" Target="../ink/ink142.xml"/><Relationship Id="rId3" Type="http://schemas.openxmlformats.org/officeDocument/2006/relationships/image" Target="../media/image1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customXml" Target="../ink/ink162.xml"/><Relationship Id="rId18" Type="http://schemas.openxmlformats.org/officeDocument/2006/relationships/image" Target="../media/image170.png"/><Relationship Id="rId3" Type="http://schemas.openxmlformats.org/officeDocument/2006/relationships/customXml" Target="../ink/ink157.xml"/><Relationship Id="rId7" Type="http://schemas.openxmlformats.org/officeDocument/2006/relationships/customXml" Target="../ink/ink159.xml"/><Relationship Id="rId12" Type="http://schemas.openxmlformats.org/officeDocument/2006/relationships/image" Target="../media/image167.png"/><Relationship Id="rId17" Type="http://schemas.openxmlformats.org/officeDocument/2006/relationships/customXml" Target="../ink/ink164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9.png"/><Relationship Id="rId20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customXml" Target="../ink/ink161.xml"/><Relationship Id="rId5" Type="http://schemas.openxmlformats.org/officeDocument/2006/relationships/customXml" Target="../ink/ink158.xml"/><Relationship Id="rId15" Type="http://schemas.openxmlformats.org/officeDocument/2006/relationships/customXml" Target="../ink/ink163.xml"/><Relationship Id="rId10" Type="http://schemas.openxmlformats.org/officeDocument/2006/relationships/image" Target="../media/image166.png"/><Relationship Id="rId19" Type="http://schemas.openxmlformats.org/officeDocument/2006/relationships/customXml" Target="../ink/ink165.xml"/><Relationship Id="rId4" Type="http://schemas.openxmlformats.org/officeDocument/2006/relationships/image" Target="../media/image163.png"/><Relationship Id="rId9" Type="http://schemas.openxmlformats.org/officeDocument/2006/relationships/customXml" Target="../ink/ink160.xml"/><Relationship Id="rId14" Type="http://schemas.openxmlformats.org/officeDocument/2006/relationships/image" Target="../media/image1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7.png"/><Relationship Id="rId18" Type="http://schemas.openxmlformats.org/officeDocument/2006/relationships/customXml" Target="../ink/ink174.xml"/><Relationship Id="rId26" Type="http://schemas.openxmlformats.org/officeDocument/2006/relationships/customXml" Target="../ink/ink178.xml"/><Relationship Id="rId39" Type="http://schemas.openxmlformats.org/officeDocument/2006/relationships/image" Target="../media/image190.png"/><Relationship Id="rId21" Type="http://schemas.openxmlformats.org/officeDocument/2006/relationships/image" Target="../media/image181.png"/><Relationship Id="rId34" Type="http://schemas.openxmlformats.org/officeDocument/2006/relationships/customXml" Target="../ink/ink182.xml"/><Relationship Id="rId42" Type="http://schemas.openxmlformats.org/officeDocument/2006/relationships/customXml" Target="../ink/ink186.xml"/><Relationship Id="rId47" Type="http://schemas.openxmlformats.org/officeDocument/2006/relationships/image" Target="../media/image194.png"/><Relationship Id="rId7" Type="http://schemas.openxmlformats.org/officeDocument/2006/relationships/image" Target="../media/image174.png"/><Relationship Id="rId2" Type="http://schemas.openxmlformats.org/officeDocument/2006/relationships/customXml" Target="../ink/ink166.xml"/><Relationship Id="rId16" Type="http://schemas.openxmlformats.org/officeDocument/2006/relationships/customXml" Target="../ink/ink173.xml"/><Relationship Id="rId29" Type="http://schemas.openxmlformats.org/officeDocument/2006/relationships/image" Target="../media/image185.png"/><Relationship Id="rId11" Type="http://schemas.openxmlformats.org/officeDocument/2006/relationships/image" Target="../media/image176.png"/><Relationship Id="rId24" Type="http://schemas.openxmlformats.org/officeDocument/2006/relationships/customXml" Target="../ink/ink177.xml"/><Relationship Id="rId32" Type="http://schemas.openxmlformats.org/officeDocument/2006/relationships/customXml" Target="../ink/ink181.xml"/><Relationship Id="rId37" Type="http://schemas.openxmlformats.org/officeDocument/2006/relationships/image" Target="../media/image189.png"/><Relationship Id="rId40" Type="http://schemas.openxmlformats.org/officeDocument/2006/relationships/customXml" Target="../ink/ink185.xml"/><Relationship Id="rId45" Type="http://schemas.openxmlformats.org/officeDocument/2006/relationships/image" Target="../media/image193.png"/><Relationship Id="rId5" Type="http://schemas.openxmlformats.org/officeDocument/2006/relationships/image" Target="../media/image173.png"/><Relationship Id="rId15" Type="http://schemas.openxmlformats.org/officeDocument/2006/relationships/image" Target="../media/image178.png"/><Relationship Id="rId23" Type="http://schemas.openxmlformats.org/officeDocument/2006/relationships/image" Target="../media/image182.png"/><Relationship Id="rId28" Type="http://schemas.openxmlformats.org/officeDocument/2006/relationships/customXml" Target="../ink/ink179.xml"/><Relationship Id="rId36" Type="http://schemas.openxmlformats.org/officeDocument/2006/relationships/customXml" Target="../ink/ink183.xml"/><Relationship Id="rId49" Type="http://schemas.openxmlformats.org/officeDocument/2006/relationships/image" Target="../media/image195.png"/><Relationship Id="rId10" Type="http://schemas.openxmlformats.org/officeDocument/2006/relationships/customXml" Target="../ink/ink170.xml"/><Relationship Id="rId19" Type="http://schemas.openxmlformats.org/officeDocument/2006/relationships/image" Target="../media/image180.png"/><Relationship Id="rId31" Type="http://schemas.openxmlformats.org/officeDocument/2006/relationships/image" Target="../media/image186.png"/><Relationship Id="rId44" Type="http://schemas.openxmlformats.org/officeDocument/2006/relationships/customXml" Target="../ink/ink187.xml"/><Relationship Id="rId4" Type="http://schemas.openxmlformats.org/officeDocument/2006/relationships/customXml" Target="../ink/ink167.xml"/><Relationship Id="rId9" Type="http://schemas.openxmlformats.org/officeDocument/2006/relationships/image" Target="../media/image175.png"/><Relationship Id="rId14" Type="http://schemas.openxmlformats.org/officeDocument/2006/relationships/customXml" Target="../ink/ink172.xml"/><Relationship Id="rId22" Type="http://schemas.openxmlformats.org/officeDocument/2006/relationships/customXml" Target="../ink/ink176.xml"/><Relationship Id="rId27" Type="http://schemas.openxmlformats.org/officeDocument/2006/relationships/image" Target="../media/image184.png"/><Relationship Id="rId30" Type="http://schemas.openxmlformats.org/officeDocument/2006/relationships/customXml" Target="../ink/ink180.xml"/><Relationship Id="rId35" Type="http://schemas.openxmlformats.org/officeDocument/2006/relationships/image" Target="../media/image188.png"/><Relationship Id="rId43" Type="http://schemas.openxmlformats.org/officeDocument/2006/relationships/image" Target="../media/image192.png"/><Relationship Id="rId48" Type="http://schemas.openxmlformats.org/officeDocument/2006/relationships/customXml" Target="../ink/ink189.xml"/><Relationship Id="rId8" Type="http://schemas.openxmlformats.org/officeDocument/2006/relationships/customXml" Target="../ink/ink169.xml"/><Relationship Id="rId3" Type="http://schemas.openxmlformats.org/officeDocument/2006/relationships/image" Target="../media/image172.png"/><Relationship Id="rId12" Type="http://schemas.openxmlformats.org/officeDocument/2006/relationships/customXml" Target="../ink/ink171.xml"/><Relationship Id="rId17" Type="http://schemas.openxmlformats.org/officeDocument/2006/relationships/image" Target="../media/image179.png"/><Relationship Id="rId25" Type="http://schemas.openxmlformats.org/officeDocument/2006/relationships/image" Target="../media/image183.png"/><Relationship Id="rId33" Type="http://schemas.openxmlformats.org/officeDocument/2006/relationships/image" Target="../media/image187.png"/><Relationship Id="rId38" Type="http://schemas.openxmlformats.org/officeDocument/2006/relationships/customXml" Target="../ink/ink184.xml"/><Relationship Id="rId46" Type="http://schemas.openxmlformats.org/officeDocument/2006/relationships/customXml" Target="../ink/ink188.xml"/><Relationship Id="rId20" Type="http://schemas.openxmlformats.org/officeDocument/2006/relationships/customXml" Target="../ink/ink175.xml"/><Relationship Id="rId41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3.xml"/><Relationship Id="rId13" Type="http://schemas.openxmlformats.org/officeDocument/2006/relationships/image" Target="../media/image201.png"/><Relationship Id="rId18" Type="http://schemas.openxmlformats.org/officeDocument/2006/relationships/customXml" Target="../ink/ink198.xml"/><Relationship Id="rId3" Type="http://schemas.openxmlformats.org/officeDocument/2006/relationships/image" Target="../media/image196.png"/><Relationship Id="rId21" Type="http://schemas.openxmlformats.org/officeDocument/2006/relationships/image" Target="../media/image205.png"/><Relationship Id="rId7" Type="http://schemas.openxmlformats.org/officeDocument/2006/relationships/image" Target="../media/image198.png"/><Relationship Id="rId12" Type="http://schemas.openxmlformats.org/officeDocument/2006/relationships/customXml" Target="../ink/ink195.xml"/><Relationship Id="rId17" Type="http://schemas.openxmlformats.org/officeDocument/2006/relationships/image" Target="../media/image203.png"/><Relationship Id="rId2" Type="http://schemas.openxmlformats.org/officeDocument/2006/relationships/customXml" Target="../ink/ink190.xml"/><Relationship Id="rId16" Type="http://schemas.openxmlformats.org/officeDocument/2006/relationships/customXml" Target="../ink/ink197.xml"/><Relationship Id="rId20" Type="http://schemas.openxmlformats.org/officeDocument/2006/relationships/customXml" Target="../ink/ink19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2.xml"/><Relationship Id="rId11" Type="http://schemas.openxmlformats.org/officeDocument/2006/relationships/image" Target="../media/image200.png"/><Relationship Id="rId5" Type="http://schemas.openxmlformats.org/officeDocument/2006/relationships/image" Target="../media/image197.png"/><Relationship Id="rId15" Type="http://schemas.openxmlformats.org/officeDocument/2006/relationships/image" Target="../media/image202.png"/><Relationship Id="rId23" Type="http://schemas.openxmlformats.org/officeDocument/2006/relationships/image" Target="../media/image206.png"/><Relationship Id="rId10" Type="http://schemas.openxmlformats.org/officeDocument/2006/relationships/customXml" Target="../ink/ink194.xml"/><Relationship Id="rId19" Type="http://schemas.openxmlformats.org/officeDocument/2006/relationships/image" Target="../media/image204.png"/><Relationship Id="rId4" Type="http://schemas.openxmlformats.org/officeDocument/2006/relationships/customXml" Target="../ink/ink191.xml"/><Relationship Id="rId9" Type="http://schemas.openxmlformats.org/officeDocument/2006/relationships/image" Target="../media/image199.png"/><Relationship Id="rId14" Type="http://schemas.openxmlformats.org/officeDocument/2006/relationships/customXml" Target="../ink/ink196.xml"/><Relationship Id="rId22" Type="http://schemas.openxmlformats.org/officeDocument/2006/relationships/customXml" Target="../ink/ink20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8.png"/><Relationship Id="rId21" Type="http://schemas.openxmlformats.org/officeDocument/2006/relationships/customXml" Target="../ink/ink210.xml"/><Relationship Id="rId42" Type="http://schemas.openxmlformats.org/officeDocument/2006/relationships/image" Target="../media/image226.png"/><Relationship Id="rId47" Type="http://schemas.openxmlformats.org/officeDocument/2006/relationships/customXml" Target="../ink/ink223.xml"/><Relationship Id="rId63" Type="http://schemas.openxmlformats.org/officeDocument/2006/relationships/customXml" Target="../ink/ink231.xml"/><Relationship Id="rId68" Type="http://schemas.openxmlformats.org/officeDocument/2006/relationships/image" Target="../media/image239.png"/><Relationship Id="rId16" Type="http://schemas.openxmlformats.org/officeDocument/2006/relationships/image" Target="../media/image213.png"/><Relationship Id="rId11" Type="http://schemas.openxmlformats.org/officeDocument/2006/relationships/customXml" Target="../ink/ink205.xml"/><Relationship Id="rId24" Type="http://schemas.openxmlformats.org/officeDocument/2006/relationships/image" Target="../media/image217.png"/><Relationship Id="rId32" Type="http://schemas.openxmlformats.org/officeDocument/2006/relationships/image" Target="../media/image221.png"/><Relationship Id="rId37" Type="http://schemas.openxmlformats.org/officeDocument/2006/relationships/customXml" Target="../ink/ink218.xml"/><Relationship Id="rId40" Type="http://schemas.openxmlformats.org/officeDocument/2006/relationships/image" Target="../media/image225.png"/><Relationship Id="rId45" Type="http://schemas.openxmlformats.org/officeDocument/2006/relationships/customXml" Target="../ink/ink222.xml"/><Relationship Id="rId53" Type="http://schemas.openxmlformats.org/officeDocument/2006/relationships/customXml" Target="../ink/ink226.xml"/><Relationship Id="rId58" Type="http://schemas.openxmlformats.org/officeDocument/2006/relationships/image" Target="../media/image234.png"/><Relationship Id="rId66" Type="http://schemas.openxmlformats.org/officeDocument/2006/relationships/image" Target="../media/image238.png"/><Relationship Id="rId74" Type="http://schemas.openxmlformats.org/officeDocument/2006/relationships/image" Target="../media/image242.png"/><Relationship Id="rId5" Type="http://schemas.openxmlformats.org/officeDocument/2006/relationships/customXml" Target="../ink/ink202.xml"/><Relationship Id="rId61" Type="http://schemas.openxmlformats.org/officeDocument/2006/relationships/customXml" Target="../ink/ink230.xml"/><Relationship Id="rId19" Type="http://schemas.openxmlformats.org/officeDocument/2006/relationships/customXml" Target="../ink/ink209.xml"/><Relationship Id="rId14" Type="http://schemas.openxmlformats.org/officeDocument/2006/relationships/image" Target="../media/image212.png"/><Relationship Id="rId22" Type="http://schemas.openxmlformats.org/officeDocument/2006/relationships/image" Target="../media/image216.png"/><Relationship Id="rId27" Type="http://schemas.openxmlformats.org/officeDocument/2006/relationships/customXml" Target="../ink/ink213.xml"/><Relationship Id="rId30" Type="http://schemas.openxmlformats.org/officeDocument/2006/relationships/image" Target="../media/image220.png"/><Relationship Id="rId35" Type="http://schemas.openxmlformats.org/officeDocument/2006/relationships/customXml" Target="../ink/ink217.xml"/><Relationship Id="rId43" Type="http://schemas.openxmlformats.org/officeDocument/2006/relationships/customXml" Target="../ink/ink221.xml"/><Relationship Id="rId48" Type="http://schemas.openxmlformats.org/officeDocument/2006/relationships/image" Target="../media/image229.png"/><Relationship Id="rId56" Type="http://schemas.openxmlformats.org/officeDocument/2006/relationships/image" Target="../media/image233.png"/><Relationship Id="rId64" Type="http://schemas.openxmlformats.org/officeDocument/2006/relationships/image" Target="../media/image237.png"/><Relationship Id="rId69" Type="http://schemas.openxmlformats.org/officeDocument/2006/relationships/customXml" Target="../ink/ink234.xml"/><Relationship Id="rId77" Type="http://schemas.openxmlformats.org/officeDocument/2006/relationships/customXml" Target="../ink/ink238.xml"/><Relationship Id="rId8" Type="http://schemas.openxmlformats.org/officeDocument/2006/relationships/image" Target="../media/image209.png"/><Relationship Id="rId51" Type="http://schemas.openxmlformats.org/officeDocument/2006/relationships/customXml" Target="../ink/ink225.xml"/><Relationship Id="rId72" Type="http://schemas.openxmlformats.org/officeDocument/2006/relationships/image" Target="../media/image241.png"/><Relationship Id="rId3" Type="http://schemas.openxmlformats.org/officeDocument/2006/relationships/customXml" Target="../ink/ink201.xml"/><Relationship Id="rId12" Type="http://schemas.openxmlformats.org/officeDocument/2006/relationships/image" Target="../media/image211.png"/><Relationship Id="rId17" Type="http://schemas.openxmlformats.org/officeDocument/2006/relationships/customXml" Target="../ink/ink208.xml"/><Relationship Id="rId25" Type="http://schemas.openxmlformats.org/officeDocument/2006/relationships/customXml" Target="../ink/ink212.xml"/><Relationship Id="rId33" Type="http://schemas.openxmlformats.org/officeDocument/2006/relationships/customXml" Target="../ink/ink216.xml"/><Relationship Id="rId38" Type="http://schemas.openxmlformats.org/officeDocument/2006/relationships/image" Target="../media/image224.png"/><Relationship Id="rId46" Type="http://schemas.openxmlformats.org/officeDocument/2006/relationships/image" Target="../media/image228.png"/><Relationship Id="rId59" Type="http://schemas.openxmlformats.org/officeDocument/2006/relationships/customXml" Target="../ink/ink229.xml"/><Relationship Id="rId67" Type="http://schemas.openxmlformats.org/officeDocument/2006/relationships/customXml" Target="../ink/ink233.xml"/><Relationship Id="rId20" Type="http://schemas.openxmlformats.org/officeDocument/2006/relationships/image" Target="../media/image215.png"/><Relationship Id="rId41" Type="http://schemas.openxmlformats.org/officeDocument/2006/relationships/customXml" Target="../ink/ink220.xml"/><Relationship Id="rId54" Type="http://schemas.openxmlformats.org/officeDocument/2006/relationships/image" Target="../media/image232.png"/><Relationship Id="rId62" Type="http://schemas.openxmlformats.org/officeDocument/2006/relationships/image" Target="../media/image236.png"/><Relationship Id="rId70" Type="http://schemas.openxmlformats.org/officeDocument/2006/relationships/image" Target="../media/image240.png"/><Relationship Id="rId75" Type="http://schemas.openxmlformats.org/officeDocument/2006/relationships/customXml" Target="../ink/ink2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5" Type="http://schemas.openxmlformats.org/officeDocument/2006/relationships/customXml" Target="../ink/ink207.xml"/><Relationship Id="rId23" Type="http://schemas.openxmlformats.org/officeDocument/2006/relationships/customXml" Target="../ink/ink211.xml"/><Relationship Id="rId28" Type="http://schemas.openxmlformats.org/officeDocument/2006/relationships/image" Target="../media/image219.png"/><Relationship Id="rId36" Type="http://schemas.openxmlformats.org/officeDocument/2006/relationships/image" Target="../media/image223.png"/><Relationship Id="rId49" Type="http://schemas.openxmlformats.org/officeDocument/2006/relationships/customXml" Target="../ink/ink224.xml"/><Relationship Id="rId57" Type="http://schemas.openxmlformats.org/officeDocument/2006/relationships/customXml" Target="../ink/ink228.xml"/><Relationship Id="rId10" Type="http://schemas.openxmlformats.org/officeDocument/2006/relationships/image" Target="../media/image210.png"/><Relationship Id="rId31" Type="http://schemas.openxmlformats.org/officeDocument/2006/relationships/customXml" Target="../ink/ink215.xml"/><Relationship Id="rId44" Type="http://schemas.openxmlformats.org/officeDocument/2006/relationships/image" Target="../media/image227.png"/><Relationship Id="rId52" Type="http://schemas.openxmlformats.org/officeDocument/2006/relationships/image" Target="../media/image231.png"/><Relationship Id="rId60" Type="http://schemas.openxmlformats.org/officeDocument/2006/relationships/image" Target="../media/image235.png"/><Relationship Id="rId65" Type="http://schemas.openxmlformats.org/officeDocument/2006/relationships/customXml" Target="../ink/ink232.xml"/><Relationship Id="rId73" Type="http://schemas.openxmlformats.org/officeDocument/2006/relationships/customXml" Target="../ink/ink236.xml"/><Relationship Id="rId78" Type="http://schemas.openxmlformats.org/officeDocument/2006/relationships/image" Target="../media/image244.png"/><Relationship Id="rId4" Type="http://schemas.openxmlformats.org/officeDocument/2006/relationships/image" Target="../media/image207.png"/><Relationship Id="rId9" Type="http://schemas.openxmlformats.org/officeDocument/2006/relationships/customXml" Target="../ink/ink204.xml"/><Relationship Id="rId13" Type="http://schemas.openxmlformats.org/officeDocument/2006/relationships/customXml" Target="../ink/ink206.xml"/><Relationship Id="rId18" Type="http://schemas.openxmlformats.org/officeDocument/2006/relationships/image" Target="../media/image214.png"/><Relationship Id="rId39" Type="http://schemas.openxmlformats.org/officeDocument/2006/relationships/customXml" Target="../ink/ink219.xml"/><Relationship Id="rId34" Type="http://schemas.openxmlformats.org/officeDocument/2006/relationships/image" Target="../media/image222.png"/><Relationship Id="rId50" Type="http://schemas.openxmlformats.org/officeDocument/2006/relationships/image" Target="../media/image230.png"/><Relationship Id="rId55" Type="http://schemas.openxmlformats.org/officeDocument/2006/relationships/customXml" Target="../ink/ink227.xml"/><Relationship Id="rId76" Type="http://schemas.openxmlformats.org/officeDocument/2006/relationships/image" Target="../media/image243.png"/><Relationship Id="rId7" Type="http://schemas.openxmlformats.org/officeDocument/2006/relationships/customXml" Target="../ink/ink203.xml"/><Relationship Id="rId71" Type="http://schemas.openxmlformats.org/officeDocument/2006/relationships/customXml" Target="../ink/ink235.xml"/><Relationship Id="rId2" Type="http://schemas.openxmlformats.org/officeDocument/2006/relationships/notesSlide" Target="../notesSlides/notesSlide5.xml"/><Relationship Id="rId29" Type="http://schemas.openxmlformats.org/officeDocument/2006/relationships/customXml" Target="../ink/ink214.xml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51.xml"/><Relationship Id="rId21" Type="http://schemas.openxmlformats.org/officeDocument/2006/relationships/image" Target="../media/image254.png"/><Relationship Id="rId42" Type="http://schemas.openxmlformats.org/officeDocument/2006/relationships/customXml" Target="../ink/ink259.xml"/><Relationship Id="rId47" Type="http://schemas.openxmlformats.org/officeDocument/2006/relationships/image" Target="../media/image267.png"/><Relationship Id="rId63" Type="http://schemas.openxmlformats.org/officeDocument/2006/relationships/image" Target="../media/image275.png"/><Relationship Id="rId68" Type="http://schemas.openxmlformats.org/officeDocument/2006/relationships/customXml" Target="../ink/ink272.xml"/><Relationship Id="rId84" Type="http://schemas.openxmlformats.org/officeDocument/2006/relationships/customXml" Target="../ink/ink280.xml"/><Relationship Id="rId89" Type="http://schemas.openxmlformats.org/officeDocument/2006/relationships/image" Target="../media/image288.png"/><Relationship Id="rId112" Type="http://schemas.openxmlformats.org/officeDocument/2006/relationships/customXml" Target="../ink/ink294.xml"/><Relationship Id="rId16" Type="http://schemas.openxmlformats.org/officeDocument/2006/relationships/customXml" Target="../ink/ink246.xml"/><Relationship Id="rId107" Type="http://schemas.openxmlformats.org/officeDocument/2006/relationships/image" Target="../media/image297.png"/><Relationship Id="rId11" Type="http://schemas.openxmlformats.org/officeDocument/2006/relationships/image" Target="../media/image249.png"/><Relationship Id="rId32" Type="http://schemas.openxmlformats.org/officeDocument/2006/relationships/customXml" Target="../ink/ink254.xml"/><Relationship Id="rId37" Type="http://schemas.openxmlformats.org/officeDocument/2006/relationships/image" Target="../media/image262.png"/><Relationship Id="rId53" Type="http://schemas.openxmlformats.org/officeDocument/2006/relationships/image" Target="../media/image270.png"/><Relationship Id="rId58" Type="http://schemas.openxmlformats.org/officeDocument/2006/relationships/customXml" Target="../ink/ink267.xml"/><Relationship Id="rId74" Type="http://schemas.openxmlformats.org/officeDocument/2006/relationships/customXml" Target="../ink/ink275.xml"/><Relationship Id="rId79" Type="http://schemas.openxmlformats.org/officeDocument/2006/relationships/image" Target="../media/image283.png"/><Relationship Id="rId102" Type="http://schemas.openxmlformats.org/officeDocument/2006/relationships/customXml" Target="../ink/ink289.xml"/><Relationship Id="rId5" Type="http://schemas.openxmlformats.org/officeDocument/2006/relationships/image" Target="../media/image246.png"/><Relationship Id="rId90" Type="http://schemas.openxmlformats.org/officeDocument/2006/relationships/customXml" Target="../ink/ink283.xml"/><Relationship Id="rId95" Type="http://schemas.openxmlformats.org/officeDocument/2006/relationships/image" Target="../media/image291.png"/><Relationship Id="rId22" Type="http://schemas.openxmlformats.org/officeDocument/2006/relationships/customXml" Target="../ink/ink249.xml"/><Relationship Id="rId27" Type="http://schemas.openxmlformats.org/officeDocument/2006/relationships/image" Target="../media/image257.png"/><Relationship Id="rId43" Type="http://schemas.openxmlformats.org/officeDocument/2006/relationships/image" Target="../media/image265.png"/><Relationship Id="rId48" Type="http://schemas.openxmlformats.org/officeDocument/2006/relationships/customXml" Target="../ink/ink262.xml"/><Relationship Id="rId64" Type="http://schemas.openxmlformats.org/officeDocument/2006/relationships/customXml" Target="../ink/ink270.xml"/><Relationship Id="rId69" Type="http://schemas.openxmlformats.org/officeDocument/2006/relationships/image" Target="../media/image278.png"/><Relationship Id="rId113" Type="http://schemas.openxmlformats.org/officeDocument/2006/relationships/image" Target="../media/image300.png"/><Relationship Id="rId80" Type="http://schemas.openxmlformats.org/officeDocument/2006/relationships/customXml" Target="../ink/ink278.xml"/><Relationship Id="rId85" Type="http://schemas.openxmlformats.org/officeDocument/2006/relationships/image" Target="../media/image286.png"/><Relationship Id="rId12" Type="http://schemas.openxmlformats.org/officeDocument/2006/relationships/customXml" Target="../ink/ink244.xml"/><Relationship Id="rId17" Type="http://schemas.openxmlformats.org/officeDocument/2006/relationships/image" Target="../media/image252.png"/><Relationship Id="rId33" Type="http://schemas.openxmlformats.org/officeDocument/2006/relationships/image" Target="../media/image260.png"/><Relationship Id="rId38" Type="http://schemas.openxmlformats.org/officeDocument/2006/relationships/customXml" Target="../ink/ink257.xml"/><Relationship Id="rId59" Type="http://schemas.openxmlformats.org/officeDocument/2006/relationships/image" Target="../media/image273.png"/><Relationship Id="rId103" Type="http://schemas.openxmlformats.org/officeDocument/2006/relationships/image" Target="../media/image295.png"/><Relationship Id="rId108" Type="http://schemas.openxmlformats.org/officeDocument/2006/relationships/customXml" Target="../ink/ink292.xml"/><Relationship Id="rId54" Type="http://schemas.openxmlformats.org/officeDocument/2006/relationships/customXml" Target="../ink/ink265.xml"/><Relationship Id="rId70" Type="http://schemas.openxmlformats.org/officeDocument/2006/relationships/customXml" Target="../ink/ink273.xml"/><Relationship Id="rId75" Type="http://schemas.openxmlformats.org/officeDocument/2006/relationships/image" Target="../media/image281.png"/><Relationship Id="rId91" Type="http://schemas.openxmlformats.org/officeDocument/2006/relationships/image" Target="../media/image289.png"/><Relationship Id="rId96" Type="http://schemas.openxmlformats.org/officeDocument/2006/relationships/customXml" Target="../ink/ink28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1.xml"/><Relationship Id="rId15" Type="http://schemas.openxmlformats.org/officeDocument/2006/relationships/image" Target="../media/image251.png"/><Relationship Id="rId23" Type="http://schemas.openxmlformats.org/officeDocument/2006/relationships/image" Target="../media/image255.png"/><Relationship Id="rId28" Type="http://schemas.openxmlformats.org/officeDocument/2006/relationships/customXml" Target="../ink/ink252.xml"/><Relationship Id="rId36" Type="http://schemas.openxmlformats.org/officeDocument/2006/relationships/customXml" Target="../ink/ink256.xml"/><Relationship Id="rId49" Type="http://schemas.openxmlformats.org/officeDocument/2006/relationships/image" Target="../media/image268.png"/><Relationship Id="rId57" Type="http://schemas.openxmlformats.org/officeDocument/2006/relationships/image" Target="../media/image272.png"/><Relationship Id="rId106" Type="http://schemas.openxmlformats.org/officeDocument/2006/relationships/customXml" Target="../ink/ink291.xml"/><Relationship Id="rId10" Type="http://schemas.openxmlformats.org/officeDocument/2006/relationships/customXml" Target="../ink/ink243.xml"/><Relationship Id="rId31" Type="http://schemas.openxmlformats.org/officeDocument/2006/relationships/image" Target="../media/image259.png"/><Relationship Id="rId44" Type="http://schemas.openxmlformats.org/officeDocument/2006/relationships/customXml" Target="../ink/ink260.xml"/><Relationship Id="rId52" Type="http://schemas.openxmlformats.org/officeDocument/2006/relationships/customXml" Target="../ink/ink264.xml"/><Relationship Id="rId60" Type="http://schemas.openxmlformats.org/officeDocument/2006/relationships/customXml" Target="../ink/ink268.xml"/><Relationship Id="rId65" Type="http://schemas.openxmlformats.org/officeDocument/2006/relationships/image" Target="../media/image276.png"/><Relationship Id="rId73" Type="http://schemas.openxmlformats.org/officeDocument/2006/relationships/image" Target="../media/image280.png"/><Relationship Id="rId78" Type="http://schemas.openxmlformats.org/officeDocument/2006/relationships/customXml" Target="../ink/ink277.xml"/><Relationship Id="rId81" Type="http://schemas.openxmlformats.org/officeDocument/2006/relationships/image" Target="../media/image284.png"/><Relationship Id="rId86" Type="http://schemas.openxmlformats.org/officeDocument/2006/relationships/customXml" Target="../ink/ink281.xml"/><Relationship Id="rId94" Type="http://schemas.openxmlformats.org/officeDocument/2006/relationships/customXml" Target="../ink/ink285.xml"/><Relationship Id="rId99" Type="http://schemas.openxmlformats.org/officeDocument/2006/relationships/image" Target="../media/image293.png"/><Relationship Id="rId101" Type="http://schemas.openxmlformats.org/officeDocument/2006/relationships/image" Target="../media/image294.png"/><Relationship Id="rId4" Type="http://schemas.openxmlformats.org/officeDocument/2006/relationships/customXml" Target="../ink/ink240.xml"/><Relationship Id="rId9" Type="http://schemas.openxmlformats.org/officeDocument/2006/relationships/image" Target="../media/image248.png"/><Relationship Id="rId13" Type="http://schemas.openxmlformats.org/officeDocument/2006/relationships/image" Target="../media/image250.png"/><Relationship Id="rId18" Type="http://schemas.openxmlformats.org/officeDocument/2006/relationships/customXml" Target="../ink/ink247.xml"/><Relationship Id="rId39" Type="http://schemas.openxmlformats.org/officeDocument/2006/relationships/image" Target="../media/image263.png"/><Relationship Id="rId109" Type="http://schemas.openxmlformats.org/officeDocument/2006/relationships/image" Target="../media/image298.png"/><Relationship Id="rId34" Type="http://schemas.openxmlformats.org/officeDocument/2006/relationships/customXml" Target="../ink/ink255.xml"/><Relationship Id="rId50" Type="http://schemas.openxmlformats.org/officeDocument/2006/relationships/customXml" Target="../ink/ink263.xml"/><Relationship Id="rId55" Type="http://schemas.openxmlformats.org/officeDocument/2006/relationships/image" Target="../media/image271.png"/><Relationship Id="rId76" Type="http://schemas.openxmlformats.org/officeDocument/2006/relationships/customXml" Target="../ink/ink276.xml"/><Relationship Id="rId97" Type="http://schemas.openxmlformats.org/officeDocument/2006/relationships/image" Target="../media/image292.png"/><Relationship Id="rId104" Type="http://schemas.openxmlformats.org/officeDocument/2006/relationships/customXml" Target="../ink/ink290.xml"/><Relationship Id="rId7" Type="http://schemas.openxmlformats.org/officeDocument/2006/relationships/image" Target="../media/image247.png"/><Relationship Id="rId71" Type="http://schemas.openxmlformats.org/officeDocument/2006/relationships/image" Target="../media/image279.png"/><Relationship Id="rId92" Type="http://schemas.openxmlformats.org/officeDocument/2006/relationships/customXml" Target="../ink/ink284.xml"/><Relationship Id="rId2" Type="http://schemas.openxmlformats.org/officeDocument/2006/relationships/customXml" Target="../ink/ink239.xml"/><Relationship Id="rId29" Type="http://schemas.openxmlformats.org/officeDocument/2006/relationships/image" Target="../media/image258.png"/><Relationship Id="rId24" Type="http://schemas.openxmlformats.org/officeDocument/2006/relationships/customXml" Target="../ink/ink250.xml"/><Relationship Id="rId40" Type="http://schemas.openxmlformats.org/officeDocument/2006/relationships/customXml" Target="../ink/ink258.xml"/><Relationship Id="rId45" Type="http://schemas.openxmlformats.org/officeDocument/2006/relationships/image" Target="../media/image266.png"/><Relationship Id="rId66" Type="http://schemas.openxmlformats.org/officeDocument/2006/relationships/customXml" Target="../ink/ink271.xml"/><Relationship Id="rId87" Type="http://schemas.openxmlformats.org/officeDocument/2006/relationships/image" Target="../media/image287.png"/><Relationship Id="rId110" Type="http://schemas.openxmlformats.org/officeDocument/2006/relationships/customXml" Target="../ink/ink293.xml"/><Relationship Id="rId61" Type="http://schemas.openxmlformats.org/officeDocument/2006/relationships/image" Target="../media/image274.png"/><Relationship Id="rId82" Type="http://schemas.openxmlformats.org/officeDocument/2006/relationships/customXml" Target="../ink/ink279.xml"/><Relationship Id="rId19" Type="http://schemas.openxmlformats.org/officeDocument/2006/relationships/image" Target="../media/image253.png"/><Relationship Id="rId14" Type="http://schemas.openxmlformats.org/officeDocument/2006/relationships/customXml" Target="../ink/ink245.xml"/><Relationship Id="rId30" Type="http://schemas.openxmlformats.org/officeDocument/2006/relationships/customXml" Target="../ink/ink253.xml"/><Relationship Id="rId35" Type="http://schemas.openxmlformats.org/officeDocument/2006/relationships/image" Target="../media/image261.png"/><Relationship Id="rId56" Type="http://schemas.openxmlformats.org/officeDocument/2006/relationships/customXml" Target="../ink/ink266.xml"/><Relationship Id="rId77" Type="http://schemas.openxmlformats.org/officeDocument/2006/relationships/image" Target="../media/image282.png"/><Relationship Id="rId100" Type="http://schemas.openxmlformats.org/officeDocument/2006/relationships/customXml" Target="../ink/ink288.xml"/><Relationship Id="rId105" Type="http://schemas.openxmlformats.org/officeDocument/2006/relationships/image" Target="../media/image296.png"/><Relationship Id="rId8" Type="http://schemas.openxmlformats.org/officeDocument/2006/relationships/customXml" Target="../ink/ink242.xml"/><Relationship Id="rId51" Type="http://schemas.openxmlformats.org/officeDocument/2006/relationships/image" Target="../media/image269.png"/><Relationship Id="rId72" Type="http://schemas.openxmlformats.org/officeDocument/2006/relationships/customXml" Target="../ink/ink274.xml"/><Relationship Id="rId93" Type="http://schemas.openxmlformats.org/officeDocument/2006/relationships/image" Target="../media/image290.png"/><Relationship Id="rId98" Type="http://schemas.openxmlformats.org/officeDocument/2006/relationships/customXml" Target="../ink/ink287.xml"/><Relationship Id="rId3" Type="http://schemas.openxmlformats.org/officeDocument/2006/relationships/image" Target="../media/image245.png"/><Relationship Id="rId25" Type="http://schemas.openxmlformats.org/officeDocument/2006/relationships/image" Target="../media/image256.png"/><Relationship Id="rId46" Type="http://schemas.openxmlformats.org/officeDocument/2006/relationships/customXml" Target="../ink/ink261.xml"/><Relationship Id="rId67" Type="http://schemas.openxmlformats.org/officeDocument/2006/relationships/image" Target="../media/image277.png"/><Relationship Id="rId20" Type="http://schemas.openxmlformats.org/officeDocument/2006/relationships/customXml" Target="../ink/ink248.xml"/><Relationship Id="rId41" Type="http://schemas.openxmlformats.org/officeDocument/2006/relationships/image" Target="../media/image264.png"/><Relationship Id="rId62" Type="http://schemas.openxmlformats.org/officeDocument/2006/relationships/customXml" Target="../ink/ink269.xml"/><Relationship Id="rId83" Type="http://schemas.openxmlformats.org/officeDocument/2006/relationships/image" Target="../media/image285.png"/><Relationship Id="rId88" Type="http://schemas.openxmlformats.org/officeDocument/2006/relationships/customXml" Target="../ink/ink282.xml"/><Relationship Id="rId111" Type="http://schemas.openxmlformats.org/officeDocument/2006/relationships/image" Target="../media/image29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5.xml"/><Relationship Id="rId2" Type="http://schemas.openxmlformats.org/officeDocument/2006/relationships/image" Target="../media/image30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png"/><Relationship Id="rId5" Type="http://schemas.openxmlformats.org/officeDocument/2006/relationships/customXml" Target="../ink/ink296.xml"/><Relationship Id="rId4" Type="http://schemas.openxmlformats.org/officeDocument/2006/relationships/image" Target="../media/image30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0.xml"/><Relationship Id="rId3" Type="http://schemas.openxmlformats.org/officeDocument/2006/relationships/image" Target="../media/image304.png"/><Relationship Id="rId7" Type="http://schemas.openxmlformats.org/officeDocument/2006/relationships/image" Target="../media/image306.png"/><Relationship Id="rId2" Type="http://schemas.openxmlformats.org/officeDocument/2006/relationships/customXml" Target="../ink/ink29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9.xml"/><Relationship Id="rId5" Type="http://schemas.openxmlformats.org/officeDocument/2006/relationships/image" Target="../media/image305.png"/><Relationship Id="rId4" Type="http://schemas.openxmlformats.org/officeDocument/2006/relationships/customXml" Target="../ink/ink298.xml"/><Relationship Id="rId9" Type="http://schemas.openxmlformats.org/officeDocument/2006/relationships/image" Target="../media/image30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customXml" Target="../ink/ink306.xml"/><Relationship Id="rId18" Type="http://schemas.openxmlformats.org/officeDocument/2006/relationships/image" Target="../media/image316.png"/><Relationship Id="rId26" Type="http://schemas.openxmlformats.org/officeDocument/2006/relationships/image" Target="../media/image320.png"/><Relationship Id="rId3" Type="http://schemas.openxmlformats.org/officeDocument/2006/relationships/customXml" Target="../ink/ink301.xml"/><Relationship Id="rId21" Type="http://schemas.openxmlformats.org/officeDocument/2006/relationships/customXml" Target="../ink/ink310.xml"/><Relationship Id="rId7" Type="http://schemas.openxmlformats.org/officeDocument/2006/relationships/customXml" Target="../ink/ink303.xml"/><Relationship Id="rId12" Type="http://schemas.openxmlformats.org/officeDocument/2006/relationships/image" Target="../media/image313.png"/><Relationship Id="rId17" Type="http://schemas.openxmlformats.org/officeDocument/2006/relationships/customXml" Target="../ink/ink308.xml"/><Relationship Id="rId25" Type="http://schemas.openxmlformats.org/officeDocument/2006/relationships/customXml" Target="../ink/ink312.xml"/><Relationship Id="rId2" Type="http://schemas.openxmlformats.org/officeDocument/2006/relationships/image" Target="../media/image308.png"/><Relationship Id="rId16" Type="http://schemas.openxmlformats.org/officeDocument/2006/relationships/image" Target="../media/image315.png"/><Relationship Id="rId20" Type="http://schemas.openxmlformats.org/officeDocument/2006/relationships/image" Target="../media/image317.png"/><Relationship Id="rId29" Type="http://schemas.openxmlformats.org/officeDocument/2006/relationships/customXml" Target="../ink/ink3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customXml" Target="../ink/ink305.xml"/><Relationship Id="rId24" Type="http://schemas.openxmlformats.org/officeDocument/2006/relationships/image" Target="../media/image319.png"/><Relationship Id="rId32" Type="http://schemas.openxmlformats.org/officeDocument/2006/relationships/image" Target="../media/image323.png"/><Relationship Id="rId5" Type="http://schemas.openxmlformats.org/officeDocument/2006/relationships/customXml" Target="../ink/ink302.xml"/><Relationship Id="rId15" Type="http://schemas.openxmlformats.org/officeDocument/2006/relationships/customXml" Target="../ink/ink307.xml"/><Relationship Id="rId23" Type="http://schemas.openxmlformats.org/officeDocument/2006/relationships/customXml" Target="../ink/ink311.xml"/><Relationship Id="rId28" Type="http://schemas.openxmlformats.org/officeDocument/2006/relationships/image" Target="../media/image321.png"/><Relationship Id="rId10" Type="http://schemas.openxmlformats.org/officeDocument/2006/relationships/image" Target="../media/image312.png"/><Relationship Id="rId19" Type="http://schemas.openxmlformats.org/officeDocument/2006/relationships/customXml" Target="../ink/ink309.xml"/><Relationship Id="rId31" Type="http://schemas.openxmlformats.org/officeDocument/2006/relationships/customXml" Target="../ink/ink315.xml"/><Relationship Id="rId4" Type="http://schemas.openxmlformats.org/officeDocument/2006/relationships/image" Target="../media/image309.png"/><Relationship Id="rId9" Type="http://schemas.openxmlformats.org/officeDocument/2006/relationships/customXml" Target="../ink/ink304.xml"/><Relationship Id="rId14" Type="http://schemas.openxmlformats.org/officeDocument/2006/relationships/image" Target="../media/image314.png"/><Relationship Id="rId22" Type="http://schemas.openxmlformats.org/officeDocument/2006/relationships/image" Target="../media/image318.png"/><Relationship Id="rId27" Type="http://schemas.openxmlformats.org/officeDocument/2006/relationships/customXml" Target="../ink/ink313.xml"/><Relationship Id="rId30" Type="http://schemas.openxmlformats.org/officeDocument/2006/relationships/image" Target="../media/image32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8.xml"/><Relationship Id="rId13" Type="http://schemas.openxmlformats.org/officeDocument/2006/relationships/image" Target="../media/image328.png"/><Relationship Id="rId3" Type="http://schemas.openxmlformats.org/officeDocument/2006/relationships/image" Target="../media/image308.png"/><Relationship Id="rId7" Type="http://schemas.openxmlformats.org/officeDocument/2006/relationships/image" Target="../media/image325.png"/><Relationship Id="rId12" Type="http://schemas.openxmlformats.org/officeDocument/2006/relationships/customXml" Target="../ink/ink32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7.xml"/><Relationship Id="rId11" Type="http://schemas.openxmlformats.org/officeDocument/2006/relationships/image" Target="../media/image327.png"/><Relationship Id="rId5" Type="http://schemas.openxmlformats.org/officeDocument/2006/relationships/image" Target="../media/image324.png"/><Relationship Id="rId15" Type="http://schemas.openxmlformats.org/officeDocument/2006/relationships/image" Target="../media/image329.png"/><Relationship Id="rId10" Type="http://schemas.openxmlformats.org/officeDocument/2006/relationships/customXml" Target="../ink/ink319.xml"/><Relationship Id="rId4" Type="http://schemas.openxmlformats.org/officeDocument/2006/relationships/customXml" Target="../ink/ink316.xml"/><Relationship Id="rId9" Type="http://schemas.openxmlformats.org/officeDocument/2006/relationships/image" Target="../media/image326.png"/><Relationship Id="rId14" Type="http://schemas.openxmlformats.org/officeDocument/2006/relationships/customXml" Target="../ink/ink32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customXml" Target="../ink/ink322.xml"/><Relationship Id="rId7" Type="http://schemas.openxmlformats.org/officeDocument/2006/relationships/customXml" Target="../ink/ink324.xml"/><Relationship Id="rId12" Type="http://schemas.openxmlformats.org/officeDocument/2006/relationships/image" Target="../media/image33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2.png"/><Relationship Id="rId11" Type="http://schemas.openxmlformats.org/officeDocument/2006/relationships/customXml" Target="../ink/ink326.xml"/><Relationship Id="rId5" Type="http://schemas.openxmlformats.org/officeDocument/2006/relationships/customXml" Target="../ink/ink323.xml"/><Relationship Id="rId10" Type="http://schemas.openxmlformats.org/officeDocument/2006/relationships/image" Target="../media/image334.png"/><Relationship Id="rId4" Type="http://schemas.openxmlformats.org/officeDocument/2006/relationships/image" Target="../media/image331.png"/><Relationship Id="rId9" Type="http://schemas.openxmlformats.org/officeDocument/2006/relationships/customXml" Target="../ink/ink3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9.xml"/><Relationship Id="rId13" Type="http://schemas.openxmlformats.org/officeDocument/2006/relationships/image" Target="../media/image343.png"/><Relationship Id="rId3" Type="http://schemas.openxmlformats.org/officeDocument/2006/relationships/image" Target="../media/image338.png"/><Relationship Id="rId7" Type="http://schemas.openxmlformats.org/officeDocument/2006/relationships/image" Target="../media/image340.png"/><Relationship Id="rId12" Type="http://schemas.openxmlformats.org/officeDocument/2006/relationships/customXml" Target="../ink/ink331.xml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8.xml"/><Relationship Id="rId11" Type="http://schemas.openxmlformats.org/officeDocument/2006/relationships/image" Target="../media/image342.png"/><Relationship Id="rId5" Type="http://schemas.openxmlformats.org/officeDocument/2006/relationships/image" Target="../media/image339.png"/><Relationship Id="rId10" Type="http://schemas.openxmlformats.org/officeDocument/2006/relationships/customXml" Target="../ink/ink330.xml"/><Relationship Id="rId4" Type="http://schemas.openxmlformats.org/officeDocument/2006/relationships/customXml" Target="../ink/ink327.xml"/><Relationship Id="rId9" Type="http://schemas.openxmlformats.org/officeDocument/2006/relationships/image" Target="../media/image34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customXml" Target="../ink/ink332.xml"/><Relationship Id="rId7" Type="http://schemas.openxmlformats.org/officeDocument/2006/relationships/customXml" Target="../ink/ink334.xml"/><Relationship Id="rId12" Type="http://schemas.openxmlformats.org/officeDocument/2006/relationships/image" Target="../media/image348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png"/><Relationship Id="rId11" Type="http://schemas.openxmlformats.org/officeDocument/2006/relationships/customXml" Target="../ink/ink336.xml"/><Relationship Id="rId5" Type="http://schemas.openxmlformats.org/officeDocument/2006/relationships/customXml" Target="../ink/ink333.xml"/><Relationship Id="rId10" Type="http://schemas.openxmlformats.org/officeDocument/2006/relationships/image" Target="../media/image347.png"/><Relationship Id="rId4" Type="http://schemas.openxmlformats.org/officeDocument/2006/relationships/image" Target="../media/image344.png"/><Relationship Id="rId9" Type="http://schemas.openxmlformats.org/officeDocument/2006/relationships/customXml" Target="../ink/ink33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9.xml"/><Relationship Id="rId13" Type="http://schemas.openxmlformats.org/officeDocument/2006/relationships/image" Target="../media/image354.png"/><Relationship Id="rId3" Type="http://schemas.openxmlformats.org/officeDocument/2006/relationships/image" Target="../media/image349.png"/><Relationship Id="rId7" Type="http://schemas.openxmlformats.org/officeDocument/2006/relationships/image" Target="../media/image351.png"/><Relationship Id="rId12" Type="http://schemas.openxmlformats.org/officeDocument/2006/relationships/customXml" Target="../ink/ink341.xml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8.xml"/><Relationship Id="rId11" Type="http://schemas.openxmlformats.org/officeDocument/2006/relationships/image" Target="../media/image353.png"/><Relationship Id="rId5" Type="http://schemas.openxmlformats.org/officeDocument/2006/relationships/image" Target="../media/image350.png"/><Relationship Id="rId10" Type="http://schemas.openxmlformats.org/officeDocument/2006/relationships/customXml" Target="../ink/ink340.xml"/><Relationship Id="rId4" Type="http://schemas.openxmlformats.org/officeDocument/2006/relationships/customXml" Target="../ink/ink337.xml"/><Relationship Id="rId9" Type="http://schemas.openxmlformats.org/officeDocument/2006/relationships/image" Target="../media/image35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4.xml"/><Relationship Id="rId3" Type="http://schemas.openxmlformats.org/officeDocument/2006/relationships/image" Target="../media/image355.png"/><Relationship Id="rId7" Type="http://schemas.openxmlformats.org/officeDocument/2006/relationships/image" Target="../media/image357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3.xml"/><Relationship Id="rId5" Type="http://schemas.openxmlformats.org/officeDocument/2006/relationships/image" Target="../media/image356.png"/><Relationship Id="rId4" Type="http://schemas.openxmlformats.org/officeDocument/2006/relationships/customXml" Target="../ink/ink342.xml"/><Relationship Id="rId9" Type="http://schemas.openxmlformats.org/officeDocument/2006/relationships/image" Target="../media/image35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57.xml"/><Relationship Id="rId21" Type="http://schemas.openxmlformats.org/officeDocument/2006/relationships/image" Target="../media/image368.png"/><Relationship Id="rId42" Type="http://schemas.openxmlformats.org/officeDocument/2006/relationships/customXml" Target="../ink/ink365.xml"/><Relationship Id="rId47" Type="http://schemas.openxmlformats.org/officeDocument/2006/relationships/image" Target="../media/image381.png"/><Relationship Id="rId63" Type="http://schemas.openxmlformats.org/officeDocument/2006/relationships/image" Target="../media/image389.png"/><Relationship Id="rId68" Type="http://schemas.openxmlformats.org/officeDocument/2006/relationships/customXml" Target="../ink/ink378.xml"/><Relationship Id="rId84" Type="http://schemas.openxmlformats.org/officeDocument/2006/relationships/customXml" Target="../ink/ink386.xml"/><Relationship Id="rId89" Type="http://schemas.openxmlformats.org/officeDocument/2006/relationships/image" Target="../media/image402.png"/><Relationship Id="rId16" Type="http://schemas.openxmlformats.org/officeDocument/2006/relationships/customXml" Target="../ink/ink352.xml"/><Relationship Id="rId11" Type="http://schemas.openxmlformats.org/officeDocument/2006/relationships/image" Target="../media/image363.png"/><Relationship Id="rId32" Type="http://schemas.openxmlformats.org/officeDocument/2006/relationships/customXml" Target="../ink/ink360.xml"/><Relationship Id="rId37" Type="http://schemas.openxmlformats.org/officeDocument/2006/relationships/image" Target="../media/image376.png"/><Relationship Id="rId53" Type="http://schemas.openxmlformats.org/officeDocument/2006/relationships/image" Target="../media/image384.png"/><Relationship Id="rId58" Type="http://schemas.openxmlformats.org/officeDocument/2006/relationships/customXml" Target="../ink/ink373.xml"/><Relationship Id="rId74" Type="http://schemas.openxmlformats.org/officeDocument/2006/relationships/customXml" Target="../ink/ink381.xml"/><Relationship Id="rId79" Type="http://schemas.openxmlformats.org/officeDocument/2006/relationships/image" Target="../media/image397.png"/><Relationship Id="rId5" Type="http://schemas.openxmlformats.org/officeDocument/2006/relationships/image" Target="../media/image360.png"/><Relationship Id="rId90" Type="http://schemas.openxmlformats.org/officeDocument/2006/relationships/customXml" Target="../ink/ink389.xml"/><Relationship Id="rId95" Type="http://schemas.openxmlformats.org/officeDocument/2006/relationships/image" Target="../media/image405.png"/><Relationship Id="rId22" Type="http://schemas.openxmlformats.org/officeDocument/2006/relationships/customXml" Target="../ink/ink355.xml"/><Relationship Id="rId27" Type="http://schemas.openxmlformats.org/officeDocument/2006/relationships/image" Target="../media/image371.png"/><Relationship Id="rId43" Type="http://schemas.openxmlformats.org/officeDocument/2006/relationships/image" Target="../media/image379.png"/><Relationship Id="rId48" Type="http://schemas.openxmlformats.org/officeDocument/2006/relationships/customXml" Target="../ink/ink368.xml"/><Relationship Id="rId64" Type="http://schemas.openxmlformats.org/officeDocument/2006/relationships/customXml" Target="../ink/ink376.xml"/><Relationship Id="rId69" Type="http://schemas.openxmlformats.org/officeDocument/2006/relationships/image" Target="../media/image392.png"/><Relationship Id="rId8" Type="http://schemas.openxmlformats.org/officeDocument/2006/relationships/customXml" Target="../ink/ink348.xml"/><Relationship Id="rId51" Type="http://schemas.openxmlformats.org/officeDocument/2006/relationships/image" Target="../media/image383.png"/><Relationship Id="rId72" Type="http://schemas.openxmlformats.org/officeDocument/2006/relationships/customXml" Target="../ink/ink380.xml"/><Relationship Id="rId80" Type="http://schemas.openxmlformats.org/officeDocument/2006/relationships/customXml" Target="../ink/ink384.xml"/><Relationship Id="rId85" Type="http://schemas.openxmlformats.org/officeDocument/2006/relationships/image" Target="../media/image400.png"/><Relationship Id="rId93" Type="http://schemas.openxmlformats.org/officeDocument/2006/relationships/image" Target="../media/image404.png"/><Relationship Id="rId3" Type="http://schemas.openxmlformats.org/officeDocument/2006/relationships/image" Target="../media/image359.png"/><Relationship Id="rId12" Type="http://schemas.openxmlformats.org/officeDocument/2006/relationships/customXml" Target="../ink/ink350.xml"/><Relationship Id="rId17" Type="http://schemas.openxmlformats.org/officeDocument/2006/relationships/image" Target="../media/image366.png"/><Relationship Id="rId25" Type="http://schemas.openxmlformats.org/officeDocument/2006/relationships/image" Target="../media/image370.png"/><Relationship Id="rId33" Type="http://schemas.openxmlformats.org/officeDocument/2006/relationships/image" Target="../media/image374.png"/><Relationship Id="rId38" Type="http://schemas.openxmlformats.org/officeDocument/2006/relationships/customXml" Target="../ink/ink363.xml"/><Relationship Id="rId46" Type="http://schemas.openxmlformats.org/officeDocument/2006/relationships/customXml" Target="../ink/ink367.xml"/><Relationship Id="rId59" Type="http://schemas.openxmlformats.org/officeDocument/2006/relationships/image" Target="../media/image387.png"/><Relationship Id="rId67" Type="http://schemas.openxmlformats.org/officeDocument/2006/relationships/image" Target="../media/image391.png"/><Relationship Id="rId20" Type="http://schemas.openxmlformats.org/officeDocument/2006/relationships/customXml" Target="../ink/ink354.xml"/><Relationship Id="rId41" Type="http://schemas.openxmlformats.org/officeDocument/2006/relationships/image" Target="../media/image378.png"/><Relationship Id="rId54" Type="http://schemas.openxmlformats.org/officeDocument/2006/relationships/customXml" Target="../ink/ink371.xml"/><Relationship Id="rId62" Type="http://schemas.openxmlformats.org/officeDocument/2006/relationships/customXml" Target="../ink/ink375.xml"/><Relationship Id="rId70" Type="http://schemas.openxmlformats.org/officeDocument/2006/relationships/customXml" Target="../ink/ink379.xml"/><Relationship Id="rId75" Type="http://schemas.openxmlformats.org/officeDocument/2006/relationships/image" Target="../media/image395.png"/><Relationship Id="rId83" Type="http://schemas.openxmlformats.org/officeDocument/2006/relationships/image" Target="../media/image399.png"/><Relationship Id="rId88" Type="http://schemas.openxmlformats.org/officeDocument/2006/relationships/customXml" Target="../ink/ink388.xml"/><Relationship Id="rId91" Type="http://schemas.openxmlformats.org/officeDocument/2006/relationships/image" Target="../media/image40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7.xml"/><Relationship Id="rId15" Type="http://schemas.openxmlformats.org/officeDocument/2006/relationships/image" Target="../media/image365.png"/><Relationship Id="rId23" Type="http://schemas.openxmlformats.org/officeDocument/2006/relationships/image" Target="../media/image369.png"/><Relationship Id="rId28" Type="http://schemas.openxmlformats.org/officeDocument/2006/relationships/customXml" Target="../ink/ink358.xml"/><Relationship Id="rId36" Type="http://schemas.openxmlformats.org/officeDocument/2006/relationships/customXml" Target="../ink/ink362.xml"/><Relationship Id="rId49" Type="http://schemas.openxmlformats.org/officeDocument/2006/relationships/image" Target="../media/image382.png"/><Relationship Id="rId57" Type="http://schemas.openxmlformats.org/officeDocument/2006/relationships/image" Target="../media/image386.png"/><Relationship Id="rId10" Type="http://schemas.openxmlformats.org/officeDocument/2006/relationships/customXml" Target="../ink/ink349.xml"/><Relationship Id="rId31" Type="http://schemas.openxmlformats.org/officeDocument/2006/relationships/image" Target="../media/image373.png"/><Relationship Id="rId44" Type="http://schemas.openxmlformats.org/officeDocument/2006/relationships/customXml" Target="../ink/ink366.xml"/><Relationship Id="rId52" Type="http://schemas.openxmlformats.org/officeDocument/2006/relationships/customXml" Target="../ink/ink370.xml"/><Relationship Id="rId60" Type="http://schemas.openxmlformats.org/officeDocument/2006/relationships/customXml" Target="../ink/ink374.xml"/><Relationship Id="rId65" Type="http://schemas.openxmlformats.org/officeDocument/2006/relationships/image" Target="../media/image390.png"/><Relationship Id="rId73" Type="http://schemas.openxmlformats.org/officeDocument/2006/relationships/image" Target="../media/image394.png"/><Relationship Id="rId78" Type="http://schemas.openxmlformats.org/officeDocument/2006/relationships/customXml" Target="../ink/ink383.xml"/><Relationship Id="rId81" Type="http://schemas.openxmlformats.org/officeDocument/2006/relationships/image" Target="../media/image398.png"/><Relationship Id="rId86" Type="http://schemas.openxmlformats.org/officeDocument/2006/relationships/customXml" Target="../ink/ink387.xml"/><Relationship Id="rId94" Type="http://schemas.openxmlformats.org/officeDocument/2006/relationships/customXml" Target="../ink/ink391.xml"/><Relationship Id="rId4" Type="http://schemas.openxmlformats.org/officeDocument/2006/relationships/customXml" Target="../ink/ink346.xml"/><Relationship Id="rId9" Type="http://schemas.openxmlformats.org/officeDocument/2006/relationships/image" Target="../media/image362.png"/><Relationship Id="rId13" Type="http://schemas.openxmlformats.org/officeDocument/2006/relationships/image" Target="../media/image364.png"/><Relationship Id="rId18" Type="http://schemas.openxmlformats.org/officeDocument/2006/relationships/customXml" Target="../ink/ink353.xml"/><Relationship Id="rId39" Type="http://schemas.openxmlformats.org/officeDocument/2006/relationships/image" Target="../media/image377.png"/><Relationship Id="rId34" Type="http://schemas.openxmlformats.org/officeDocument/2006/relationships/customXml" Target="../ink/ink361.xml"/><Relationship Id="rId50" Type="http://schemas.openxmlformats.org/officeDocument/2006/relationships/customXml" Target="../ink/ink369.xml"/><Relationship Id="rId55" Type="http://schemas.openxmlformats.org/officeDocument/2006/relationships/image" Target="../media/image385.png"/><Relationship Id="rId76" Type="http://schemas.openxmlformats.org/officeDocument/2006/relationships/customXml" Target="../ink/ink382.xml"/><Relationship Id="rId7" Type="http://schemas.openxmlformats.org/officeDocument/2006/relationships/image" Target="../media/image361.png"/><Relationship Id="rId71" Type="http://schemas.openxmlformats.org/officeDocument/2006/relationships/image" Target="../media/image393.png"/><Relationship Id="rId92" Type="http://schemas.openxmlformats.org/officeDocument/2006/relationships/customXml" Target="../ink/ink390.xml"/><Relationship Id="rId2" Type="http://schemas.openxmlformats.org/officeDocument/2006/relationships/customXml" Target="../ink/ink345.xml"/><Relationship Id="rId29" Type="http://schemas.openxmlformats.org/officeDocument/2006/relationships/image" Target="../media/image372.png"/><Relationship Id="rId24" Type="http://schemas.openxmlformats.org/officeDocument/2006/relationships/customXml" Target="../ink/ink356.xml"/><Relationship Id="rId40" Type="http://schemas.openxmlformats.org/officeDocument/2006/relationships/customXml" Target="../ink/ink364.xml"/><Relationship Id="rId45" Type="http://schemas.openxmlformats.org/officeDocument/2006/relationships/image" Target="../media/image380.png"/><Relationship Id="rId66" Type="http://schemas.openxmlformats.org/officeDocument/2006/relationships/customXml" Target="../ink/ink377.xml"/><Relationship Id="rId87" Type="http://schemas.openxmlformats.org/officeDocument/2006/relationships/image" Target="../media/image401.png"/><Relationship Id="rId61" Type="http://schemas.openxmlformats.org/officeDocument/2006/relationships/image" Target="../media/image388.png"/><Relationship Id="rId82" Type="http://schemas.openxmlformats.org/officeDocument/2006/relationships/customXml" Target="../ink/ink385.xml"/><Relationship Id="rId19" Type="http://schemas.openxmlformats.org/officeDocument/2006/relationships/image" Target="../media/image367.png"/><Relationship Id="rId14" Type="http://schemas.openxmlformats.org/officeDocument/2006/relationships/customXml" Target="../ink/ink351.xml"/><Relationship Id="rId30" Type="http://schemas.openxmlformats.org/officeDocument/2006/relationships/customXml" Target="../ink/ink359.xml"/><Relationship Id="rId35" Type="http://schemas.openxmlformats.org/officeDocument/2006/relationships/image" Target="../media/image375.png"/><Relationship Id="rId56" Type="http://schemas.openxmlformats.org/officeDocument/2006/relationships/customXml" Target="../ink/ink372.xml"/><Relationship Id="rId77" Type="http://schemas.openxmlformats.org/officeDocument/2006/relationships/image" Target="../media/image39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7" Type="http://schemas.openxmlformats.org/officeDocument/2006/relationships/image" Target="../media/image408.png"/><Relationship Id="rId2" Type="http://schemas.openxmlformats.org/officeDocument/2006/relationships/customXml" Target="../ink/ink392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94.xml"/><Relationship Id="rId5" Type="http://schemas.openxmlformats.org/officeDocument/2006/relationships/image" Target="../media/image407.png"/><Relationship Id="rId4" Type="http://schemas.openxmlformats.org/officeDocument/2006/relationships/customXml" Target="../ink/ink39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0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5" Type="http://schemas.openxmlformats.org/officeDocument/2006/relationships/image" Target="../media/image3.png"/><Relationship Id="rId4" Type="http://schemas.openxmlformats.org/officeDocument/2006/relationships/customXml" Target="../ink/ink2.xml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412.png"/><Relationship Id="rId2" Type="http://schemas.openxmlformats.org/officeDocument/2006/relationships/customXml" Target="../ink/ink39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7.xml"/><Relationship Id="rId5" Type="http://schemas.openxmlformats.org/officeDocument/2006/relationships/image" Target="../media/image411.png"/><Relationship Id="rId4" Type="http://schemas.openxmlformats.org/officeDocument/2006/relationships/customXml" Target="../ink/ink39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3.png"/><Relationship Id="rId21" Type="http://schemas.openxmlformats.org/officeDocument/2006/relationships/customXml" Target="../ink/ink408.xml"/><Relationship Id="rId42" Type="http://schemas.openxmlformats.org/officeDocument/2006/relationships/image" Target="../media/image431.png"/><Relationship Id="rId47" Type="http://schemas.openxmlformats.org/officeDocument/2006/relationships/customXml" Target="../ink/ink421.xml"/><Relationship Id="rId63" Type="http://schemas.openxmlformats.org/officeDocument/2006/relationships/customXml" Target="../ink/ink429.xml"/><Relationship Id="rId68" Type="http://schemas.openxmlformats.org/officeDocument/2006/relationships/image" Target="../media/image444.png"/><Relationship Id="rId2" Type="http://schemas.openxmlformats.org/officeDocument/2006/relationships/customXml" Target="../ink/ink398.xml"/><Relationship Id="rId16" Type="http://schemas.openxmlformats.org/officeDocument/2006/relationships/image" Target="../media/image418.png"/><Relationship Id="rId29" Type="http://schemas.openxmlformats.org/officeDocument/2006/relationships/customXml" Target="../ink/ink412.xml"/><Relationship Id="rId11" Type="http://schemas.openxmlformats.org/officeDocument/2006/relationships/customXml" Target="../ink/ink403.xml"/><Relationship Id="rId24" Type="http://schemas.openxmlformats.org/officeDocument/2006/relationships/image" Target="../media/image422.png"/><Relationship Id="rId32" Type="http://schemas.openxmlformats.org/officeDocument/2006/relationships/image" Target="../media/image426.png"/><Relationship Id="rId37" Type="http://schemas.openxmlformats.org/officeDocument/2006/relationships/customXml" Target="../ink/ink416.xml"/><Relationship Id="rId40" Type="http://schemas.openxmlformats.org/officeDocument/2006/relationships/image" Target="../media/image430.png"/><Relationship Id="rId45" Type="http://schemas.openxmlformats.org/officeDocument/2006/relationships/customXml" Target="../ink/ink420.xml"/><Relationship Id="rId53" Type="http://schemas.openxmlformats.org/officeDocument/2006/relationships/customXml" Target="../ink/ink424.xml"/><Relationship Id="rId58" Type="http://schemas.openxmlformats.org/officeDocument/2006/relationships/image" Target="../media/image439.png"/><Relationship Id="rId66" Type="http://schemas.openxmlformats.org/officeDocument/2006/relationships/image" Target="../media/image443.png"/><Relationship Id="rId74" Type="http://schemas.openxmlformats.org/officeDocument/2006/relationships/image" Target="../media/image447.png"/><Relationship Id="rId5" Type="http://schemas.openxmlformats.org/officeDocument/2006/relationships/image" Target="../media/image229.png"/><Relationship Id="rId61" Type="http://schemas.openxmlformats.org/officeDocument/2006/relationships/customXml" Target="../ink/ink428.xml"/><Relationship Id="rId19" Type="http://schemas.openxmlformats.org/officeDocument/2006/relationships/customXml" Target="../ink/ink407.xml"/><Relationship Id="rId14" Type="http://schemas.openxmlformats.org/officeDocument/2006/relationships/image" Target="../media/image417.png"/><Relationship Id="rId22" Type="http://schemas.openxmlformats.org/officeDocument/2006/relationships/image" Target="../media/image421.png"/><Relationship Id="rId27" Type="http://schemas.openxmlformats.org/officeDocument/2006/relationships/customXml" Target="../ink/ink411.xml"/><Relationship Id="rId30" Type="http://schemas.openxmlformats.org/officeDocument/2006/relationships/image" Target="../media/image425.png"/><Relationship Id="rId35" Type="http://schemas.openxmlformats.org/officeDocument/2006/relationships/customXml" Target="../ink/ink415.xml"/><Relationship Id="rId43" Type="http://schemas.openxmlformats.org/officeDocument/2006/relationships/customXml" Target="../ink/ink419.xml"/><Relationship Id="rId48" Type="http://schemas.openxmlformats.org/officeDocument/2006/relationships/image" Target="../media/image434.png"/><Relationship Id="rId56" Type="http://schemas.openxmlformats.org/officeDocument/2006/relationships/image" Target="../media/image438.png"/><Relationship Id="rId64" Type="http://schemas.openxmlformats.org/officeDocument/2006/relationships/image" Target="../media/image442.png"/><Relationship Id="rId69" Type="http://schemas.openxmlformats.org/officeDocument/2006/relationships/customXml" Target="../ink/ink432.xml"/><Relationship Id="rId8" Type="http://schemas.openxmlformats.org/officeDocument/2006/relationships/image" Target="../media/image414.png"/><Relationship Id="rId51" Type="http://schemas.openxmlformats.org/officeDocument/2006/relationships/customXml" Target="../ink/ink423.xml"/><Relationship Id="rId72" Type="http://schemas.openxmlformats.org/officeDocument/2006/relationships/image" Target="../media/image446.png"/><Relationship Id="rId3" Type="http://schemas.openxmlformats.org/officeDocument/2006/relationships/image" Target="../media/image413.png"/><Relationship Id="rId12" Type="http://schemas.openxmlformats.org/officeDocument/2006/relationships/image" Target="../media/image416.png"/><Relationship Id="rId17" Type="http://schemas.openxmlformats.org/officeDocument/2006/relationships/customXml" Target="../ink/ink406.xml"/><Relationship Id="rId25" Type="http://schemas.openxmlformats.org/officeDocument/2006/relationships/customXml" Target="../ink/ink410.xml"/><Relationship Id="rId33" Type="http://schemas.openxmlformats.org/officeDocument/2006/relationships/customXml" Target="../ink/ink414.xml"/><Relationship Id="rId38" Type="http://schemas.openxmlformats.org/officeDocument/2006/relationships/image" Target="../media/image429.png"/><Relationship Id="rId46" Type="http://schemas.openxmlformats.org/officeDocument/2006/relationships/image" Target="../media/image433.png"/><Relationship Id="rId59" Type="http://schemas.openxmlformats.org/officeDocument/2006/relationships/customXml" Target="../ink/ink427.xml"/><Relationship Id="rId67" Type="http://schemas.openxmlformats.org/officeDocument/2006/relationships/customXml" Target="../ink/ink431.xml"/><Relationship Id="rId20" Type="http://schemas.openxmlformats.org/officeDocument/2006/relationships/image" Target="../media/image420.png"/><Relationship Id="rId41" Type="http://schemas.openxmlformats.org/officeDocument/2006/relationships/customXml" Target="../ink/ink418.xml"/><Relationship Id="rId54" Type="http://schemas.openxmlformats.org/officeDocument/2006/relationships/image" Target="../media/image437.png"/><Relationship Id="rId62" Type="http://schemas.openxmlformats.org/officeDocument/2006/relationships/image" Target="../media/image441.png"/><Relationship Id="rId70" Type="http://schemas.openxmlformats.org/officeDocument/2006/relationships/image" Target="../media/image445.png"/><Relationship Id="rId75" Type="http://schemas.openxmlformats.org/officeDocument/2006/relationships/customXml" Target="../ink/ink43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0.xml"/><Relationship Id="rId15" Type="http://schemas.openxmlformats.org/officeDocument/2006/relationships/customXml" Target="../ink/ink405.xml"/><Relationship Id="rId23" Type="http://schemas.openxmlformats.org/officeDocument/2006/relationships/customXml" Target="../ink/ink409.xml"/><Relationship Id="rId28" Type="http://schemas.openxmlformats.org/officeDocument/2006/relationships/image" Target="../media/image424.png"/><Relationship Id="rId36" Type="http://schemas.openxmlformats.org/officeDocument/2006/relationships/image" Target="../media/image428.png"/><Relationship Id="rId49" Type="http://schemas.openxmlformats.org/officeDocument/2006/relationships/customXml" Target="../ink/ink422.xml"/><Relationship Id="rId57" Type="http://schemas.openxmlformats.org/officeDocument/2006/relationships/customXml" Target="../ink/ink426.xml"/><Relationship Id="rId10" Type="http://schemas.openxmlformats.org/officeDocument/2006/relationships/image" Target="../media/image415.png"/><Relationship Id="rId31" Type="http://schemas.openxmlformats.org/officeDocument/2006/relationships/customXml" Target="../ink/ink413.xml"/><Relationship Id="rId44" Type="http://schemas.openxmlformats.org/officeDocument/2006/relationships/image" Target="../media/image432.png"/><Relationship Id="rId52" Type="http://schemas.openxmlformats.org/officeDocument/2006/relationships/image" Target="../media/image436.png"/><Relationship Id="rId60" Type="http://schemas.openxmlformats.org/officeDocument/2006/relationships/image" Target="../media/image440.png"/><Relationship Id="rId65" Type="http://schemas.openxmlformats.org/officeDocument/2006/relationships/customXml" Target="../ink/ink430.xml"/><Relationship Id="rId73" Type="http://schemas.openxmlformats.org/officeDocument/2006/relationships/customXml" Target="../ink/ink434.xml"/><Relationship Id="rId4" Type="http://schemas.openxmlformats.org/officeDocument/2006/relationships/customXml" Target="../ink/ink399.xml"/><Relationship Id="rId9" Type="http://schemas.openxmlformats.org/officeDocument/2006/relationships/customXml" Target="../ink/ink402.xml"/><Relationship Id="rId13" Type="http://schemas.openxmlformats.org/officeDocument/2006/relationships/customXml" Target="../ink/ink404.xml"/><Relationship Id="rId18" Type="http://schemas.openxmlformats.org/officeDocument/2006/relationships/image" Target="../media/image419.png"/><Relationship Id="rId39" Type="http://schemas.openxmlformats.org/officeDocument/2006/relationships/customXml" Target="../ink/ink417.xml"/><Relationship Id="rId34" Type="http://schemas.openxmlformats.org/officeDocument/2006/relationships/image" Target="../media/image427.png"/><Relationship Id="rId50" Type="http://schemas.openxmlformats.org/officeDocument/2006/relationships/image" Target="../media/image435.png"/><Relationship Id="rId55" Type="http://schemas.openxmlformats.org/officeDocument/2006/relationships/customXml" Target="../ink/ink425.xml"/><Relationship Id="rId76" Type="http://schemas.openxmlformats.org/officeDocument/2006/relationships/image" Target="../media/image448.png"/><Relationship Id="rId7" Type="http://schemas.openxmlformats.org/officeDocument/2006/relationships/customXml" Target="../ink/ink401.xml"/><Relationship Id="rId71" Type="http://schemas.openxmlformats.org/officeDocument/2006/relationships/customXml" Target="../ink/ink43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9.xml"/><Relationship Id="rId13" Type="http://schemas.openxmlformats.org/officeDocument/2006/relationships/customXml" Target="../ink/ink442.xml"/><Relationship Id="rId18" Type="http://schemas.openxmlformats.org/officeDocument/2006/relationships/image" Target="../media/image456.png"/><Relationship Id="rId3" Type="http://schemas.openxmlformats.org/officeDocument/2006/relationships/image" Target="../media/image449.png"/><Relationship Id="rId7" Type="http://schemas.openxmlformats.org/officeDocument/2006/relationships/image" Target="../media/image451.png"/><Relationship Id="rId12" Type="http://schemas.openxmlformats.org/officeDocument/2006/relationships/customXml" Target="../ink/ink441.xml"/><Relationship Id="rId17" Type="http://schemas.openxmlformats.org/officeDocument/2006/relationships/customXml" Target="../ink/ink444.xml"/><Relationship Id="rId2" Type="http://schemas.openxmlformats.org/officeDocument/2006/relationships/customXml" Target="../ink/ink436.xml"/><Relationship Id="rId16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8.xml"/><Relationship Id="rId11" Type="http://schemas.openxmlformats.org/officeDocument/2006/relationships/image" Target="../media/image453.png"/><Relationship Id="rId5" Type="http://schemas.openxmlformats.org/officeDocument/2006/relationships/image" Target="../media/image450.png"/><Relationship Id="rId15" Type="http://schemas.openxmlformats.org/officeDocument/2006/relationships/customXml" Target="../ink/ink443.xml"/><Relationship Id="rId10" Type="http://schemas.openxmlformats.org/officeDocument/2006/relationships/customXml" Target="../ink/ink440.xml"/><Relationship Id="rId4" Type="http://schemas.openxmlformats.org/officeDocument/2006/relationships/customXml" Target="../ink/ink437.xml"/><Relationship Id="rId9" Type="http://schemas.openxmlformats.org/officeDocument/2006/relationships/image" Target="../media/image452.png"/><Relationship Id="rId14" Type="http://schemas.openxmlformats.org/officeDocument/2006/relationships/image" Target="../media/image454.png"/></Relationships>
</file>

<file path=ppt/slides/_rels/slide5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14.png"/><Relationship Id="rId21" Type="http://schemas.openxmlformats.org/officeDocument/2006/relationships/image" Target="../media/image466.png"/><Relationship Id="rId42" Type="http://schemas.openxmlformats.org/officeDocument/2006/relationships/customXml" Target="../ink/ink465.xml"/><Relationship Id="rId63" Type="http://schemas.openxmlformats.org/officeDocument/2006/relationships/image" Target="../media/image487.png"/><Relationship Id="rId84" Type="http://schemas.openxmlformats.org/officeDocument/2006/relationships/customXml" Target="../ink/ink486.xml"/><Relationship Id="rId138" Type="http://schemas.openxmlformats.org/officeDocument/2006/relationships/customXml" Target="../ink/ink513.xml"/><Relationship Id="rId159" Type="http://schemas.openxmlformats.org/officeDocument/2006/relationships/image" Target="../media/image535.png"/><Relationship Id="rId107" Type="http://schemas.openxmlformats.org/officeDocument/2006/relationships/image" Target="../media/image509.png"/><Relationship Id="rId11" Type="http://schemas.openxmlformats.org/officeDocument/2006/relationships/image" Target="../media/image461.png"/><Relationship Id="rId32" Type="http://schemas.openxmlformats.org/officeDocument/2006/relationships/customXml" Target="../ink/ink460.xml"/><Relationship Id="rId53" Type="http://schemas.openxmlformats.org/officeDocument/2006/relationships/image" Target="../media/image482.png"/><Relationship Id="rId74" Type="http://schemas.openxmlformats.org/officeDocument/2006/relationships/customXml" Target="../ink/ink481.xml"/><Relationship Id="rId128" Type="http://schemas.openxmlformats.org/officeDocument/2006/relationships/customXml" Target="../ink/ink508.xml"/><Relationship Id="rId149" Type="http://schemas.openxmlformats.org/officeDocument/2006/relationships/image" Target="../media/image530.png"/><Relationship Id="rId5" Type="http://schemas.openxmlformats.org/officeDocument/2006/relationships/image" Target="../media/image458.png"/><Relationship Id="rId95" Type="http://schemas.openxmlformats.org/officeDocument/2006/relationships/image" Target="../media/image503.png"/><Relationship Id="rId160" Type="http://schemas.openxmlformats.org/officeDocument/2006/relationships/customXml" Target="../ink/ink524.xml"/><Relationship Id="rId22" Type="http://schemas.openxmlformats.org/officeDocument/2006/relationships/customXml" Target="../ink/ink455.xml"/><Relationship Id="rId43" Type="http://schemas.openxmlformats.org/officeDocument/2006/relationships/image" Target="../media/image477.png"/><Relationship Id="rId64" Type="http://schemas.openxmlformats.org/officeDocument/2006/relationships/customXml" Target="../ink/ink476.xml"/><Relationship Id="rId118" Type="http://schemas.openxmlformats.org/officeDocument/2006/relationships/customXml" Target="../ink/ink503.xml"/><Relationship Id="rId139" Type="http://schemas.openxmlformats.org/officeDocument/2006/relationships/image" Target="../media/image525.png"/><Relationship Id="rId85" Type="http://schemas.openxmlformats.org/officeDocument/2006/relationships/image" Target="../media/image498.png"/><Relationship Id="rId150" Type="http://schemas.openxmlformats.org/officeDocument/2006/relationships/customXml" Target="../ink/ink519.xml"/><Relationship Id="rId12" Type="http://schemas.openxmlformats.org/officeDocument/2006/relationships/customXml" Target="../ink/ink450.xml"/><Relationship Id="rId17" Type="http://schemas.openxmlformats.org/officeDocument/2006/relationships/image" Target="../media/image464.png"/><Relationship Id="rId33" Type="http://schemas.openxmlformats.org/officeDocument/2006/relationships/image" Target="../media/image472.png"/><Relationship Id="rId38" Type="http://schemas.openxmlformats.org/officeDocument/2006/relationships/customXml" Target="../ink/ink463.xml"/><Relationship Id="rId59" Type="http://schemas.openxmlformats.org/officeDocument/2006/relationships/image" Target="../media/image485.png"/><Relationship Id="rId103" Type="http://schemas.openxmlformats.org/officeDocument/2006/relationships/image" Target="../media/image507.png"/><Relationship Id="rId108" Type="http://schemas.openxmlformats.org/officeDocument/2006/relationships/customXml" Target="../ink/ink498.xml"/><Relationship Id="rId124" Type="http://schemas.openxmlformats.org/officeDocument/2006/relationships/customXml" Target="../ink/ink506.xml"/><Relationship Id="rId129" Type="http://schemas.openxmlformats.org/officeDocument/2006/relationships/image" Target="../media/image520.png"/><Relationship Id="rId54" Type="http://schemas.openxmlformats.org/officeDocument/2006/relationships/customXml" Target="../ink/ink471.xml"/><Relationship Id="rId70" Type="http://schemas.openxmlformats.org/officeDocument/2006/relationships/customXml" Target="../ink/ink479.xml"/><Relationship Id="rId75" Type="http://schemas.openxmlformats.org/officeDocument/2006/relationships/image" Target="../media/image493.png"/><Relationship Id="rId91" Type="http://schemas.openxmlformats.org/officeDocument/2006/relationships/image" Target="../media/image501.png"/><Relationship Id="rId96" Type="http://schemas.openxmlformats.org/officeDocument/2006/relationships/customXml" Target="../ink/ink492.xml"/><Relationship Id="rId140" Type="http://schemas.openxmlformats.org/officeDocument/2006/relationships/customXml" Target="../ink/ink514.xml"/><Relationship Id="rId145" Type="http://schemas.openxmlformats.org/officeDocument/2006/relationships/image" Target="../media/image528.png"/><Relationship Id="rId161" Type="http://schemas.openxmlformats.org/officeDocument/2006/relationships/image" Target="../media/image53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47.xml"/><Relationship Id="rId23" Type="http://schemas.openxmlformats.org/officeDocument/2006/relationships/image" Target="../media/image467.png"/><Relationship Id="rId28" Type="http://schemas.openxmlformats.org/officeDocument/2006/relationships/customXml" Target="../ink/ink458.xml"/><Relationship Id="rId49" Type="http://schemas.openxmlformats.org/officeDocument/2006/relationships/image" Target="../media/image480.png"/><Relationship Id="rId114" Type="http://schemas.openxmlformats.org/officeDocument/2006/relationships/customXml" Target="../ink/ink501.xml"/><Relationship Id="rId119" Type="http://schemas.openxmlformats.org/officeDocument/2006/relationships/image" Target="../media/image515.png"/><Relationship Id="rId44" Type="http://schemas.openxmlformats.org/officeDocument/2006/relationships/customXml" Target="../ink/ink466.xml"/><Relationship Id="rId60" Type="http://schemas.openxmlformats.org/officeDocument/2006/relationships/customXml" Target="../ink/ink474.xml"/><Relationship Id="rId65" Type="http://schemas.openxmlformats.org/officeDocument/2006/relationships/image" Target="../media/image488.png"/><Relationship Id="rId81" Type="http://schemas.openxmlformats.org/officeDocument/2006/relationships/image" Target="../media/image496.png"/><Relationship Id="rId86" Type="http://schemas.openxmlformats.org/officeDocument/2006/relationships/customXml" Target="../ink/ink487.xml"/><Relationship Id="rId130" Type="http://schemas.openxmlformats.org/officeDocument/2006/relationships/customXml" Target="../ink/ink509.xml"/><Relationship Id="rId135" Type="http://schemas.openxmlformats.org/officeDocument/2006/relationships/image" Target="../media/image523.png"/><Relationship Id="rId151" Type="http://schemas.openxmlformats.org/officeDocument/2006/relationships/image" Target="../media/image531.png"/><Relationship Id="rId156" Type="http://schemas.openxmlformats.org/officeDocument/2006/relationships/customXml" Target="../ink/ink522.xml"/><Relationship Id="rId13" Type="http://schemas.openxmlformats.org/officeDocument/2006/relationships/image" Target="../media/image462.png"/><Relationship Id="rId18" Type="http://schemas.openxmlformats.org/officeDocument/2006/relationships/customXml" Target="../ink/ink453.xml"/><Relationship Id="rId39" Type="http://schemas.openxmlformats.org/officeDocument/2006/relationships/image" Target="../media/image475.png"/><Relationship Id="rId109" Type="http://schemas.openxmlformats.org/officeDocument/2006/relationships/image" Target="../media/image510.png"/><Relationship Id="rId34" Type="http://schemas.openxmlformats.org/officeDocument/2006/relationships/customXml" Target="../ink/ink461.xml"/><Relationship Id="rId50" Type="http://schemas.openxmlformats.org/officeDocument/2006/relationships/customXml" Target="../ink/ink469.xml"/><Relationship Id="rId55" Type="http://schemas.openxmlformats.org/officeDocument/2006/relationships/image" Target="../media/image483.png"/><Relationship Id="rId76" Type="http://schemas.openxmlformats.org/officeDocument/2006/relationships/customXml" Target="../ink/ink482.xml"/><Relationship Id="rId97" Type="http://schemas.openxmlformats.org/officeDocument/2006/relationships/image" Target="../media/image504.png"/><Relationship Id="rId104" Type="http://schemas.openxmlformats.org/officeDocument/2006/relationships/customXml" Target="../ink/ink496.xml"/><Relationship Id="rId120" Type="http://schemas.openxmlformats.org/officeDocument/2006/relationships/customXml" Target="../ink/ink504.xml"/><Relationship Id="rId125" Type="http://schemas.openxmlformats.org/officeDocument/2006/relationships/image" Target="../media/image518.png"/><Relationship Id="rId141" Type="http://schemas.openxmlformats.org/officeDocument/2006/relationships/image" Target="../media/image526.png"/><Relationship Id="rId146" Type="http://schemas.openxmlformats.org/officeDocument/2006/relationships/customXml" Target="../ink/ink517.xml"/><Relationship Id="rId7" Type="http://schemas.openxmlformats.org/officeDocument/2006/relationships/image" Target="../media/image459.png"/><Relationship Id="rId71" Type="http://schemas.openxmlformats.org/officeDocument/2006/relationships/image" Target="../media/image491.png"/><Relationship Id="rId92" Type="http://schemas.openxmlformats.org/officeDocument/2006/relationships/customXml" Target="../ink/ink490.xml"/><Relationship Id="rId2" Type="http://schemas.openxmlformats.org/officeDocument/2006/relationships/customXml" Target="../ink/ink445.xml"/><Relationship Id="rId29" Type="http://schemas.openxmlformats.org/officeDocument/2006/relationships/image" Target="../media/image470.png"/><Relationship Id="rId24" Type="http://schemas.openxmlformats.org/officeDocument/2006/relationships/customXml" Target="../ink/ink456.xml"/><Relationship Id="rId40" Type="http://schemas.openxmlformats.org/officeDocument/2006/relationships/customXml" Target="../ink/ink464.xml"/><Relationship Id="rId45" Type="http://schemas.openxmlformats.org/officeDocument/2006/relationships/image" Target="../media/image478.png"/><Relationship Id="rId66" Type="http://schemas.openxmlformats.org/officeDocument/2006/relationships/customXml" Target="../ink/ink477.xml"/><Relationship Id="rId87" Type="http://schemas.openxmlformats.org/officeDocument/2006/relationships/image" Target="../media/image499.png"/><Relationship Id="rId110" Type="http://schemas.openxmlformats.org/officeDocument/2006/relationships/customXml" Target="../ink/ink499.xml"/><Relationship Id="rId115" Type="http://schemas.openxmlformats.org/officeDocument/2006/relationships/image" Target="../media/image513.png"/><Relationship Id="rId131" Type="http://schemas.openxmlformats.org/officeDocument/2006/relationships/image" Target="../media/image521.png"/><Relationship Id="rId136" Type="http://schemas.openxmlformats.org/officeDocument/2006/relationships/customXml" Target="../ink/ink512.xml"/><Relationship Id="rId157" Type="http://schemas.openxmlformats.org/officeDocument/2006/relationships/image" Target="../media/image534.png"/><Relationship Id="rId61" Type="http://schemas.openxmlformats.org/officeDocument/2006/relationships/image" Target="../media/image486.png"/><Relationship Id="rId82" Type="http://schemas.openxmlformats.org/officeDocument/2006/relationships/customXml" Target="../ink/ink485.xml"/><Relationship Id="rId152" Type="http://schemas.openxmlformats.org/officeDocument/2006/relationships/customXml" Target="../ink/ink520.xml"/><Relationship Id="rId19" Type="http://schemas.openxmlformats.org/officeDocument/2006/relationships/image" Target="../media/image465.png"/><Relationship Id="rId14" Type="http://schemas.openxmlformats.org/officeDocument/2006/relationships/customXml" Target="../ink/ink451.xml"/><Relationship Id="rId30" Type="http://schemas.openxmlformats.org/officeDocument/2006/relationships/customXml" Target="../ink/ink459.xml"/><Relationship Id="rId35" Type="http://schemas.openxmlformats.org/officeDocument/2006/relationships/image" Target="../media/image473.png"/><Relationship Id="rId56" Type="http://schemas.openxmlformats.org/officeDocument/2006/relationships/customXml" Target="../ink/ink472.xml"/><Relationship Id="rId77" Type="http://schemas.openxmlformats.org/officeDocument/2006/relationships/image" Target="../media/image494.png"/><Relationship Id="rId100" Type="http://schemas.openxmlformats.org/officeDocument/2006/relationships/customXml" Target="../ink/ink494.xml"/><Relationship Id="rId105" Type="http://schemas.openxmlformats.org/officeDocument/2006/relationships/image" Target="../media/image508.png"/><Relationship Id="rId126" Type="http://schemas.openxmlformats.org/officeDocument/2006/relationships/customXml" Target="../ink/ink507.xml"/><Relationship Id="rId147" Type="http://schemas.openxmlformats.org/officeDocument/2006/relationships/image" Target="../media/image529.png"/><Relationship Id="rId8" Type="http://schemas.openxmlformats.org/officeDocument/2006/relationships/customXml" Target="../ink/ink448.xml"/><Relationship Id="rId51" Type="http://schemas.openxmlformats.org/officeDocument/2006/relationships/image" Target="../media/image481.png"/><Relationship Id="rId72" Type="http://schemas.openxmlformats.org/officeDocument/2006/relationships/customXml" Target="../ink/ink480.xml"/><Relationship Id="rId93" Type="http://schemas.openxmlformats.org/officeDocument/2006/relationships/image" Target="../media/image502.png"/><Relationship Id="rId98" Type="http://schemas.openxmlformats.org/officeDocument/2006/relationships/customXml" Target="../ink/ink493.xml"/><Relationship Id="rId121" Type="http://schemas.openxmlformats.org/officeDocument/2006/relationships/image" Target="../media/image516.png"/><Relationship Id="rId142" Type="http://schemas.openxmlformats.org/officeDocument/2006/relationships/customXml" Target="../ink/ink515.xml"/><Relationship Id="rId3" Type="http://schemas.openxmlformats.org/officeDocument/2006/relationships/image" Target="../media/image457.png"/><Relationship Id="rId25" Type="http://schemas.openxmlformats.org/officeDocument/2006/relationships/image" Target="../media/image468.png"/><Relationship Id="rId46" Type="http://schemas.openxmlformats.org/officeDocument/2006/relationships/customXml" Target="../ink/ink467.xml"/><Relationship Id="rId67" Type="http://schemas.openxmlformats.org/officeDocument/2006/relationships/image" Target="../media/image489.png"/><Relationship Id="rId116" Type="http://schemas.openxmlformats.org/officeDocument/2006/relationships/customXml" Target="../ink/ink502.xml"/><Relationship Id="rId137" Type="http://schemas.openxmlformats.org/officeDocument/2006/relationships/image" Target="../media/image524.png"/><Relationship Id="rId158" Type="http://schemas.openxmlformats.org/officeDocument/2006/relationships/customXml" Target="../ink/ink523.xml"/><Relationship Id="rId20" Type="http://schemas.openxmlformats.org/officeDocument/2006/relationships/customXml" Target="../ink/ink454.xml"/><Relationship Id="rId41" Type="http://schemas.openxmlformats.org/officeDocument/2006/relationships/image" Target="../media/image476.png"/><Relationship Id="rId62" Type="http://schemas.openxmlformats.org/officeDocument/2006/relationships/customXml" Target="../ink/ink475.xml"/><Relationship Id="rId83" Type="http://schemas.openxmlformats.org/officeDocument/2006/relationships/image" Target="../media/image497.png"/><Relationship Id="rId88" Type="http://schemas.openxmlformats.org/officeDocument/2006/relationships/customXml" Target="../ink/ink488.xml"/><Relationship Id="rId111" Type="http://schemas.openxmlformats.org/officeDocument/2006/relationships/image" Target="../media/image511.png"/><Relationship Id="rId132" Type="http://schemas.openxmlformats.org/officeDocument/2006/relationships/customXml" Target="../ink/ink510.xml"/><Relationship Id="rId153" Type="http://schemas.openxmlformats.org/officeDocument/2006/relationships/image" Target="../media/image532.png"/><Relationship Id="rId15" Type="http://schemas.openxmlformats.org/officeDocument/2006/relationships/image" Target="../media/image463.png"/><Relationship Id="rId36" Type="http://schemas.openxmlformats.org/officeDocument/2006/relationships/customXml" Target="../ink/ink462.xml"/><Relationship Id="rId57" Type="http://schemas.openxmlformats.org/officeDocument/2006/relationships/image" Target="../media/image484.png"/><Relationship Id="rId106" Type="http://schemas.openxmlformats.org/officeDocument/2006/relationships/customXml" Target="../ink/ink497.xml"/><Relationship Id="rId127" Type="http://schemas.openxmlformats.org/officeDocument/2006/relationships/image" Target="../media/image519.png"/><Relationship Id="rId10" Type="http://schemas.openxmlformats.org/officeDocument/2006/relationships/customXml" Target="../ink/ink449.xml"/><Relationship Id="rId31" Type="http://schemas.openxmlformats.org/officeDocument/2006/relationships/image" Target="../media/image471.png"/><Relationship Id="rId52" Type="http://schemas.openxmlformats.org/officeDocument/2006/relationships/customXml" Target="../ink/ink470.xml"/><Relationship Id="rId73" Type="http://schemas.openxmlformats.org/officeDocument/2006/relationships/image" Target="../media/image492.png"/><Relationship Id="rId78" Type="http://schemas.openxmlformats.org/officeDocument/2006/relationships/customXml" Target="../ink/ink483.xml"/><Relationship Id="rId94" Type="http://schemas.openxmlformats.org/officeDocument/2006/relationships/customXml" Target="../ink/ink491.xml"/><Relationship Id="rId99" Type="http://schemas.openxmlformats.org/officeDocument/2006/relationships/image" Target="../media/image505.png"/><Relationship Id="rId101" Type="http://schemas.openxmlformats.org/officeDocument/2006/relationships/image" Target="../media/image506.png"/><Relationship Id="rId122" Type="http://schemas.openxmlformats.org/officeDocument/2006/relationships/customXml" Target="../ink/ink505.xml"/><Relationship Id="rId143" Type="http://schemas.openxmlformats.org/officeDocument/2006/relationships/image" Target="../media/image527.png"/><Relationship Id="rId148" Type="http://schemas.openxmlformats.org/officeDocument/2006/relationships/customXml" Target="../ink/ink518.xml"/><Relationship Id="rId4" Type="http://schemas.openxmlformats.org/officeDocument/2006/relationships/customXml" Target="../ink/ink446.xml"/><Relationship Id="rId9" Type="http://schemas.openxmlformats.org/officeDocument/2006/relationships/image" Target="../media/image460.png"/><Relationship Id="rId26" Type="http://schemas.openxmlformats.org/officeDocument/2006/relationships/customXml" Target="../ink/ink457.xml"/><Relationship Id="rId47" Type="http://schemas.openxmlformats.org/officeDocument/2006/relationships/image" Target="../media/image479.png"/><Relationship Id="rId68" Type="http://schemas.openxmlformats.org/officeDocument/2006/relationships/customXml" Target="../ink/ink478.xml"/><Relationship Id="rId89" Type="http://schemas.openxmlformats.org/officeDocument/2006/relationships/image" Target="../media/image500.png"/><Relationship Id="rId112" Type="http://schemas.openxmlformats.org/officeDocument/2006/relationships/customXml" Target="../ink/ink500.xml"/><Relationship Id="rId133" Type="http://schemas.openxmlformats.org/officeDocument/2006/relationships/image" Target="../media/image522.png"/><Relationship Id="rId154" Type="http://schemas.openxmlformats.org/officeDocument/2006/relationships/customXml" Target="../ink/ink521.xml"/><Relationship Id="rId16" Type="http://schemas.openxmlformats.org/officeDocument/2006/relationships/customXml" Target="../ink/ink452.xml"/><Relationship Id="rId37" Type="http://schemas.openxmlformats.org/officeDocument/2006/relationships/image" Target="../media/image474.png"/><Relationship Id="rId58" Type="http://schemas.openxmlformats.org/officeDocument/2006/relationships/customXml" Target="../ink/ink473.xml"/><Relationship Id="rId79" Type="http://schemas.openxmlformats.org/officeDocument/2006/relationships/image" Target="../media/image495.png"/><Relationship Id="rId102" Type="http://schemas.openxmlformats.org/officeDocument/2006/relationships/customXml" Target="../ink/ink495.xml"/><Relationship Id="rId123" Type="http://schemas.openxmlformats.org/officeDocument/2006/relationships/image" Target="../media/image517.png"/><Relationship Id="rId144" Type="http://schemas.openxmlformats.org/officeDocument/2006/relationships/customXml" Target="../ink/ink516.xml"/><Relationship Id="rId90" Type="http://schemas.openxmlformats.org/officeDocument/2006/relationships/customXml" Target="../ink/ink489.xml"/><Relationship Id="rId27" Type="http://schemas.openxmlformats.org/officeDocument/2006/relationships/image" Target="../media/image469.png"/><Relationship Id="rId48" Type="http://schemas.openxmlformats.org/officeDocument/2006/relationships/customXml" Target="../ink/ink468.xml"/><Relationship Id="rId69" Type="http://schemas.openxmlformats.org/officeDocument/2006/relationships/image" Target="../media/image490.png"/><Relationship Id="rId113" Type="http://schemas.openxmlformats.org/officeDocument/2006/relationships/image" Target="../media/image512.png"/><Relationship Id="rId134" Type="http://schemas.openxmlformats.org/officeDocument/2006/relationships/customXml" Target="../ink/ink511.xml"/><Relationship Id="rId80" Type="http://schemas.openxmlformats.org/officeDocument/2006/relationships/customXml" Target="../ink/ink484.xml"/><Relationship Id="rId155" Type="http://schemas.openxmlformats.org/officeDocument/2006/relationships/image" Target="../media/image53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customXml" Target="../ink/ink525.xml"/><Relationship Id="rId7" Type="http://schemas.openxmlformats.org/officeDocument/2006/relationships/customXml" Target="../ink/ink527.xml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9.png"/><Relationship Id="rId5" Type="http://schemas.openxmlformats.org/officeDocument/2006/relationships/customXml" Target="../ink/ink526.xml"/><Relationship Id="rId10" Type="http://schemas.openxmlformats.org/officeDocument/2006/relationships/image" Target="../media/image541.png"/><Relationship Id="rId4" Type="http://schemas.openxmlformats.org/officeDocument/2006/relationships/image" Target="../media/image538.png"/><Relationship Id="rId9" Type="http://schemas.openxmlformats.org/officeDocument/2006/relationships/customXml" Target="../ink/ink52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7" Type="http://schemas.openxmlformats.org/officeDocument/2006/relationships/image" Target="../media/image544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0.xml"/><Relationship Id="rId5" Type="http://schemas.openxmlformats.org/officeDocument/2006/relationships/image" Target="../media/image543.png"/><Relationship Id="rId4" Type="http://schemas.openxmlformats.org/officeDocument/2006/relationships/customXml" Target="../ink/ink52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3.xml"/><Relationship Id="rId3" Type="http://schemas.openxmlformats.org/officeDocument/2006/relationships/image" Target="../media/image545.png"/><Relationship Id="rId7" Type="http://schemas.openxmlformats.org/officeDocument/2006/relationships/image" Target="../media/image547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2.xml"/><Relationship Id="rId5" Type="http://schemas.openxmlformats.org/officeDocument/2006/relationships/image" Target="../media/image546.png"/><Relationship Id="rId4" Type="http://schemas.openxmlformats.org/officeDocument/2006/relationships/customXml" Target="../ink/ink531.xml"/><Relationship Id="rId9" Type="http://schemas.openxmlformats.org/officeDocument/2006/relationships/image" Target="../media/image5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6.xml"/><Relationship Id="rId13" Type="http://schemas.openxmlformats.org/officeDocument/2006/relationships/image" Target="../media/image555.png"/><Relationship Id="rId3" Type="http://schemas.openxmlformats.org/officeDocument/2006/relationships/image" Target="../media/image550.png"/><Relationship Id="rId7" Type="http://schemas.openxmlformats.org/officeDocument/2006/relationships/image" Target="../media/image552.png"/><Relationship Id="rId12" Type="http://schemas.openxmlformats.org/officeDocument/2006/relationships/customXml" Target="../ink/ink538.xml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5.xml"/><Relationship Id="rId11" Type="http://schemas.openxmlformats.org/officeDocument/2006/relationships/image" Target="../media/image554.png"/><Relationship Id="rId5" Type="http://schemas.openxmlformats.org/officeDocument/2006/relationships/image" Target="../media/image551.png"/><Relationship Id="rId10" Type="http://schemas.openxmlformats.org/officeDocument/2006/relationships/customXml" Target="../ink/ink537.xml"/><Relationship Id="rId4" Type="http://schemas.openxmlformats.org/officeDocument/2006/relationships/customXml" Target="../ink/ink534.xml"/><Relationship Id="rId9" Type="http://schemas.openxmlformats.org/officeDocument/2006/relationships/image" Target="../media/image55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8.png"/><Relationship Id="rId4" Type="http://schemas.openxmlformats.org/officeDocument/2006/relationships/customXml" Target="../ink/ink539.xml"/></Relationships>
</file>

<file path=ppt/slides/_rels/slide6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7.xml"/><Relationship Id="rId21" Type="http://schemas.openxmlformats.org/officeDocument/2006/relationships/customXml" Target="../ink/ink549.xml"/><Relationship Id="rId42" Type="http://schemas.openxmlformats.org/officeDocument/2006/relationships/image" Target="../media/image577.png"/><Relationship Id="rId63" Type="http://schemas.openxmlformats.org/officeDocument/2006/relationships/customXml" Target="../ink/ink570.xml"/><Relationship Id="rId84" Type="http://schemas.openxmlformats.org/officeDocument/2006/relationships/image" Target="../media/image598.png"/><Relationship Id="rId138" Type="http://schemas.openxmlformats.org/officeDocument/2006/relationships/image" Target="../media/image625.png"/><Relationship Id="rId159" Type="http://schemas.openxmlformats.org/officeDocument/2006/relationships/customXml" Target="../ink/ink618.xml"/><Relationship Id="rId170" Type="http://schemas.openxmlformats.org/officeDocument/2006/relationships/image" Target="../media/image641.png"/><Relationship Id="rId191" Type="http://schemas.openxmlformats.org/officeDocument/2006/relationships/customXml" Target="../ink/ink634.xml"/><Relationship Id="rId205" Type="http://schemas.openxmlformats.org/officeDocument/2006/relationships/customXml" Target="../ink/ink641.xml"/><Relationship Id="rId226" Type="http://schemas.openxmlformats.org/officeDocument/2006/relationships/image" Target="../media/image669.png"/><Relationship Id="rId247" Type="http://schemas.openxmlformats.org/officeDocument/2006/relationships/customXml" Target="../ink/ink662.xml"/><Relationship Id="rId107" Type="http://schemas.openxmlformats.org/officeDocument/2006/relationships/customXml" Target="../ink/ink592.xml"/><Relationship Id="rId11" Type="http://schemas.openxmlformats.org/officeDocument/2006/relationships/customXml" Target="../ink/ink544.xml"/><Relationship Id="rId32" Type="http://schemas.openxmlformats.org/officeDocument/2006/relationships/image" Target="../media/image572.png"/><Relationship Id="rId53" Type="http://schemas.openxmlformats.org/officeDocument/2006/relationships/customXml" Target="../ink/ink565.xml"/><Relationship Id="rId74" Type="http://schemas.openxmlformats.org/officeDocument/2006/relationships/image" Target="../media/image593.png"/><Relationship Id="rId128" Type="http://schemas.openxmlformats.org/officeDocument/2006/relationships/image" Target="../media/image620.png"/><Relationship Id="rId149" Type="http://schemas.openxmlformats.org/officeDocument/2006/relationships/customXml" Target="../ink/ink613.xml"/><Relationship Id="rId5" Type="http://schemas.openxmlformats.org/officeDocument/2006/relationships/customXml" Target="../ink/ink541.xml"/><Relationship Id="rId95" Type="http://schemas.openxmlformats.org/officeDocument/2006/relationships/customXml" Target="../ink/ink586.xml"/><Relationship Id="rId160" Type="http://schemas.openxmlformats.org/officeDocument/2006/relationships/image" Target="../media/image636.png"/><Relationship Id="rId181" Type="http://schemas.openxmlformats.org/officeDocument/2006/relationships/customXml" Target="../ink/ink629.xml"/><Relationship Id="rId216" Type="http://schemas.openxmlformats.org/officeDocument/2006/relationships/image" Target="../media/image664.png"/><Relationship Id="rId237" Type="http://schemas.openxmlformats.org/officeDocument/2006/relationships/customXml" Target="../ink/ink657.xml"/><Relationship Id="rId22" Type="http://schemas.openxmlformats.org/officeDocument/2006/relationships/image" Target="../media/image567.png"/><Relationship Id="rId43" Type="http://schemas.openxmlformats.org/officeDocument/2006/relationships/customXml" Target="../ink/ink560.xml"/><Relationship Id="rId64" Type="http://schemas.openxmlformats.org/officeDocument/2006/relationships/image" Target="../media/image588.png"/><Relationship Id="rId118" Type="http://schemas.openxmlformats.org/officeDocument/2006/relationships/image" Target="../media/image615.png"/><Relationship Id="rId139" Type="http://schemas.openxmlformats.org/officeDocument/2006/relationships/customXml" Target="../ink/ink608.xml"/><Relationship Id="rId85" Type="http://schemas.openxmlformats.org/officeDocument/2006/relationships/customXml" Target="../ink/ink581.xml"/><Relationship Id="rId150" Type="http://schemas.openxmlformats.org/officeDocument/2006/relationships/image" Target="../media/image631.png"/><Relationship Id="rId171" Type="http://schemas.openxmlformats.org/officeDocument/2006/relationships/customXml" Target="../ink/ink624.xml"/><Relationship Id="rId192" Type="http://schemas.openxmlformats.org/officeDocument/2006/relationships/image" Target="../media/image652.png"/><Relationship Id="rId206" Type="http://schemas.openxmlformats.org/officeDocument/2006/relationships/image" Target="../media/image659.png"/><Relationship Id="rId227" Type="http://schemas.openxmlformats.org/officeDocument/2006/relationships/customXml" Target="../ink/ink652.xml"/><Relationship Id="rId248" Type="http://schemas.openxmlformats.org/officeDocument/2006/relationships/image" Target="../media/image680.png"/><Relationship Id="rId12" Type="http://schemas.openxmlformats.org/officeDocument/2006/relationships/image" Target="../media/image562.png"/><Relationship Id="rId33" Type="http://schemas.openxmlformats.org/officeDocument/2006/relationships/customXml" Target="../ink/ink555.xml"/><Relationship Id="rId108" Type="http://schemas.openxmlformats.org/officeDocument/2006/relationships/image" Target="../media/image610.png"/><Relationship Id="rId129" Type="http://schemas.openxmlformats.org/officeDocument/2006/relationships/customXml" Target="../ink/ink603.xml"/><Relationship Id="rId54" Type="http://schemas.openxmlformats.org/officeDocument/2006/relationships/image" Target="../media/image583.png"/><Relationship Id="rId75" Type="http://schemas.openxmlformats.org/officeDocument/2006/relationships/customXml" Target="../ink/ink576.xml"/><Relationship Id="rId96" Type="http://schemas.openxmlformats.org/officeDocument/2006/relationships/image" Target="../media/image604.png"/><Relationship Id="rId140" Type="http://schemas.openxmlformats.org/officeDocument/2006/relationships/image" Target="../media/image626.png"/><Relationship Id="rId161" Type="http://schemas.openxmlformats.org/officeDocument/2006/relationships/customXml" Target="../ink/ink619.xml"/><Relationship Id="rId182" Type="http://schemas.openxmlformats.org/officeDocument/2006/relationships/image" Target="../media/image647.png"/><Relationship Id="rId217" Type="http://schemas.openxmlformats.org/officeDocument/2006/relationships/customXml" Target="../ink/ink647.xml"/><Relationship Id="rId6" Type="http://schemas.openxmlformats.org/officeDocument/2006/relationships/image" Target="../media/image559.png"/><Relationship Id="rId238" Type="http://schemas.openxmlformats.org/officeDocument/2006/relationships/image" Target="../media/image675.png"/><Relationship Id="rId23" Type="http://schemas.openxmlformats.org/officeDocument/2006/relationships/customXml" Target="../ink/ink550.xml"/><Relationship Id="rId119" Type="http://schemas.openxmlformats.org/officeDocument/2006/relationships/customXml" Target="../ink/ink598.xml"/><Relationship Id="rId44" Type="http://schemas.openxmlformats.org/officeDocument/2006/relationships/image" Target="../media/image578.png"/><Relationship Id="rId65" Type="http://schemas.openxmlformats.org/officeDocument/2006/relationships/customXml" Target="../ink/ink571.xml"/><Relationship Id="rId86" Type="http://schemas.openxmlformats.org/officeDocument/2006/relationships/image" Target="../media/image599.png"/><Relationship Id="rId130" Type="http://schemas.openxmlformats.org/officeDocument/2006/relationships/image" Target="../media/image621.png"/><Relationship Id="rId151" Type="http://schemas.openxmlformats.org/officeDocument/2006/relationships/customXml" Target="../ink/ink614.xml"/><Relationship Id="rId172" Type="http://schemas.openxmlformats.org/officeDocument/2006/relationships/image" Target="../media/image642.png"/><Relationship Id="rId193" Type="http://schemas.openxmlformats.org/officeDocument/2006/relationships/customXml" Target="../ink/ink635.xml"/><Relationship Id="rId207" Type="http://schemas.openxmlformats.org/officeDocument/2006/relationships/customXml" Target="../ink/ink642.xml"/><Relationship Id="rId228" Type="http://schemas.openxmlformats.org/officeDocument/2006/relationships/image" Target="../media/image670.png"/><Relationship Id="rId249" Type="http://schemas.openxmlformats.org/officeDocument/2006/relationships/customXml" Target="../ink/ink663.xml"/><Relationship Id="rId13" Type="http://schemas.openxmlformats.org/officeDocument/2006/relationships/customXml" Target="../ink/ink545.xml"/><Relationship Id="rId109" Type="http://schemas.openxmlformats.org/officeDocument/2006/relationships/customXml" Target="../ink/ink593.xml"/><Relationship Id="rId34" Type="http://schemas.openxmlformats.org/officeDocument/2006/relationships/image" Target="../media/image573.png"/><Relationship Id="rId55" Type="http://schemas.openxmlformats.org/officeDocument/2006/relationships/customXml" Target="../ink/ink566.xml"/><Relationship Id="rId76" Type="http://schemas.openxmlformats.org/officeDocument/2006/relationships/image" Target="../media/image594.png"/><Relationship Id="rId97" Type="http://schemas.openxmlformats.org/officeDocument/2006/relationships/customXml" Target="../ink/ink587.xml"/><Relationship Id="rId120" Type="http://schemas.openxmlformats.org/officeDocument/2006/relationships/image" Target="../media/image616.png"/><Relationship Id="rId141" Type="http://schemas.openxmlformats.org/officeDocument/2006/relationships/customXml" Target="../ink/ink609.xml"/><Relationship Id="rId7" Type="http://schemas.openxmlformats.org/officeDocument/2006/relationships/customXml" Target="../ink/ink542.xml"/><Relationship Id="rId162" Type="http://schemas.openxmlformats.org/officeDocument/2006/relationships/image" Target="../media/image637.png"/><Relationship Id="rId183" Type="http://schemas.openxmlformats.org/officeDocument/2006/relationships/customXml" Target="../ink/ink630.xml"/><Relationship Id="rId218" Type="http://schemas.openxmlformats.org/officeDocument/2006/relationships/image" Target="../media/image665.png"/><Relationship Id="rId239" Type="http://schemas.openxmlformats.org/officeDocument/2006/relationships/customXml" Target="../ink/ink658.xml"/><Relationship Id="rId250" Type="http://schemas.openxmlformats.org/officeDocument/2006/relationships/image" Target="../media/image681.png"/><Relationship Id="rId24" Type="http://schemas.openxmlformats.org/officeDocument/2006/relationships/image" Target="../media/image568.png"/><Relationship Id="rId45" Type="http://schemas.openxmlformats.org/officeDocument/2006/relationships/customXml" Target="../ink/ink561.xml"/><Relationship Id="rId66" Type="http://schemas.openxmlformats.org/officeDocument/2006/relationships/image" Target="../media/image589.png"/><Relationship Id="rId87" Type="http://schemas.openxmlformats.org/officeDocument/2006/relationships/customXml" Target="../ink/ink582.xml"/><Relationship Id="rId110" Type="http://schemas.openxmlformats.org/officeDocument/2006/relationships/image" Target="../media/image611.png"/><Relationship Id="rId131" Type="http://schemas.openxmlformats.org/officeDocument/2006/relationships/customXml" Target="../ink/ink604.xml"/><Relationship Id="rId152" Type="http://schemas.openxmlformats.org/officeDocument/2006/relationships/image" Target="../media/image632.png"/><Relationship Id="rId173" Type="http://schemas.openxmlformats.org/officeDocument/2006/relationships/customXml" Target="../ink/ink625.xml"/><Relationship Id="rId194" Type="http://schemas.openxmlformats.org/officeDocument/2006/relationships/image" Target="../media/image653.png"/><Relationship Id="rId208" Type="http://schemas.openxmlformats.org/officeDocument/2006/relationships/image" Target="../media/image660.png"/><Relationship Id="rId229" Type="http://schemas.openxmlformats.org/officeDocument/2006/relationships/customXml" Target="../ink/ink653.xml"/><Relationship Id="rId240" Type="http://schemas.openxmlformats.org/officeDocument/2006/relationships/image" Target="../media/image676.png"/><Relationship Id="rId14" Type="http://schemas.openxmlformats.org/officeDocument/2006/relationships/image" Target="../media/image563.png"/><Relationship Id="rId35" Type="http://schemas.openxmlformats.org/officeDocument/2006/relationships/customXml" Target="../ink/ink556.xml"/><Relationship Id="rId56" Type="http://schemas.openxmlformats.org/officeDocument/2006/relationships/image" Target="../media/image584.png"/><Relationship Id="rId77" Type="http://schemas.openxmlformats.org/officeDocument/2006/relationships/customXml" Target="../ink/ink577.xml"/><Relationship Id="rId100" Type="http://schemas.openxmlformats.org/officeDocument/2006/relationships/image" Target="../media/image606.png"/><Relationship Id="rId8" Type="http://schemas.openxmlformats.org/officeDocument/2006/relationships/image" Target="../media/image560.png"/><Relationship Id="rId98" Type="http://schemas.openxmlformats.org/officeDocument/2006/relationships/image" Target="../media/image605.png"/><Relationship Id="rId121" Type="http://schemas.openxmlformats.org/officeDocument/2006/relationships/customXml" Target="../ink/ink599.xml"/><Relationship Id="rId142" Type="http://schemas.openxmlformats.org/officeDocument/2006/relationships/image" Target="../media/image627.png"/><Relationship Id="rId163" Type="http://schemas.openxmlformats.org/officeDocument/2006/relationships/customXml" Target="../ink/ink620.xml"/><Relationship Id="rId184" Type="http://schemas.openxmlformats.org/officeDocument/2006/relationships/image" Target="../media/image648.png"/><Relationship Id="rId219" Type="http://schemas.openxmlformats.org/officeDocument/2006/relationships/customXml" Target="../ink/ink648.xml"/><Relationship Id="rId230" Type="http://schemas.openxmlformats.org/officeDocument/2006/relationships/image" Target="../media/image671.png"/><Relationship Id="rId251" Type="http://schemas.openxmlformats.org/officeDocument/2006/relationships/customXml" Target="../ink/ink664.xml"/><Relationship Id="rId25" Type="http://schemas.openxmlformats.org/officeDocument/2006/relationships/customXml" Target="../ink/ink551.xml"/><Relationship Id="rId46" Type="http://schemas.openxmlformats.org/officeDocument/2006/relationships/image" Target="../media/image579.png"/><Relationship Id="rId67" Type="http://schemas.openxmlformats.org/officeDocument/2006/relationships/customXml" Target="../ink/ink572.xml"/><Relationship Id="rId88" Type="http://schemas.openxmlformats.org/officeDocument/2006/relationships/image" Target="../media/image600.png"/><Relationship Id="rId111" Type="http://schemas.openxmlformats.org/officeDocument/2006/relationships/customXml" Target="../ink/ink594.xml"/><Relationship Id="rId132" Type="http://schemas.openxmlformats.org/officeDocument/2006/relationships/image" Target="../media/image622.png"/><Relationship Id="rId153" Type="http://schemas.openxmlformats.org/officeDocument/2006/relationships/customXml" Target="../ink/ink615.xml"/><Relationship Id="rId174" Type="http://schemas.openxmlformats.org/officeDocument/2006/relationships/image" Target="../media/image643.png"/><Relationship Id="rId195" Type="http://schemas.openxmlformats.org/officeDocument/2006/relationships/customXml" Target="../ink/ink636.xml"/><Relationship Id="rId209" Type="http://schemas.openxmlformats.org/officeDocument/2006/relationships/customXml" Target="../ink/ink643.xml"/><Relationship Id="rId220" Type="http://schemas.openxmlformats.org/officeDocument/2006/relationships/image" Target="../media/image666.png"/><Relationship Id="rId241" Type="http://schemas.openxmlformats.org/officeDocument/2006/relationships/customXml" Target="../ink/ink659.xml"/><Relationship Id="rId15" Type="http://schemas.openxmlformats.org/officeDocument/2006/relationships/customXml" Target="../ink/ink546.xml"/><Relationship Id="rId36" Type="http://schemas.openxmlformats.org/officeDocument/2006/relationships/image" Target="../media/image574.png"/><Relationship Id="rId57" Type="http://schemas.openxmlformats.org/officeDocument/2006/relationships/customXml" Target="../ink/ink567.xml"/><Relationship Id="rId78" Type="http://schemas.openxmlformats.org/officeDocument/2006/relationships/image" Target="../media/image595.png"/><Relationship Id="rId99" Type="http://schemas.openxmlformats.org/officeDocument/2006/relationships/customXml" Target="../ink/ink588.xml"/><Relationship Id="rId101" Type="http://schemas.openxmlformats.org/officeDocument/2006/relationships/customXml" Target="../ink/ink589.xml"/><Relationship Id="rId122" Type="http://schemas.openxmlformats.org/officeDocument/2006/relationships/image" Target="../media/image617.png"/><Relationship Id="rId143" Type="http://schemas.openxmlformats.org/officeDocument/2006/relationships/customXml" Target="../ink/ink610.xml"/><Relationship Id="rId164" Type="http://schemas.openxmlformats.org/officeDocument/2006/relationships/image" Target="../media/image638.png"/><Relationship Id="rId185" Type="http://schemas.openxmlformats.org/officeDocument/2006/relationships/customXml" Target="../ink/ink631.xml"/><Relationship Id="rId9" Type="http://schemas.openxmlformats.org/officeDocument/2006/relationships/customXml" Target="../ink/ink543.xml"/><Relationship Id="rId210" Type="http://schemas.openxmlformats.org/officeDocument/2006/relationships/image" Target="../media/image661.png"/><Relationship Id="rId26" Type="http://schemas.openxmlformats.org/officeDocument/2006/relationships/image" Target="../media/image569.png"/><Relationship Id="rId231" Type="http://schemas.openxmlformats.org/officeDocument/2006/relationships/customXml" Target="../ink/ink654.xml"/><Relationship Id="rId252" Type="http://schemas.openxmlformats.org/officeDocument/2006/relationships/image" Target="../media/image682.png"/><Relationship Id="rId47" Type="http://schemas.openxmlformats.org/officeDocument/2006/relationships/customXml" Target="../ink/ink562.xml"/><Relationship Id="rId68" Type="http://schemas.openxmlformats.org/officeDocument/2006/relationships/image" Target="../media/image590.png"/><Relationship Id="rId89" Type="http://schemas.openxmlformats.org/officeDocument/2006/relationships/customXml" Target="../ink/ink583.xml"/><Relationship Id="rId112" Type="http://schemas.openxmlformats.org/officeDocument/2006/relationships/image" Target="../media/image612.png"/><Relationship Id="rId133" Type="http://schemas.openxmlformats.org/officeDocument/2006/relationships/customXml" Target="../ink/ink605.xml"/><Relationship Id="rId154" Type="http://schemas.openxmlformats.org/officeDocument/2006/relationships/image" Target="../media/image633.png"/><Relationship Id="rId175" Type="http://schemas.openxmlformats.org/officeDocument/2006/relationships/customXml" Target="../ink/ink626.xml"/><Relationship Id="rId196" Type="http://schemas.openxmlformats.org/officeDocument/2006/relationships/image" Target="../media/image654.png"/><Relationship Id="rId200" Type="http://schemas.openxmlformats.org/officeDocument/2006/relationships/image" Target="../media/image656.png"/><Relationship Id="rId16" Type="http://schemas.openxmlformats.org/officeDocument/2006/relationships/image" Target="../media/image564.png"/><Relationship Id="rId221" Type="http://schemas.openxmlformats.org/officeDocument/2006/relationships/customXml" Target="../ink/ink649.xml"/><Relationship Id="rId242" Type="http://schemas.openxmlformats.org/officeDocument/2006/relationships/image" Target="../media/image677.png"/><Relationship Id="rId37" Type="http://schemas.openxmlformats.org/officeDocument/2006/relationships/customXml" Target="../ink/ink557.xml"/><Relationship Id="rId58" Type="http://schemas.openxmlformats.org/officeDocument/2006/relationships/image" Target="../media/image585.png"/><Relationship Id="rId79" Type="http://schemas.openxmlformats.org/officeDocument/2006/relationships/customXml" Target="../ink/ink578.xml"/><Relationship Id="rId102" Type="http://schemas.openxmlformats.org/officeDocument/2006/relationships/image" Target="../media/image607.png"/><Relationship Id="rId123" Type="http://schemas.openxmlformats.org/officeDocument/2006/relationships/customXml" Target="../ink/ink600.xml"/><Relationship Id="rId144" Type="http://schemas.openxmlformats.org/officeDocument/2006/relationships/image" Target="../media/image628.png"/><Relationship Id="rId90" Type="http://schemas.openxmlformats.org/officeDocument/2006/relationships/image" Target="../media/image601.png"/><Relationship Id="rId165" Type="http://schemas.openxmlformats.org/officeDocument/2006/relationships/customXml" Target="../ink/ink621.xml"/><Relationship Id="rId186" Type="http://schemas.openxmlformats.org/officeDocument/2006/relationships/image" Target="../media/image649.png"/><Relationship Id="rId211" Type="http://schemas.openxmlformats.org/officeDocument/2006/relationships/customXml" Target="../ink/ink644.xml"/><Relationship Id="rId232" Type="http://schemas.openxmlformats.org/officeDocument/2006/relationships/image" Target="../media/image672.png"/><Relationship Id="rId253" Type="http://schemas.openxmlformats.org/officeDocument/2006/relationships/customXml" Target="../ink/ink665.xml"/><Relationship Id="rId27" Type="http://schemas.openxmlformats.org/officeDocument/2006/relationships/customXml" Target="../ink/ink552.xml"/><Relationship Id="rId48" Type="http://schemas.openxmlformats.org/officeDocument/2006/relationships/image" Target="../media/image580.png"/><Relationship Id="rId69" Type="http://schemas.openxmlformats.org/officeDocument/2006/relationships/customXml" Target="../ink/ink573.xml"/><Relationship Id="rId113" Type="http://schemas.openxmlformats.org/officeDocument/2006/relationships/customXml" Target="../ink/ink595.xml"/><Relationship Id="rId134" Type="http://schemas.openxmlformats.org/officeDocument/2006/relationships/image" Target="../media/image623.png"/><Relationship Id="rId80" Type="http://schemas.openxmlformats.org/officeDocument/2006/relationships/image" Target="../media/image596.png"/><Relationship Id="rId155" Type="http://schemas.openxmlformats.org/officeDocument/2006/relationships/customXml" Target="../ink/ink616.xml"/><Relationship Id="rId176" Type="http://schemas.openxmlformats.org/officeDocument/2006/relationships/image" Target="../media/image644.png"/><Relationship Id="rId197" Type="http://schemas.openxmlformats.org/officeDocument/2006/relationships/customXml" Target="../ink/ink637.xml"/><Relationship Id="rId201" Type="http://schemas.openxmlformats.org/officeDocument/2006/relationships/customXml" Target="../ink/ink639.xml"/><Relationship Id="rId222" Type="http://schemas.openxmlformats.org/officeDocument/2006/relationships/image" Target="../media/image667.png"/><Relationship Id="rId243" Type="http://schemas.openxmlformats.org/officeDocument/2006/relationships/customXml" Target="../ink/ink660.xml"/><Relationship Id="rId17" Type="http://schemas.openxmlformats.org/officeDocument/2006/relationships/customXml" Target="../ink/ink547.xml"/><Relationship Id="rId38" Type="http://schemas.openxmlformats.org/officeDocument/2006/relationships/image" Target="../media/image575.png"/><Relationship Id="rId59" Type="http://schemas.openxmlformats.org/officeDocument/2006/relationships/customXml" Target="../ink/ink568.xml"/><Relationship Id="rId103" Type="http://schemas.openxmlformats.org/officeDocument/2006/relationships/customXml" Target="../ink/ink590.xml"/><Relationship Id="rId124" Type="http://schemas.openxmlformats.org/officeDocument/2006/relationships/image" Target="../media/image618.png"/><Relationship Id="rId70" Type="http://schemas.openxmlformats.org/officeDocument/2006/relationships/image" Target="../media/image591.png"/><Relationship Id="rId91" Type="http://schemas.openxmlformats.org/officeDocument/2006/relationships/customXml" Target="../ink/ink584.xml"/><Relationship Id="rId145" Type="http://schemas.openxmlformats.org/officeDocument/2006/relationships/customXml" Target="../ink/ink611.xml"/><Relationship Id="rId166" Type="http://schemas.openxmlformats.org/officeDocument/2006/relationships/image" Target="../media/image639.png"/><Relationship Id="rId187" Type="http://schemas.openxmlformats.org/officeDocument/2006/relationships/customXml" Target="../ink/ink63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662.png"/><Relationship Id="rId233" Type="http://schemas.openxmlformats.org/officeDocument/2006/relationships/customXml" Target="../ink/ink655.xml"/><Relationship Id="rId254" Type="http://schemas.openxmlformats.org/officeDocument/2006/relationships/image" Target="../media/image683.png"/><Relationship Id="rId28" Type="http://schemas.openxmlformats.org/officeDocument/2006/relationships/image" Target="../media/image570.png"/><Relationship Id="rId49" Type="http://schemas.openxmlformats.org/officeDocument/2006/relationships/customXml" Target="../ink/ink563.xml"/><Relationship Id="rId114" Type="http://schemas.openxmlformats.org/officeDocument/2006/relationships/image" Target="../media/image613.png"/><Relationship Id="rId60" Type="http://schemas.openxmlformats.org/officeDocument/2006/relationships/image" Target="../media/image586.png"/><Relationship Id="rId81" Type="http://schemas.openxmlformats.org/officeDocument/2006/relationships/customXml" Target="../ink/ink579.xml"/><Relationship Id="rId135" Type="http://schemas.openxmlformats.org/officeDocument/2006/relationships/customXml" Target="../ink/ink606.xml"/><Relationship Id="rId156" Type="http://schemas.openxmlformats.org/officeDocument/2006/relationships/image" Target="../media/image634.png"/><Relationship Id="rId177" Type="http://schemas.openxmlformats.org/officeDocument/2006/relationships/customXml" Target="../ink/ink627.xml"/><Relationship Id="rId198" Type="http://schemas.openxmlformats.org/officeDocument/2006/relationships/image" Target="../media/image655.png"/><Relationship Id="rId202" Type="http://schemas.openxmlformats.org/officeDocument/2006/relationships/image" Target="../media/image657.png"/><Relationship Id="rId223" Type="http://schemas.openxmlformats.org/officeDocument/2006/relationships/customXml" Target="../ink/ink650.xml"/><Relationship Id="rId244" Type="http://schemas.openxmlformats.org/officeDocument/2006/relationships/image" Target="../media/image678.png"/><Relationship Id="rId18" Type="http://schemas.openxmlformats.org/officeDocument/2006/relationships/image" Target="../media/image565.png"/><Relationship Id="rId39" Type="http://schemas.openxmlformats.org/officeDocument/2006/relationships/customXml" Target="../ink/ink558.xml"/><Relationship Id="rId50" Type="http://schemas.openxmlformats.org/officeDocument/2006/relationships/image" Target="../media/image581.png"/><Relationship Id="rId104" Type="http://schemas.openxmlformats.org/officeDocument/2006/relationships/image" Target="../media/image608.png"/><Relationship Id="rId125" Type="http://schemas.openxmlformats.org/officeDocument/2006/relationships/customXml" Target="../ink/ink601.xml"/><Relationship Id="rId146" Type="http://schemas.openxmlformats.org/officeDocument/2006/relationships/image" Target="../media/image629.png"/><Relationship Id="rId167" Type="http://schemas.openxmlformats.org/officeDocument/2006/relationships/customXml" Target="../ink/ink622.xml"/><Relationship Id="rId188" Type="http://schemas.openxmlformats.org/officeDocument/2006/relationships/image" Target="../media/image650.png"/><Relationship Id="rId71" Type="http://schemas.openxmlformats.org/officeDocument/2006/relationships/customXml" Target="../ink/ink574.xml"/><Relationship Id="rId92" Type="http://schemas.openxmlformats.org/officeDocument/2006/relationships/image" Target="../media/image602.png"/><Relationship Id="rId213" Type="http://schemas.openxmlformats.org/officeDocument/2006/relationships/customXml" Target="../ink/ink645.xml"/><Relationship Id="rId234" Type="http://schemas.openxmlformats.org/officeDocument/2006/relationships/image" Target="../media/image673.png"/><Relationship Id="rId2" Type="http://schemas.openxmlformats.org/officeDocument/2006/relationships/image" Target="../media/image557.png"/><Relationship Id="rId29" Type="http://schemas.openxmlformats.org/officeDocument/2006/relationships/customXml" Target="../ink/ink553.xml"/><Relationship Id="rId255" Type="http://schemas.openxmlformats.org/officeDocument/2006/relationships/customXml" Target="../ink/ink666.xml"/><Relationship Id="rId40" Type="http://schemas.openxmlformats.org/officeDocument/2006/relationships/image" Target="../media/image576.png"/><Relationship Id="rId115" Type="http://schemas.openxmlformats.org/officeDocument/2006/relationships/customXml" Target="../ink/ink596.xml"/><Relationship Id="rId136" Type="http://schemas.openxmlformats.org/officeDocument/2006/relationships/image" Target="../media/image624.png"/><Relationship Id="rId157" Type="http://schemas.openxmlformats.org/officeDocument/2006/relationships/customXml" Target="../ink/ink617.xml"/><Relationship Id="rId178" Type="http://schemas.openxmlformats.org/officeDocument/2006/relationships/image" Target="../media/image645.png"/><Relationship Id="rId61" Type="http://schemas.openxmlformats.org/officeDocument/2006/relationships/customXml" Target="../ink/ink569.xml"/><Relationship Id="rId82" Type="http://schemas.openxmlformats.org/officeDocument/2006/relationships/image" Target="../media/image597.png"/><Relationship Id="rId199" Type="http://schemas.openxmlformats.org/officeDocument/2006/relationships/customXml" Target="../ink/ink638.xml"/><Relationship Id="rId203" Type="http://schemas.openxmlformats.org/officeDocument/2006/relationships/customXml" Target="../ink/ink640.xml"/><Relationship Id="rId19" Type="http://schemas.openxmlformats.org/officeDocument/2006/relationships/customXml" Target="../ink/ink548.xml"/><Relationship Id="rId224" Type="http://schemas.openxmlformats.org/officeDocument/2006/relationships/image" Target="../media/image668.png"/><Relationship Id="rId245" Type="http://schemas.openxmlformats.org/officeDocument/2006/relationships/customXml" Target="../ink/ink661.xml"/><Relationship Id="rId30" Type="http://schemas.openxmlformats.org/officeDocument/2006/relationships/image" Target="../media/image571.png"/><Relationship Id="rId105" Type="http://schemas.openxmlformats.org/officeDocument/2006/relationships/customXml" Target="../ink/ink591.xml"/><Relationship Id="rId126" Type="http://schemas.openxmlformats.org/officeDocument/2006/relationships/image" Target="../media/image619.png"/><Relationship Id="rId147" Type="http://schemas.openxmlformats.org/officeDocument/2006/relationships/customXml" Target="../ink/ink612.xml"/><Relationship Id="rId168" Type="http://schemas.openxmlformats.org/officeDocument/2006/relationships/image" Target="../media/image640.png"/><Relationship Id="rId51" Type="http://schemas.openxmlformats.org/officeDocument/2006/relationships/customXml" Target="../ink/ink564.xml"/><Relationship Id="rId72" Type="http://schemas.openxmlformats.org/officeDocument/2006/relationships/image" Target="../media/image592.png"/><Relationship Id="rId93" Type="http://schemas.openxmlformats.org/officeDocument/2006/relationships/customXml" Target="../ink/ink585.xml"/><Relationship Id="rId189" Type="http://schemas.openxmlformats.org/officeDocument/2006/relationships/customXml" Target="../ink/ink633.xml"/><Relationship Id="rId3" Type="http://schemas.openxmlformats.org/officeDocument/2006/relationships/customXml" Target="../ink/ink540.xml"/><Relationship Id="rId214" Type="http://schemas.openxmlformats.org/officeDocument/2006/relationships/image" Target="../media/image663.png"/><Relationship Id="rId235" Type="http://schemas.openxmlformats.org/officeDocument/2006/relationships/customXml" Target="../ink/ink656.xml"/><Relationship Id="rId256" Type="http://schemas.openxmlformats.org/officeDocument/2006/relationships/image" Target="../media/image684.png"/><Relationship Id="rId116" Type="http://schemas.openxmlformats.org/officeDocument/2006/relationships/image" Target="../media/image614.png"/><Relationship Id="rId137" Type="http://schemas.openxmlformats.org/officeDocument/2006/relationships/customXml" Target="../ink/ink607.xml"/><Relationship Id="rId158" Type="http://schemas.openxmlformats.org/officeDocument/2006/relationships/image" Target="../media/image635.png"/><Relationship Id="rId20" Type="http://schemas.openxmlformats.org/officeDocument/2006/relationships/image" Target="../media/image566.png"/><Relationship Id="rId41" Type="http://schemas.openxmlformats.org/officeDocument/2006/relationships/customXml" Target="../ink/ink559.xml"/><Relationship Id="rId62" Type="http://schemas.openxmlformats.org/officeDocument/2006/relationships/image" Target="../media/image587.png"/><Relationship Id="rId83" Type="http://schemas.openxmlformats.org/officeDocument/2006/relationships/customXml" Target="../ink/ink580.xml"/><Relationship Id="rId179" Type="http://schemas.openxmlformats.org/officeDocument/2006/relationships/customXml" Target="../ink/ink628.xml"/><Relationship Id="rId190" Type="http://schemas.openxmlformats.org/officeDocument/2006/relationships/image" Target="../media/image651.png"/><Relationship Id="rId204" Type="http://schemas.openxmlformats.org/officeDocument/2006/relationships/image" Target="../media/image658.png"/><Relationship Id="rId225" Type="http://schemas.openxmlformats.org/officeDocument/2006/relationships/customXml" Target="../ink/ink651.xml"/><Relationship Id="rId246" Type="http://schemas.openxmlformats.org/officeDocument/2006/relationships/image" Target="../media/image679.png"/><Relationship Id="rId106" Type="http://schemas.openxmlformats.org/officeDocument/2006/relationships/image" Target="../media/image609.png"/><Relationship Id="rId127" Type="http://schemas.openxmlformats.org/officeDocument/2006/relationships/customXml" Target="../ink/ink602.xml"/><Relationship Id="rId10" Type="http://schemas.openxmlformats.org/officeDocument/2006/relationships/image" Target="../media/image561.png"/><Relationship Id="rId31" Type="http://schemas.openxmlformats.org/officeDocument/2006/relationships/customXml" Target="../ink/ink554.xml"/><Relationship Id="rId52" Type="http://schemas.openxmlformats.org/officeDocument/2006/relationships/image" Target="../media/image582.png"/><Relationship Id="rId73" Type="http://schemas.openxmlformats.org/officeDocument/2006/relationships/customXml" Target="../ink/ink575.xml"/><Relationship Id="rId94" Type="http://schemas.openxmlformats.org/officeDocument/2006/relationships/image" Target="../media/image603.png"/><Relationship Id="rId148" Type="http://schemas.openxmlformats.org/officeDocument/2006/relationships/image" Target="../media/image630.png"/><Relationship Id="rId169" Type="http://schemas.openxmlformats.org/officeDocument/2006/relationships/customXml" Target="../ink/ink623.xml"/><Relationship Id="rId4" Type="http://schemas.openxmlformats.org/officeDocument/2006/relationships/image" Target="../media/image558.png"/><Relationship Id="rId180" Type="http://schemas.openxmlformats.org/officeDocument/2006/relationships/image" Target="../media/image646.png"/><Relationship Id="rId215" Type="http://schemas.openxmlformats.org/officeDocument/2006/relationships/customXml" Target="../ink/ink646.xml"/><Relationship Id="rId236" Type="http://schemas.openxmlformats.org/officeDocument/2006/relationships/image" Target="../media/image674.png"/></Relationships>
</file>

<file path=ppt/slides/_rels/slide6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24.xml"/><Relationship Id="rId299" Type="http://schemas.openxmlformats.org/officeDocument/2006/relationships/customXml" Target="../ink/ink818.xml"/><Relationship Id="rId21" Type="http://schemas.openxmlformats.org/officeDocument/2006/relationships/customXml" Target="../ink/ink676.xml"/><Relationship Id="rId63" Type="http://schemas.openxmlformats.org/officeDocument/2006/relationships/customXml" Target="../ink/ink697.xml"/><Relationship Id="rId159" Type="http://schemas.openxmlformats.org/officeDocument/2006/relationships/customXml" Target="../ink/ink745.xml"/><Relationship Id="rId324" Type="http://schemas.openxmlformats.org/officeDocument/2006/relationships/image" Target="../media/image791.png"/><Relationship Id="rId366" Type="http://schemas.openxmlformats.org/officeDocument/2006/relationships/image" Target="../media/image812.png"/><Relationship Id="rId170" Type="http://schemas.openxmlformats.org/officeDocument/2006/relationships/image" Target="../media/image717.png"/><Relationship Id="rId226" Type="http://schemas.openxmlformats.org/officeDocument/2006/relationships/customXml" Target="../ink/ink780.xml"/><Relationship Id="rId268" Type="http://schemas.openxmlformats.org/officeDocument/2006/relationships/customXml" Target="../ink/ink802.xml"/><Relationship Id="rId32" Type="http://schemas.openxmlformats.org/officeDocument/2006/relationships/image" Target="../media/image572.png"/><Relationship Id="rId74" Type="http://schemas.openxmlformats.org/officeDocument/2006/relationships/image" Target="../media/image593.png"/><Relationship Id="rId128" Type="http://schemas.openxmlformats.org/officeDocument/2006/relationships/image" Target="../media/image697.png"/><Relationship Id="rId335" Type="http://schemas.openxmlformats.org/officeDocument/2006/relationships/customXml" Target="../ink/ink836.xml"/><Relationship Id="rId377" Type="http://schemas.openxmlformats.org/officeDocument/2006/relationships/customXml" Target="../ink/ink857.xml"/><Relationship Id="rId5" Type="http://schemas.openxmlformats.org/officeDocument/2006/relationships/customXml" Target="../ink/ink668.xml"/><Relationship Id="rId181" Type="http://schemas.openxmlformats.org/officeDocument/2006/relationships/image" Target="../media/image722.png"/><Relationship Id="rId237" Type="http://schemas.openxmlformats.org/officeDocument/2006/relationships/image" Target="../media/image749.png"/><Relationship Id="rId279" Type="http://schemas.openxmlformats.org/officeDocument/2006/relationships/image" Target="../media/image769.png"/><Relationship Id="rId43" Type="http://schemas.openxmlformats.org/officeDocument/2006/relationships/customXml" Target="../ink/ink687.xml"/><Relationship Id="rId139" Type="http://schemas.openxmlformats.org/officeDocument/2006/relationships/customXml" Target="../ink/ink735.xml"/><Relationship Id="rId290" Type="http://schemas.openxmlformats.org/officeDocument/2006/relationships/image" Target="../media/image774.png"/><Relationship Id="rId304" Type="http://schemas.openxmlformats.org/officeDocument/2006/relationships/image" Target="../media/image781.png"/><Relationship Id="rId346" Type="http://schemas.openxmlformats.org/officeDocument/2006/relationships/image" Target="../media/image802.png"/><Relationship Id="rId388" Type="http://schemas.openxmlformats.org/officeDocument/2006/relationships/image" Target="../media/image823.png"/><Relationship Id="rId85" Type="http://schemas.openxmlformats.org/officeDocument/2006/relationships/customXml" Target="../ink/ink708.xml"/><Relationship Id="rId150" Type="http://schemas.openxmlformats.org/officeDocument/2006/relationships/image" Target="../media/image708.png"/><Relationship Id="rId192" Type="http://schemas.openxmlformats.org/officeDocument/2006/relationships/image" Target="../media/image727.png"/><Relationship Id="rId206" Type="http://schemas.openxmlformats.org/officeDocument/2006/relationships/image" Target="../media/image734.png"/><Relationship Id="rId248" Type="http://schemas.openxmlformats.org/officeDocument/2006/relationships/customXml" Target="../ink/ink791.xml"/><Relationship Id="rId12" Type="http://schemas.openxmlformats.org/officeDocument/2006/relationships/image" Target="../media/image562.png"/><Relationship Id="rId108" Type="http://schemas.openxmlformats.org/officeDocument/2006/relationships/image" Target="../media/image687.png"/><Relationship Id="rId315" Type="http://schemas.openxmlformats.org/officeDocument/2006/relationships/customXml" Target="../ink/ink826.xml"/><Relationship Id="rId357" Type="http://schemas.openxmlformats.org/officeDocument/2006/relationships/customXml" Target="../ink/ink847.xml"/><Relationship Id="rId54" Type="http://schemas.openxmlformats.org/officeDocument/2006/relationships/image" Target="../media/image583.png"/><Relationship Id="rId96" Type="http://schemas.openxmlformats.org/officeDocument/2006/relationships/image" Target="../media/image652.png"/><Relationship Id="rId161" Type="http://schemas.openxmlformats.org/officeDocument/2006/relationships/customXml" Target="../ink/ink746.xml"/><Relationship Id="rId217" Type="http://schemas.openxmlformats.org/officeDocument/2006/relationships/customXml" Target="../ink/ink775.xml"/><Relationship Id="rId259" Type="http://schemas.openxmlformats.org/officeDocument/2006/relationships/customXml" Target="../ink/ink797.xml"/><Relationship Id="rId23" Type="http://schemas.openxmlformats.org/officeDocument/2006/relationships/customXml" Target="../ink/ink677.xml"/><Relationship Id="rId119" Type="http://schemas.openxmlformats.org/officeDocument/2006/relationships/customXml" Target="../ink/ink725.xml"/><Relationship Id="rId270" Type="http://schemas.openxmlformats.org/officeDocument/2006/relationships/customXml" Target="../ink/ink803.xml"/><Relationship Id="rId326" Type="http://schemas.openxmlformats.org/officeDocument/2006/relationships/image" Target="../media/image792.png"/><Relationship Id="rId65" Type="http://schemas.openxmlformats.org/officeDocument/2006/relationships/customXml" Target="../ink/ink698.xml"/><Relationship Id="rId130" Type="http://schemas.openxmlformats.org/officeDocument/2006/relationships/image" Target="../media/image698.png"/><Relationship Id="rId368" Type="http://schemas.openxmlformats.org/officeDocument/2006/relationships/image" Target="../media/image813.png"/><Relationship Id="rId172" Type="http://schemas.openxmlformats.org/officeDocument/2006/relationships/image" Target="../media/image718.png"/><Relationship Id="rId228" Type="http://schemas.openxmlformats.org/officeDocument/2006/relationships/customXml" Target="../ink/ink781.xml"/><Relationship Id="rId281" Type="http://schemas.openxmlformats.org/officeDocument/2006/relationships/customXml" Target="../ink/ink809.xml"/><Relationship Id="rId337" Type="http://schemas.openxmlformats.org/officeDocument/2006/relationships/customXml" Target="../ink/ink837.xml"/><Relationship Id="rId34" Type="http://schemas.openxmlformats.org/officeDocument/2006/relationships/image" Target="../media/image573.png"/><Relationship Id="rId76" Type="http://schemas.openxmlformats.org/officeDocument/2006/relationships/image" Target="../media/image594.png"/><Relationship Id="rId141" Type="http://schemas.openxmlformats.org/officeDocument/2006/relationships/customXml" Target="../ink/ink736.xml"/><Relationship Id="rId379" Type="http://schemas.openxmlformats.org/officeDocument/2006/relationships/customXml" Target="../ink/ink858.xml"/><Relationship Id="rId7" Type="http://schemas.openxmlformats.org/officeDocument/2006/relationships/customXml" Target="../ink/ink669.xml"/><Relationship Id="rId183" Type="http://schemas.openxmlformats.org/officeDocument/2006/relationships/image" Target="../media/image723.png"/><Relationship Id="rId239" Type="http://schemas.openxmlformats.org/officeDocument/2006/relationships/image" Target="../media/image750.png"/><Relationship Id="rId250" Type="http://schemas.openxmlformats.org/officeDocument/2006/relationships/customXml" Target="../ink/ink792.xml"/><Relationship Id="rId292" Type="http://schemas.openxmlformats.org/officeDocument/2006/relationships/image" Target="../media/image775.png"/><Relationship Id="rId306" Type="http://schemas.openxmlformats.org/officeDocument/2006/relationships/image" Target="../media/image782.png"/><Relationship Id="rId45" Type="http://schemas.openxmlformats.org/officeDocument/2006/relationships/customXml" Target="../ink/ink688.xml"/><Relationship Id="rId87" Type="http://schemas.openxmlformats.org/officeDocument/2006/relationships/customXml" Target="../ink/ink709.xml"/><Relationship Id="rId110" Type="http://schemas.openxmlformats.org/officeDocument/2006/relationships/image" Target="../media/image688.png"/><Relationship Id="rId348" Type="http://schemas.openxmlformats.org/officeDocument/2006/relationships/image" Target="../media/image803.png"/><Relationship Id="rId152" Type="http://schemas.openxmlformats.org/officeDocument/2006/relationships/image" Target="../media/image709.png"/><Relationship Id="rId194" Type="http://schemas.openxmlformats.org/officeDocument/2006/relationships/image" Target="../media/image728.png"/><Relationship Id="rId208" Type="http://schemas.openxmlformats.org/officeDocument/2006/relationships/image" Target="../media/image735.png"/><Relationship Id="rId261" Type="http://schemas.openxmlformats.org/officeDocument/2006/relationships/customXml" Target="../ink/ink798.xml"/><Relationship Id="rId14" Type="http://schemas.openxmlformats.org/officeDocument/2006/relationships/image" Target="../media/image563.png"/><Relationship Id="rId56" Type="http://schemas.openxmlformats.org/officeDocument/2006/relationships/image" Target="../media/image584.png"/><Relationship Id="rId317" Type="http://schemas.openxmlformats.org/officeDocument/2006/relationships/customXml" Target="../ink/ink827.xml"/><Relationship Id="rId359" Type="http://schemas.openxmlformats.org/officeDocument/2006/relationships/customXml" Target="../ink/ink848.xml"/><Relationship Id="rId98" Type="http://schemas.openxmlformats.org/officeDocument/2006/relationships/image" Target="../media/image653.png"/><Relationship Id="rId121" Type="http://schemas.openxmlformats.org/officeDocument/2006/relationships/customXml" Target="../ink/ink726.xml"/><Relationship Id="rId163" Type="http://schemas.openxmlformats.org/officeDocument/2006/relationships/customXml" Target="../ink/ink747.xml"/><Relationship Id="rId219" Type="http://schemas.openxmlformats.org/officeDocument/2006/relationships/customXml" Target="../ink/ink776.xml"/><Relationship Id="rId370" Type="http://schemas.openxmlformats.org/officeDocument/2006/relationships/image" Target="../media/image814.png"/><Relationship Id="rId230" Type="http://schemas.openxmlformats.org/officeDocument/2006/relationships/customXml" Target="../ink/ink782.xml"/><Relationship Id="rId25" Type="http://schemas.openxmlformats.org/officeDocument/2006/relationships/customXml" Target="../ink/ink678.xml"/><Relationship Id="rId67" Type="http://schemas.openxmlformats.org/officeDocument/2006/relationships/customXml" Target="../ink/ink699.xml"/><Relationship Id="rId272" Type="http://schemas.openxmlformats.org/officeDocument/2006/relationships/customXml" Target="../ink/ink804.xml"/><Relationship Id="rId328" Type="http://schemas.openxmlformats.org/officeDocument/2006/relationships/image" Target="../media/image793.png"/><Relationship Id="rId132" Type="http://schemas.openxmlformats.org/officeDocument/2006/relationships/image" Target="../media/image699.png"/><Relationship Id="rId174" Type="http://schemas.openxmlformats.org/officeDocument/2006/relationships/customXml" Target="../ink/ink753.xml"/><Relationship Id="rId381" Type="http://schemas.openxmlformats.org/officeDocument/2006/relationships/customXml" Target="../ink/ink859.xml"/><Relationship Id="rId241" Type="http://schemas.openxmlformats.org/officeDocument/2006/relationships/image" Target="../media/image751.png"/><Relationship Id="rId36" Type="http://schemas.openxmlformats.org/officeDocument/2006/relationships/image" Target="../media/image574.png"/><Relationship Id="rId283" Type="http://schemas.openxmlformats.org/officeDocument/2006/relationships/customXml" Target="../ink/ink810.xml"/><Relationship Id="rId339" Type="http://schemas.openxmlformats.org/officeDocument/2006/relationships/customXml" Target="../ink/ink838.xml"/><Relationship Id="rId78" Type="http://schemas.openxmlformats.org/officeDocument/2006/relationships/image" Target="../media/image605.png"/><Relationship Id="rId101" Type="http://schemas.openxmlformats.org/officeDocument/2006/relationships/customXml" Target="../ink/ink716.xml"/><Relationship Id="rId143" Type="http://schemas.openxmlformats.org/officeDocument/2006/relationships/customXml" Target="../ink/ink737.xml"/><Relationship Id="rId185" Type="http://schemas.openxmlformats.org/officeDocument/2006/relationships/customXml" Target="../ink/ink759.xml"/><Relationship Id="rId350" Type="http://schemas.openxmlformats.org/officeDocument/2006/relationships/image" Target="../media/image804.png"/><Relationship Id="rId9" Type="http://schemas.openxmlformats.org/officeDocument/2006/relationships/customXml" Target="../ink/ink670.xml"/><Relationship Id="rId210" Type="http://schemas.openxmlformats.org/officeDocument/2006/relationships/image" Target="../media/image736.png"/><Relationship Id="rId252" Type="http://schemas.openxmlformats.org/officeDocument/2006/relationships/customXml" Target="../ink/ink793.xml"/><Relationship Id="rId294" Type="http://schemas.openxmlformats.org/officeDocument/2006/relationships/image" Target="../media/image776.png"/><Relationship Id="rId308" Type="http://schemas.openxmlformats.org/officeDocument/2006/relationships/image" Target="../media/image783.png"/><Relationship Id="rId47" Type="http://schemas.openxmlformats.org/officeDocument/2006/relationships/customXml" Target="../ink/ink689.xml"/><Relationship Id="rId68" Type="http://schemas.openxmlformats.org/officeDocument/2006/relationships/image" Target="../media/image590.png"/><Relationship Id="rId89" Type="http://schemas.openxmlformats.org/officeDocument/2006/relationships/customXml" Target="../ink/ink710.xml"/><Relationship Id="rId112" Type="http://schemas.openxmlformats.org/officeDocument/2006/relationships/image" Target="../media/image689.png"/><Relationship Id="rId133" Type="http://schemas.openxmlformats.org/officeDocument/2006/relationships/customXml" Target="../ink/ink732.xml"/><Relationship Id="rId154" Type="http://schemas.openxmlformats.org/officeDocument/2006/relationships/image" Target="../media/image710.png"/><Relationship Id="rId175" Type="http://schemas.openxmlformats.org/officeDocument/2006/relationships/image" Target="../media/image719.png"/><Relationship Id="rId340" Type="http://schemas.openxmlformats.org/officeDocument/2006/relationships/image" Target="../media/image799.png"/><Relationship Id="rId361" Type="http://schemas.openxmlformats.org/officeDocument/2006/relationships/customXml" Target="../ink/ink849.xml"/><Relationship Id="rId196" Type="http://schemas.openxmlformats.org/officeDocument/2006/relationships/image" Target="../media/image729.png"/><Relationship Id="rId200" Type="http://schemas.openxmlformats.org/officeDocument/2006/relationships/image" Target="../media/image731.png"/><Relationship Id="rId382" Type="http://schemas.openxmlformats.org/officeDocument/2006/relationships/image" Target="../media/image820.png"/><Relationship Id="rId16" Type="http://schemas.openxmlformats.org/officeDocument/2006/relationships/image" Target="../media/image564.png"/><Relationship Id="rId221" Type="http://schemas.openxmlformats.org/officeDocument/2006/relationships/customXml" Target="../ink/ink777.xml"/><Relationship Id="rId242" Type="http://schemas.openxmlformats.org/officeDocument/2006/relationships/customXml" Target="../ink/ink788.xml"/><Relationship Id="rId263" Type="http://schemas.openxmlformats.org/officeDocument/2006/relationships/image" Target="../media/image761.png"/><Relationship Id="rId284" Type="http://schemas.openxmlformats.org/officeDocument/2006/relationships/image" Target="../media/image771.png"/><Relationship Id="rId319" Type="http://schemas.openxmlformats.org/officeDocument/2006/relationships/customXml" Target="../ink/ink828.xml"/><Relationship Id="rId37" Type="http://schemas.openxmlformats.org/officeDocument/2006/relationships/customXml" Target="../ink/ink684.xml"/><Relationship Id="rId58" Type="http://schemas.openxmlformats.org/officeDocument/2006/relationships/image" Target="../media/image585.png"/><Relationship Id="rId79" Type="http://schemas.openxmlformats.org/officeDocument/2006/relationships/customXml" Target="../ink/ink705.xml"/><Relationship Id="rId102" Type="http://schemas.openxmlformats.org/officeDocument/2006/relationships/image" Target="../media/image674.png"/><Relationship Id="rId123" Type="http://schemas.openxmlformats.org/officeDocument/2006/relationships/customXml" Target="../ink/ink727.xml"/><Relationship Id="rId144" Type="http://schemas.openxmlformats.org/officeDocument/2006/relationships/image" Target="../media/image705.png"/><Relationship Id="rId330" Type="http://schemas.openxmlformats.org/officeDocument/2006/relationships/image" Target="../media/image794.png"/><Relationship Id="rId90" Type="http://schemas.openxmlformats.org/officeDocument/2006/relationships/image" Target="../media/image615.png"/><Relationship Id="rId165" Type="http://schemas.openxmlformats.org/officeDocument/2006/relationships/customXml" Target="../ink/ink748.xml"/><Relationship Id="rId186" Type="http://schemas.openxmlformats.org/officeDocument/2006/relationships/image" Target="../media/image724.png"/><Relationship Id="rId351" Type="http://schemas.openxmlformats.org/officeDocument/2006/relationships/customXml" Target="../ink/ink844.xml"/><Relationship Id="rId372" Type="http://schemas.openxmlformats.org/officeDocument/2006/relationships/image" Target="../media/image815.png"/><Relationship Id="rId211" Type="http://schemas.openxmlformats.org/officeDocument/2006/relationships/customXml" Target="../ink/ink772.xml"/><Relationship Id="rId232" Type="http://schemas.openxmlformats.org/officeDocument/2006/relationships/customXml" Target="../ink/ink783.xml"/><Relationship Id="rId253" Type="http://schemas.openxmlformats.org/officeDocument/2006/relationships/image" Target="../media/image757.png"/><Relationship Id="rId274" Type="http://schemas.openxmlformats.org/officeDocument/2006/relationships/customXml" Target="../ink/ink805.xml"/><Relationship Id="rId295" Type="http://schemas.openxmlformats.org/officeDocument/2006/relationships/customXml" Target="../ink/ink816.xml"/><Relationship Id="rId309" Type="http://schemas.openxmlformats.org/officeDocument/2006/relationships/customXml" Target="../ink/ink823.xml"/><Relationship Id="rId27" Type="http://schemas.openxmlformats.org/officeDocument/2006/relationships/customXml" Target="../ink/ink679.xml"/><Relationship Id="rId48" Type="http://schemas.openxmlformats.org/officeDocument/2006/relationships/image" Target="../media/image580.png"/><Relationship Id="rId69" Type="http://schemas.openxmlformats.org/officeDocument/2006/relationships/customXml" Target="../ink/ink700.xml"/><Relationship Id="rId113" Type="http://schemas.openxmlformats.org/officeDocument/2006/relationships/customXml" Target="../ink/ink722.xml"/><Relationship Id="rId134" Type="http://schemas.openxmlformats.org/officeDocument/2006/relationships/image" Target="../media/image700.png"/><Relationship Id="rId320" Type="http://schemas.openxmlformats.org/officeDocument/2006/relationships/image" Target="../media/image789.png"/><Relationship Id="rId80" Type="http://schemas.openxmlformats.org/officeDocument/2006/relationships/image" Target="../media/image610.png"/><Relationship Id="rId155" Type="http://schemas.openxmlformats.org/officeDocument/2006/relationships/customXml" Target="../ink/ink743.xml"/><Relationship Id="rId176" Type="http://schemas.openxmlformats.org/officeDocument/2006/relationships/customXml" Target="../ink/ink754.xml"/><Relationship Id="rId197" Type="http://schemas.openxmlformats.org/officeDocument/2006/relationships/customXml" Target="../ink/ink765.xml"/><Relationship Id="rId341" Type="http://schemas.openxmlformats.org/officeDocument/2006/relationships/customXml" Target="../ink/ink839.xml"/><Relationship Id="rId362" Type="http://schemas.openxmlformats.org/officeDocument/2006/relationships/image" Target="../media/image810.png"/><Relationship Id="rId383" Type="http://schemas.openxmlformats.org/officeDocument/2006/relationships/customXml" Target="../ink/ink860.xml"/><Relationship Id="rId201" Type="http://schemas.openxmlformats.org/officeDocument/2006/relationships/customXml" Target="../ink/ink767.xml"/><Relationship Id="rId222" Type="http://schemas.openxmlformats.org/officeDocument/2006/relationships/image" Target="../media/image742.png"/><Relationship Id="rId243" Type="http://schemas.openxmlformats.org/officeDocument/2006/relationships/image" Target="../media/image752.png"/><Relationship Id="rId264" Type="http://schemas.openxmlformats.org/officeDocument/2006/relationships/customXml" Target="../ink/ink800.xml"/><Relationship Id="rId285" Type="http://schemas.openxmlformats.org/officeDocument/2006/relationships/customXml" Target="../ink/ink811.xml"/><Relationship Id="rId17" Type="http://schemas.openxmlformats.org/officeDocument/2006/relationships/customXml" Target="../ink/ink674.xml"/><Relationship Id="rId38" Type="http://schemas.openxmlformats.org/officeDocument/2006/relationships/image" Target="../media/image575.png"/><Relationship Id="rId59" Type="http://schemas.openxmlformats.org/officeDocument/2006/relationships/customXml" Target="../ink/ink695.xml"/><Relationship Id="rId103" Type="http://schemas.openxmlformats.org/officeDocument/2006/relationships/customXml" Target="../ink/ink717.xml"/><Relationship Id="rId124" Type="http://schemas.openxmlformats.org/officeDocument/2006/relationships/image" Target="../media/image695.png"/><Relationship Id="rId310" Type="http://schemas.openxmlformats.org/officeDocument/2006/relationships/image" Target="../media/image784.png"/><Relationship Id="rId70" Type="http://schemas.openxmlformats.org/officeDocument/2006/relationships/image" Target="../media/image591.png"/><Relationship Id="rId91" Type="http://schemas.openxmlformats.org/officeDocument/2006/relationships/customXml" Target="../ink/ink711.xml"/><Relationship Id="rId145" Type="http://schemas.openxmlformats.org/officeDocument/2006/relationships/customXml" Target="../ink/ink738.xml"/><Relationship Id="rId166" Type="http://schemas.openxmlformats.org/officeDocument/2006/relationships/image" Target="../media/image715.png"/><Relationship Id="rId187" Type="http://schemas.openxmlformats.org/officeDocument/2006/relationships/customXml" Target="../ink/ink760.xml"/><Relationship Id="rId331" Type="http://schemas.openxmlformats.org/officeDocument/2006/relationships/customXml" Target="../ink/ink834.xml"/><Relationship Id="rId352" Type="http://schemas.openxmlformats.org/officeDocument/2006/relationships/image" Target="../media/image805.png"/><Relationship Id="rId373" Type="http://schemas.openxmlformats.org/officeDocument/2006/relationships/customXml" Target="../ink/ink855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737.png"/><Relationship Id="rId233" Type="http://schemas.openxmlformats.org/officeDocument/2006/relationships/image" Target="../media/image747.png"/><Relationship Id="rId254" Type="http://schemas.openxmlformats.org/officeDocument/2006/relationships/customXml" Target="../ink/ink794.xml"/><Relationship Id="rId28" Type="http://schemas.openxmlformats.org/officeDocument/2006/relationships/image" Target="../media/image570.png"/><Relationship Id="rId49" Type="http://schemas.openxmlformats.org/officeDocument/2006/relationships/customXml" Target="../ink/ink690.xml"/><Relationship Id="rId114" Type="http://schemas.openxmlformats.org/officeDocument/2006/relationships/image" Target="../media/image690.png"/><Relationship Id="rId275" Type="http://schemas.openxmlformats.org/officeDocument/2006/relationships/image" Target="../media/image767.png"/><Relationship Id="rId296" Type="http://schemas.openxmlformats.org/officeDocument/2006/relationships/image" Target="../media/image777.png"/><Relationship Id="rId300" Type="http://schemas.openxmlformats.org/officeDocument/2006/relationships/image" Target="../media/image779.png"/><Relationship Id="rId60" Type="http://schemas.openxmlformats.org/officeDocument/2006/relationships/image" Target="../media/image586.png"/><Relationship Id="rId81" Type="http://schemas.openxmlformats.org/officeDocument/2006/relationships/customXml" Target="../ink/ink706.xml"/><Relationship Id="rId135" Type="http://schemas.openxmlformats.org/officeDocument/2006/relationships/customXml" Target="../ink/ink733.xml"/><Relationship Id="rId156" Type="http://schemas.openxmlformats.org/officeDocument/2006/relationships/image" Target="../media/image711.png"/><Relationship Id="rId177" Type="http://schemas.openxmlformats.org/officeDocument/2006/relationships/image" Target="../media/image720.png"/><Relationship Id="rId198" Type="http://schemas.openxmlformats.org/officeDocument/2006/relationships/image" Target="../media/image730.png"/><Relationship Id="rId321" Type="http://schemas.openxmlformats.org/officeDocument/2006/relationships/customXml" Target="../ink/ink829.xml"/><Relationship Id="rId342" Type="http://schemas.openxmlformats.org/officeDocument/2006/relationships/image" Target="../media/image800.png"/><Relationship Id="rId363" Type="http://schemas.openxmlformats.org/officeDocument/2006/relationships/customXml" Target="../ink/ink850.xml"/><Relationship Id="rId384" Type="http://schemas.openxmlformats.org/officeDocument/2006/relationships/image" Target="../media/image821.png"/><Relationship Id="rId202" Type="http://schemas.openxmlformats.org/officeDocument/2006/relationships/image" Target="../media/image732.png"/><Relationship Id="rId223" Type="http://schemas.openxmlformats.org/officeDocument/2006/relationships/customXml" Target="../ink/ink778.xml"/><Relationship Id="rId244" Type="http://schemas.openxmlformats.org/officeDocument/2006/relationships/customXml" Target="../ink/ink789.xml"/><Relationship Id="rId18" Type="http://schemas.openxmlformats.org/officeDocument/2006/relationships/image" Target="../media/image565.png"/><Relationship Id="rId39" Type="http://schemas.openxmlformats.org/officeDocument/2006/relationships/customXml" Target="../ink/ink685.xml"/><Relationship Id="rId265" Type="http://schemas.openxmlformats.org/officeDocument/2006/relationships/image" Target="../media/image762.png"/><Relationship Id="rId286" Type="http://schemas.openxmlformats.org/officeDocument/2006/relationships/image" Target="../media/image772.png"/><Relationship Id="rId50" Type="http://schemas.openxmlformats.org/officeDocument/2006/relationships/image" Target="../media/image581.png"/><Relationship Id="rId104" Type="http://schemas.openxmlformats.org/officeDocument/2006/relationships/image" Target="../media/image685.png"/><Relationship Id="rId125" Type="http://schemas.openxmlformats.org/officeDocument/2006/relationships/customXml" Target="../ink/ink728.xml"/><Relationship Id="rId146" Type="http://schemas.openxmlformats.org/officeDocument/2006/relationships/image" Target="../media/image706.png"/><Relationship Id="rId167" Type="http://schemas.openxmlformats.org/officeDocument/2006/relationships/customXml" Target="../ink/ink749.xml"/><Relationship Id="rId188" Type="http://schemas.openxmlformats.org/officeDocument/2006/relationships/image" Target="../media/image725.png"/><Relationship Id="rId311" Type="http://schemas.openxmlformats.org/officeDocument/2006/relationships/customXml" Target="../ink/ink824.xml"/><Relationship Id="rId332" Type="http://schemas.openxmlformats.org/officeDocument/2006/relationships/image" Target="../media/image795.png"/><Relationship Id="rId353" Type="http://schemas.openxmlformats.org/officeDocument/2006/relationships/customXml" Target="../ink/ink845.xml"/><Relationship Id="rId374" Type="http://schemas.openxmlformats.org/officeDocument/2006/relationships/image" Target="../media/image816.png"/><Relationship Id="rId71" Type="http://schemas.openxmlformats.org/officeDocument/2006/relationships/customXml" Target="../ink/ink701.xml"/><Relationship Id="rId92" Type="http://schemas.openxmlformats.org/officeDocument/2006/relationships/image" Target="../media/image616.png"/><Relationship Id="rId213" Type="http://schemas.openxmlformats.org/officeDocument/2006/relationships/customXml" Target="../ink/ink773.xml"/><Relationship Id="rId234" Type="http://schemas.openxmlformats.org/officeDocument/2006/relationships/customXml" Target="../ink/ink784.xml"/><Relationship Id="rId2" Type="http://schemas.openxmlformats.org/officeDocument/2006/relationships/image" Target="../media/image557.png"/><Relationship Id="rId29" Type="http://schemas.openxmlformats.org/officeDocument/2006/relationships/customXml" Target="../ink/ink680.xml"/><Relationship Id="rId255" Type="http://schemas.openxmlformats.org/officeDocument/2006/relationships/customXml" Target="../ink/ink795.xml"/><Relationship Id="rId276" Type="http://schemas.openxmlformats.org/officeDocument/2006/relationships/customXml" Target="../ink/ink806.xml"/><Relationship Id="rId297" Type="http://schemas.openxmlformats.org/officeDocument/2006/relationships/customXml" Target="../ink/ink817.xml"/><Relationship Id="rId40" Type="http://schemas.openxmlformats.org/officeDocument/2006/relationships/image" Target="../media/image576.png"/><Relationship Id="rId115" Type="http://schemas.openxmlformats.org/officeDocument/2006/relationships/customXml" Target="../ink/ink723.xml"/><Relationship Id="rId136" Type="http://schemas.openxmlformats.org/officeDocument/2006/relationships/image" Target="../media/image701.png"/><Relationship Id="rId157" Type="http://schemas.openxmlformats.org/officeDocument/2006/relationships/customXml" Target="../ink/ink744.xml"/><Relationship Id="rId178" Type="http://schemas.openxmlformats.org/officeDocument/2006/relationships/customXml" Target="../ink/ink755.xml"/><Relationship Id="rId301" Type="http://schemas.openxmlformats.org/officeDocument/2006/relationships/customXml" Target="../ink/ink819.xml"/><Relationship Id="rId322" Type="http://schemas.openxmlformats.org/officeDocument/2006/relationships/image" Target="../media/image790.png"/><Relationship Id="rId343" Type="http://schemas.openxmlformats.org/officeDocument/2006/relationships/customXml" Target="../ink/ink840.xml"/><Relationship Id="rId364" Type="http://schemas.openxmlformats.org/officeDocument/2006/relationships/image" Target="../media/image811.png"/><Relationship Id="rId61" Type="http://schemas.openxmlformats.org/officeDocument/2006/relationships/customXml" Target="../ink/ink696.xml"/><Relationship Id="rId82" Type="http://schemas.openxmlformats.org/officeDocument/2006/relationships/image" Target="../media/image611.png"/><Relationship Id="rId199" Type="http://schemas.openxmlformats.org/officeDocument/2006/relationships/customXml" Target="../ink/ink766.xml"/><Relationship Id="rId203" Type="http://schemas.openxmlformats.org/officeDocument/2006/relationships/customXml" Target="../ink/ink768.xml"/><Relationship Id="rId385" Type="http://schemas.openxmlformats.org/officeDocument/2006/relationships/customXml" Target="../ink/ink861.xml"/><Relationship Id="rId19" Type="http://schemas.openxmlformats.org/officeDocument/2006/relationships/customXml" Target="../ink/ink675.xml"/><Relationship Id="rId224" Type="http://schemas.openxmlformats.org/officeDocument/2006/relationships/image" Target="../media/image743.png"/><Relationship Id="rId245" Type="http://schemas.openxmlformats.org/officeDocument/2006/relationships/image" Target="../media/image753.png"/><Relationship Id="rId266" Type="http://schemas.openxmlformats.org/officeDocument/2006/relationships/customXml" Target="../ink/ink801.xml"/><Relationship Id="rId287" Type="http://schemas.openxmlformats.org/officeDocument/2006/relationships/customXml" Target="../ink/ink812.xml"/><Relationship Id="rId30" Type="http://schemas.openxmlformats.org/officeDocument/2006/relationships/image" Target="../media/image571.png"/><Relationship Id="rId105" Type="http://schemas.openxmlformats.org/officeDocument/2006/relationships/customXml" Target="../ink/ink718.xml"/><Relationship Id="rId126" Type="http://schemas.openxmlformats.org/officeDocument/2006/relationships/image" Target="../media/image696.png"/><Relationship Id="rId147" Type="http://schemas.openxmlformats.org/officeDocument/2006/relationships/customXml" Target="../ink/ink739.xml"/><Relationship Id="rId168" Type="http://schemas.openxmlformats.org/officeDocument/2006/relationships/image" Target="../media/image716.png"/><Relationship Id="rId312" Type="http://schemas.openxmlformats.org/officeDocument/2006/relationships/image" Target="../media/image785.png"/><Relationship Id="rId333" Type="http://schemas.openxmlformats.org/officeDocument/2006/relationships/customXml" Target="../ink/ink835.xml"/><Relationship Id="rId354" Type="http://schemas.openxmlformats.org/officeDocument/2006/relationships/image" Target="../media/image806.png"/><Relationship Id="rId51" Type="http://schemas.openxmlformats.org/officeDocument/2006/relationships/customXml" Target="../ink/ink691.xml"/><Relationship Id="rId72" Type="http://schemas.openxmlformats.org/officeDocument/2006/relationships/image" Target="../media/image592.png"/><Relationship Id="rId93" Type="http://schemas.openxmlformats.org/officeDocument/2006/relationships/customXml" Target="../ink/ink712.xml"/><Relationship Id="rId189" Type="http://schemas.openxmlformats.org/officeDocument/2006/relationships/customXml" Target="../ink/ink761.xml"/><Relationship Id="rId375" Type="http://schemas.openxmlformats.org/officeDocument/2006/relationships/customXml" Target="../ink/ink856.xml"/><Relationship Id="rId3" Type="http://schemas.openxmlformats.org/officeDocument/2006/relationships/customXml" Target="../ink/ink667.xml"/><Relationship Id="rId214" Type="http://schemas.openxmlformats.org/officeDocument/2006/relationships/image" Target="../media/image738.png"/><Relationship Id="rId235" Type="http://schemas.openxmlformats.org/officeDocument/2006/relationships/image" Target="../media/image748.png"/><Relationship Id="rId256" Type="http://schemas.openxmlformats.org/officeDocument/2006/relationships/image" Target="../media/image758.png"/><Relationship Id="rId277" Type="http://schemas.openxmlformats.org/officeDocument/2006/relationships/image" Target="../media/image768.png"/><Relationship Id="rId298" Type="http://schemas.openxmlformats.org/officeDocument/2006/relationships/image" Target="../media/image778.png"/><Relationship Id="rId116" Type="http://schemas.openxmlformats.org/officeDocument/2006/relationships/image" Target="../media/image691.png"/><Relationship Id="rId137" Type="http://schemas.openxmlformats.org/officeDocument/2006/relationships/customXml" Target="../ink/ink734.xml"/><Relationship Id="rId158" Type="http://schemas.openxmlformats.org/officeDocument/2006/relationships/image" Target="../media/image229.png"/><Relationship Id="rId302" Type="http://schemas.openxmlformats.org/officeDocument/2006/relationships/image" Target="../media/image780.png"/><Relationship Id="rId323" Type="http://schemas.openxmlformats.org/officeDocument/2006/relationships/customXml" Target="../ink/ink830.xml"/><Relationship Id="rId344" Type="http://schemas.openxmlformats.org/officeDocument/2006/relationships/image" Target="../media/image801.png"/><Relationship Id="rId20" Type="http://schemas.openxmlformats.org/officeDocument/2006/relationships/image" Target="../media/image566.png"/><Relationship Id="rId41" Type="http://schemas.openxmlformats.org/officeDocument/2006/relationships/customXml" Target="../ink/ink686.xml"/><Relationship Id="rId62" Type="http://schemas.openxmlformats.org/officeDocument/2006/relationships/image" Target="../media/image587.png"/><Relationship Id="rId83" Type="http://schemas.openxmlformats.org/officeDocument/2006/relationships/customXml" Target="../ink/ink707.xml"/><Relationship Id="rId179" Type="http://schemas.openxmlformats.org/officeDocument/2006/relationships/image" Target="../media/image721.png"/><Relationship Id="rId365" Type="http://schemas.openxmlformats.org/officeDocument/2006/relationships/customXml" Target="../ink/ink851.xml"/><Relationship Id="rId386" Type="http://schemas.openxmlformats.org/officeDocument/2006/relationships/image" Target="../media/image822.png"/><Relationship Id="rId190" Type="http://schemas.openxmlformats.org/officeDocument/2006/relationships/image" Target="../media/image726.png"/><Relationship Id="rId204" Type="http://schemas.openxmlformats.org/officeDocument/2006/relationships/image" Target="../media/image733.png"/><Relationship Id="rId225" Type="http://schemas.openxmlformats.org/officeDocument/2006/relationships/customXml" Target="../ink/ink779.xml"/><Relationship Id="rId246" Type="http://schemas.openxmlformats.org/officeDocument/2006/relationships/customXml" Target="../ink/ink790.xml"/><Relationship Id="rId267" Type="http://schemas.openxmlformats.org/officeDocument/2006/relationships/image" Target="../media/image763.png"/><Relationship Id="rId288" Type="http://schemas.openxmlformats.org/officeDocument/2006/relationships/image" Target="../media/image773.png"/><Relationship Id="rId106" Type="http://schemas.openxmlformats.org/officeDocument/2006/relationships/image" Target="../media/image686.png"/><Relationship Id="rId127" Type="http://schemas.openxmlformats.org/officeDocument/2006/relationships/customXml" Target="../ink/ink729.xml"/><Relationship Id="rId313" Type="http://schemas.openxmlformats.org/officeDocument/2006/relationships/customXml" Target="../ink/ink825.xml"/><Relationship Id="rId10" Type="http://schemas.openxmlformats.org/officeDocument/2006/relationships/image" Target="../media/image561.png"/><Relationship Id="rId31" Type="http://schemas.openxmlformats.org/officeDocument/2006/relationships/customXml" Target="../ink/ink681.xml"/><Relationship Id="rId52" Type="http://schemas.openxmlformats.org/officeDocument/2006/relationships/image" Target="../media/image582.png"/><Relationship Id="rId73" Type="http://schemas.openxmlformats.org/officeDocument/2006/relationships/customXml" Target="../ink/ink702.xml"/><Relationship Id="rId94" Type="http://schemas.openxmlformats.org/officeDocument/2006/relationships/image" Target="../media/image617.png"/><Relationship Id="rId148" Type="http://schemas.openxmlformats.org/officeDocument/2006/relationships/image" Target="../media/image707.png"/><Relationship Id="rId169" Type="http://schemas.openxmlformats.org/officeDocument/2006/relationships/customXml" Target="../ink/ink750.xml"/><Relationship Id="rId334" Type="http://schemas.openxmlformats.org/officeDocument/2006/relationships/image" Target="../media/image796.png"/><Relationship Id="rId355" Type="http://schemas.openxmlformats.org/officeDocument/2006/relationships/customXml" Target="../ink/ink846.xml"/><Relationship Id="rId376" Type="http://schemas.openxmlformats.org/officeDocument/2006/relationships/image" Target="../media/image817.png"/><Relationship Id="rId4" Type="http://schemas.openxmlformats.org/officeDocument/2006/relationships/image" Target="../media/image558.png"/><Relationship Id="rId180" Type="http://schemas.openxmlformats.org/officeDocument/2006/relationships/customXml" Target="../ink/ink756.xml"/><Relationship Id="rId215" Type="http://schemas.openxmlformats.org/officeDocument/2006/relationships/customXml" Target="../ink/ink774.xml"/><Relationship Id="rId236" Type="http://schemas.openxmlformats.org/officeDocument/2006/relationships/customXml" Target="../ink/ink785.xml"/><Relationship Id="rId257" Type="http://schemas.openxmlformats.org/officeDocument/2006/relationships/customXml" Target="../ink/ink796.xml"/><Relationship Id="rId278" Type="http://schemas.openxmlformats.org/officeDocument/2006/relationships/customXml" Target="../ink/ink807.xml"/><Relationship Id="rId303" Type="http://schemas.openxmlformats.org/officeDocument/2006/relationships/customXml" Target="../ink/ink820.xml"/><Relationship Id="rId42" Type="http://schemas.openxmlformats.org/officeDocument/2006/relationships/image" Target="../media/image577.png"/><Relationship Id="rId84" Type="http://schemas.openxmlformats.org/officeDocument/2006/relationships/image" Target="../media/image612.png"/><Relationship Id="rId138" Type="http://schemas.openxmlformats.org/officeDocument/2006/relationships/image" Target="../media/image702.png"/><Relationship Id="rId345" Type="http://schemas.openxmlformats.org/officeDocument/2006/relationships/customXml" Target="../ink/ink841.xml"/><Relationship Id="rId387" Type="http://schemas.openxmlformats.org/officeDocument/2006/relationships/customXml" Target="../ink/ink862.xml"/><Relationship Id="rId191" Type="http://schemas.openxmlformats.org/officeDocument/2006/relationships/customXml" Target="../ink/ink762.xml"/><Relationship Id="rId205" Type="http://schemas.openxmlformats.org/officeDocument/2006/relationships/customXml" Target="../ink/ink769.xml"/><Relationship Id="rId247" Type="http://schemas.openxmlformats.org/officeDocument/2006/relationships/image" Target="../media/image754.png"/><Relationship Id="rId107" Type="http://schemas.openxmlformats.org/officeDocument/2006/relationships/customXml" Target="../ink/ink719.xml"/><Relationship Id="rId289" Type="http://schemas.openxmlformats.org/officeDocument/2006/relationships/customXml" Target="../ink/ink813.xml"/><Relationship Id="rId11" Type="http://schemas.openxmlformats.org/officeDocument/2006/relationships/customXml" Target="../ink/ink671.xml"/><Relationship Id="rId53" Type="http://schemas.openxmlformats.org/officeDocument/2006/relationships/customXml" Target="../ink/ink692.xml"/><Relationship Id="rId149" Type="http://schemas.openxmlformats.org/officeDocument/2006/relationships/customXml" Target="../ink/ink740.xml"/><Relationship Id="rId314" Type="http://schemas.openxmlformats.org/officeDocument/2006/relationships/image" Target="../media/image786.png"/><Relationship Id="rId356" Type="http://schemas.openxmlformats.org/officeDocument/2006/relationships/image" Target="../media/image807.png"/><Relationship Id="rId95" Type="http://schemas.openxmlformats.org/officeDocument/2006/relationships/customXml" Target="../ink/ink713.xml"/><Relationship Id="rId160" Type="http://schemas.openxmlformats.org/officeDocument/2006/relationships/image" Target="../media/image712.png"/><Relationship Id="rId216" Type="http://schemas.openxmlformats.org/officeDocument/2006/relationships/image" Target="../media/image739.png"/><Relationship Id="rId258" Type="http://schemas.openxmlformats.org/officeDocument/2006/relationships/image" Target="../media/image759.png"/><Relationship Id="rId22" Type="http://schemas.openxmlformats.org/officeDocument/2006/relationships/image" Target="../media/image567.png"/><Relationship Id="rId64" Type="http://schemas.openxmlformats.org/officeDocument/2006/relationships/image" Target="../media/image588.png"/><Relationship Id="rId118" Type="http://schemas.openxmlformats.org/officeDocument/2006/relationships/image" Target="../media/image692.png"/><Relationship Id="rId325" Type="http://schemas.openxmlformats.org/officeDocument/2006/relationships/customXml" Target="../ink/ink831.xml"/><Relationship Id="rId367" Type="http://schemas.openxmlformats.org/officeDocument/2006/relationships/customXml" Target="../ink/ink852.xml"/><Relationship Id="rId171" Type="http://schemas.openxmlformats.org/officeDocument/2006/relationships/customXml" Target="../ink/ink751.xml"/><Relationship Id="rId227" Type="http://schemas.openxmlformats.org/officeDocument/2006/relationships/image" Target="../media/image744.png"/><Relationship Id="rId269" Type="http://schemas.openxmlformats.org/officeDocument/2006/relationships/image" Target="../media/image764.png"/><Relationship Id="rId33" Type="http://schemas.openxmlformats.org/officeDocument/2006/relationships/customXml" Target="../ink/ink682.xml"/><Relationship Id="rId129" Type="http://schemas.openxmlformats.org/officeDocument/2006/relationships/customXml" Target="../ink/ink730.xml"/><Relationship Id="rId280" Type="http://schemas.openxmlformats.org/officeDocument/2006/relationships/customXml" Target="../ink/ink808.xml"/><Relationship Id="rId336" Type="http://schemas.openxmlformats.org/officeDocument/2006/relationships/image" Target="../media/image797.png"/><Relationship Id="rId75" Type="http://schemas.openxmlformats.org/officeDocument/2006/relationships/customXml" Target="../ink/ink703.xml"/><Relationship Id="rId140" Type="http://schemas.openxmlformats.org/officeDocument/2006/relationships/image" Target="../media/image703.png"/><Relationship Id="rId182" Type="http://schemas.openxmlformats.org/officeDocument/2006/relationships/customXml" Target="../ink/ink757.xml"/><Relationship Id="rId378" Type="http://schemas.openxmlformats.org/officeDocument/2006/relationships/image" Target="../media/image818.png"/><Relationship Id="rId6" Type="http://schemas.openxmlformats.org/officeDocument/2006/relationships/image" Target="../media/image559.png"/><Relationship Id="rId238" Type="http://schemas.openxmlformats.org/officeDocument/2006/relationships/customXml" Target="../ink/ink786.xml"/><Relationship Id="rId291" Type="http://schemas.openxmlformats.org/officeDocument/2006/relationships/customXml" Target="../ink/ink814.xml"/><Relationship Id="rId305" Type="http://schemas.openxmlformats.org/officeDocument/2006/relationships/customXml" Target="../ink/ink821.xml"/><Relationship Id="rId347" Type="http://schemas.openxmlformats.org/officeDocument/2006/relationships/customXml" Target="../ink/ink842.xml"/><Relationship Id="rId44" Type="http://schemas.openxmlformats.org/officeDocument/2006/relationships/image" Target="../media/image578.png"/><Relationship Id="rId86" Type="http://schemas.openxmlformats.org/officeDocument/2006/relationships/image" Target="../media/image613.png"/><Relationship Id="rId151" Type="http://schemas.openxmlformats.org/officeDocument/2006/relationships/customXml" Target="../ink/ink741.xml"/><Relationship Id="rId193" Type="http://schemas.openxmlformats.org/officeDocument/2006/relationships/customXml" Target="../ink/ink763.xml"/><Relationship Id="rId207" Type="http://schemas.openxmlformats.org/officeDocument/2006/relationships/customXml" Target="../ink/ink770.xml"/><Relationship Id="rId249" Type="http://schemas.openxmlformats.org/officeDocument/2006/relationships/image" Target="../media/image755.png"/><Relationship Id="rId13" Type="http://schemas.openxmlformats.org/officeDocument/2006/relationships/customXml" Target="../ink/ink672.xml"/><Relationship Id="rId109" Type="http://schemas.openxmlformats.org/officeDocument/2006/relationships/customXml" Target="../ink/ink720.xml"/><Relationship Id="rId260" Type="http://schemas.openxmlformats.org/officeDocument/2006/relationships/image" Target="../media/image760.png"/><Relationship Id="rId316" Type="http://schemas.openxmlformats.org/officeDocument/2006/relationships/image" Target="../media/image787.png"/><Relationship Id="rId55" Type="http://schemas.openxmlformats.org/officeDocument/2006/relationships/customXml" Target="../ink/ink693.xml"/><Relationship Id="rId97" Type="http://schemas.openxmlformats.org/officeDocument/2006/relationships/customXml" Target="../ink/ink714.xml"/><Relationship Id="rId120" Type="http://schemas.openxmlformats.org/officeDocument/2006/relationships/image" Target="../media/image693.png"/><Relationship Id="rId358" Type="http://schemas.openxmlformats.org/officeDocument/2006/relationships/image" Target="../media/image808.png"/><Relationship Id="rId162" Type="http://schemas.openxmlformats.org/officeDocument/2006/relationships/image" Target="../media/image713.png"/><Relationship Id="rId218" Type="http://schemas.openxmlformats.org/officeDocument/2006/relationships/image" Target="../media/image740.png"/><Relationship Id="rId271" Type="http://schemas.openxmlformats.org/officeDocument/2006/relationships/image" Target="../media/image765.png"/><Relationship Id="rId24" Type="http://schemas.openxmlformats.org/officeDocument/2006/relationships/image" Target="../media/image568.png"/><Relationship Id="rId66" Type="http://schemas.openxmlformats.org/officeDocument/2006/relationships/image" Target="../media/image589.png"/><Relationship Id="rId131" Type="http://schemas.openxmlformats.org/officeDocument/2006/relationships/customXml" Target="../ink/ink731.xml"/><Relationship Id="rId327" Type="http://schemas.openxmlformats.org/officeDocument/2006/relationships/customXml" Target="../ink/ink832.xml"/><Relationship Id="rId369" Type="http://schemas.openxmlformats.org/officeDocument/2006/relationships/customXml" Target="../ink/ink853.xml"/><Relationship Id="rId173" Type="http://schemas.openxmlformats.org/officeDocument/2006/relationships/customXml" Target="../ink/ink752.xml"/><Relationship Id="rId229" Type="http://schemas.openxmlformats.org/officeDocument/2006/relationships/image" Target="../media/image745.png"/><Relationship Id="rId380" Type="http://schemas.openxmlformats.org/officeDocument/2006/relationships/image" Target="../media/image819.png"/><Relationship Id="rId240" Type="http://schemas.openxmlformats.org/officeDocument/2006/relationships/customXml" Target="../ink/ink787.xml"/><Relationship Id="rId35" Type="http://schemas.openxmlformats.org/officeDocument/2006/relationships/customXml" Target="../ink/ink683.xml"/><Relationship Id="rId77" Type="http://schemas.openxmlformats.org/officeDocument/2006/relationships/customXml" Target="../ink/ink704.xml"/><Relationship Id="rId100" Type="http://schemas.openxmlformats.org/officeDocument/2006/relationships/image" Target="../media/image668.png"/><Relationship Id="rId282" Type="http://schemas.openxmlformats.org/officeDocument/2006/relationships/image" Target="../media/image770.png"/><Relationship Id="rId338" Type="http://schemas.openxmlformats.org/officeDocument/2006/relationships/image" Target="../media/image798.png"/><Relationship Id="rId8" Type="http://schemas.openxmlformats.org/officeDocument/2006/relationships/image" Target="../media/image560.png"/><Relationship Id="rId142" Type="http://schemas.openxmlformats.org/officeDocument/2006/relationships/image" Target="../media/image704.png"/><Relationship Id="rId184" Type="http://schemas.openxmlformats.org/officeDocument/2006/relationships/customXml" Target="../ink/ink758.xml"/><Relationship Id="rId251" Type="http://schemas.openxmlformats.org/officeDocument/2006/relationships/image" Target="../media/image756.png"/><Relationship Id="rId46" Type="http://schemas.openxmlformats.org/officeDocument/2006/relationships/image" Target="../media/image579.png"/><Relationship Id="rId293" Type="http://schemas.openxmlformats.org/officeDocument/2006/relationships/customXml" Target="../ink/ink815.xml"/><Relationship Id="rId307" Type="http://schemas.openxmlformats.org/officeDocument/2006/relationships/customXml" Target="../ink/ink822.xml"/><Relationship Id="rId349" Type="http://schemas.openxmlformats.org/officeDocument/2006/relationships/customXml" Target="../ink/ink843.xml"/><Relationship Id="rId88" Type="http://schemas.openxmlformats.org/officeDocument/2006/relationships/image" Target="../media/image614.png"/><Relationship Id="rId111" Type="http://schemas.openxmlformats.org/officeDocument/2006/relationships/customXml" Target="../ink/ink721.xml"/><Relationship Id="rId153" Type="http://schemas.openxmlformats.org/officeDocument/2006/relationships/customXml" Target="../ink/ink742.xml"/><Relationship Id="rId195" Type="http://schemas.openxmlformats.org/officeDocument/2006/relationships/customXml" Target="../ink/ink764.xml"/><Relationship Id="rId209" Type="http://schemas.openxmlformats.org/officeDocument/2006/relationships/customXml" Target="../ink/ink771.xml"/><Relationship Id="rId360" Type="http://schemas.openxmlformats.org/officeDocument/2006/relationships/image" Target="../media/image809.png"/><Relationship Id="rId220" Type="http://schemas.openxmlformats.org/officeDocument/2006/relationships/image" Target="../media/image741.png"/><Relationship Id="rId15" Type="http://schemas.openxmlformats.org/officeDocument/2006/relationships/customXml" Target="../ink/ink673.xml"/><Relationship Id="rId57" Type="http://schemas.openxmlformats.org/officeDocument/2006/relationships/customXml" Target="../ink/ink694.xml"/><Relationship Id="rId262" Type="http://schemas.openxmlformats.org/officeDocument/2006/relationships/customXml" Target="../ink/ink799.xml"/><Relationship Id="rId318" Type="http://schemas.openxmlformats.org/officeDocument/2006/relationships/image" Target="../media/image788.png"/><Relationship Id="rId99" Type="http://schemas.openxmlformats.org/officeDocument/2006/relationships/customXml" Target="../ink/ink715.xml"/><Relationship Id="rId122" Type="http://schemas.openxmlformats.org/officeDocument/2006/relationships/image" Target="../media/image694.png"/><Relationship Id="rId164" Type="http://schemas.openxmlformats.org/officeDocument/2006/relationships/image" Target="../media/image714.png"/><Relationship Id="rId371" Type="http://schemas.openxmlformats.org/officeDocument/2006/relationships/customXml" Target="../ink/ink854.xml"/><Relationship Id="rId26" Type="http://schemas.openxmlformats.org/officeDocument/2006/relationships/image" Target="../media/image569.png"/><Relationship Id="rId231" Type="http://schemas.openxmlformats.org/officeDocument/2006/relationships/image" Target="../media/image746.png"/><Relationship Id="rId273" Type="http://schemas.openxmlformats.org/officeDocument/2006/relationships/image" Target="../media/image766.png"/><Relationship Id="rId329" Type="http://schemas.openxmlformats.org/officeDocument/2006/relationships/customXml" Target="../ink/ink833.xml"/></Relationships>
</file>

<file path=ppt/slides/_rels/slide6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20.xml"/><Relationship Id="rId299" Type="http://schemas.openxmlformats.org/officeDocument/2006/relationships/customXml" Target="../ink/ink1015.xml"/><Relationship Id="rId21" Type="http://schemas.openxmlformats.org/officeDocument/2006/relationships/customXml" Target="../ink/ink872.xml"/><Relationship Id="rId63" Type="http://schemas.openxmlformats.org/officeDocument/2006/relationships/customXml" Target="../ink/ink893.xml"/><Relationship Id="rId159" Type="http://schemas.openxmlformats.org/officeDocument/2006/relationships/customXml" Target="../ink/ink941.xml"/><Relationship Id="rId324" Type="http://schemas.openxmlformats.org/officeDocument/2006/relationships/customXml" Target="../ink/ink1028.xml"/><Relationship Id="rId366" Type="http://schemas.openxmlformats.org/officeDocument/2006/relationships/image" Target="../media/image869.png"/><Relationship Id="rId170" Type="http://schemas.openxmlformats.org/officeDocument/2006/relationships/image" Target="../media/image718.png"/><Relationship Id="rId226" Type="http://schemas.openxmlformats.org/officeDocument/2006/relationships/customXml" Target="../ink/ink976.xml"/><Relationship Id="rId433" Type="http://schemas.openxmlformats.org/officeDocument/2006/relationships/customXml" Target="../ink/ink1084.xml"/><Relationship Id="rId268" Type="http://schemas.openxmlformats.org/officeDocument/2006/relationships/image" Target="../media/image824.png"/><Relationship Id="rId32" Type="http://schemas.openxmlformats.org/officeDocument/2006/relationships/image" Target="../media/image573.png"/><Relationship Id="rId74" Type="http://schemas.openxmlformats.org/officeDocument/2006/relationships/image" Target="../media/image594.png"/><Relationship Id="rId128" Type="http://schemas.openxmlformats.org/officeDocument/2006/relationships/image" Target="../media/image698.png"/><Relationship Id="rId335" Type="http://schemas.openxmlformats.org/officeDocument/2006/relationships/image" Target="../media/image856.png"/><Relationship Id="rId377" Type="http://schemas.openxmlformats.org/officeDocument/2006/relationships/customXml" Target="../ink/ink1056.xml"/><Relationship Id="rId5" Type="http://schemas.openxmlformats.org/officeDocument/2006/relationships/customXml" Target="../ink/ink864.xml"/><Relationship Id="rId181" Type="http://schemas.openxmlformats.org/officeDocument/2006/relationships/image" Target="../media/image723.png"/><Relationship Id="rId237" Type="http://schemas.openxmlformats.org/officeDocument/2006/relationships/image" Target="../media/image750.png"/><Relationship Id="rId402" Type="http://schemas.openxmlformats.org/officeDocument/2006/relationships/image" Target="../media/image887.png"/><Relationship Id="rId279" Type="http://schemas.openxmlformats.org/officeDocument/2006/relationships/image" Target="../media/image829.png"/><Relationship Id="rId43" Type="http://schemas.openxmlformats.org/officeDocument/2006/relationships/customXml" Target="../ink/ink883.xml"/><Relationship Id="rId139" Type="http://schemas.openxmlformats.org/officeDocument/2006/relationships/customXml" Target="../ink/ink931.xml"/><Relationship Id="rId290" Type="http://schemas.openxmlformats.org/officeDocument/2006/relationships/customXml" Target="../ink/ink1010.xml"/><Relationship Id="rId304" Type="http://schemas.openxmlformats.org/officeDocument/2006/relationships/image" Target="../media/image841.png"/><Relationship Id="rId346" Type="http://schemas.openxmlformats.org/officeDocument/2006/relationships/customXml" Target="../ink/ink1039.xml"/><Relationship Id="rId388" Type="http://schemas.openxmlformats.org/officeDocument/2006/relationships/image" Target="../media/image880.png"/><Relationship Id="rId85" Type="http://schemas.openxmlformats.org/officeDocument/2006/relationships/customXml" Target="../ink/ink904.xml"/><Relationship Id="rId150" Type="http://schemas.openxmlformats.org/officeDocument/2006/relationships/image" Target="../media/image709.png"/><Relationship Id="rId192" Type="http://schemas.openxmlformats.org/officeDocument/2006/relationships/image" Target="../media/image728.png"/><Relationship Id="rId206" Type="http://schemas.openxmlformats.org/officeDocument/2006/relationships/image" Target="../media/image735.png"/><Relationship Id="rId413" Type="http://schemas.openxmlformats.org/officeDocument/2006/relationships/customXml" Target="../ink/ink1074.xml"/><Relationship Id="rId248" Type="http://schemas.openxmlformats.org/officeDocument/2006/relationships/customXml" Target="../ink/ink987.xml"/><Relationship Id="rId12" Type="http://schemas.openxmlformats.org/officeDocument/2006/relationships/image" Target="../media/image563.png"/><Relationship Id="rId108" Type="http://schemas.openxmlformats.org/officeDocument/2006/relationships/image" Target="../media/image688.png"/><Relationship Id="rId315" Type="http://schemas.openxmlformats.org/officeDocument/2006/relationships/customXml" Target="../ink/ink1023.xml"/><Relationship Id="rId357" Type="http://schemas.openxmlformats.org/officeDocument/2006/relationships/customXml" Target="../ink/ink1046.xml"/><Relationship Id="rId54" Type="http://schemas.openxmlformats.org/officeDocument/2006/relationships/image" Target="../media/image584.png"/><Relationship Id="rId96" Type="http://schemas.openxmlformats.org/officeDocument/2006/relationships/image" Target="../media/image653.png"/><Relationship Id="rId161" Type="http://schemas.openxmlformats.org/officeDocument/2006/relationships/customXml" Target="../ink/ink942.xml"/><Relationship Id="rId217" Type="http://schemas.openxmlformats.org/officeDocument/2006/relationships/customXml" Target="../ink/ink971.xml"/><Relationship Id="rId399" Type="http://schemas.openxmlformats.org/officeDocument/2006/relationships/customXml" Target="../ink/ink1067.xml"/><Relationship Id="rId259" Type="http://schemas.openxmlformats.org/officeDocument/2006/relationships/customXml" Target="../ink/ink993.xml"/><Relationship Id="rId424" Type="http://schemas.openxmlformats.org/officeDocument/2006/relationships/image" Target="../media/image898.png"/><Relationship Id="rId23" Type="http://schemas.openxmlformats.org/officeDocument/2006/relationships/customXml" Target="../ink/ink873.xml"/><Relationship Id="rId119" Type="http://schemas.openxmlformats.org/officeDocument/2006/relationships/customXml" Target="../ink/ink921.xml"/><Relationship Id="rId270" Type="http://schemas.openxmlformats.org/officeDocument/2006/relationships/customXml" Target="../ink/ink1000.xml"/><Relationship Id="rId326" Type="http://schemas.openxmlformats.org/officeDocument/2006/relationships/customXml" Target="../ink/ink1029.xml"/><Relationship Id="rId65" Type="http://schemas.openxmlformats.org/officeDocument/2006/relationships/customXml" Target="../ink/ink894.xml"/><Relationship Id="rId130" Type="http://schemas.openxmlformats.org/officeDocument/2006/relationships/image" Target="../media/image699.png"/><Relationship Id="rId368" Type="http://schemas.openxmlformats.org/officeDocument/2006/relationships/image" Target="../media/image870.png"/><Relationship Id="rId172" Type="http://schemas.openxmlformats.org/officeDocument/2006/relationships/customXml" Target="../ink/ink948.xml"/><Relationship Id="rId228" Type="http://schemas.openxmlformats.org/officeDocument/2006/relationships/customXml" Target="../ink/ink977.xml"/><Relationship Id="rId435" Type="http://schemas.openxmlformats.org/officeDocument/2006/relationships/customXml" Target="../ink/ink1085.xml"/><Relationship Id="rId281" Type="http://schemas.openxmlformats.org/officeDocument/2006/relationships/image" Target="../media/image830.png"/><Relationship Id="rId337" Type="http://schemas.openxmlformats.org/officeDocument/2006/relationships/image" Target="../media/image132.png"/><Relationship Id="rId34" Type="http://schemas.openxmlformats.org/officeDocument/2006/relationships/image" Target="../media/image574.png"/><Relationship Id="rId76" Type="http://schemas.openxmlformats.org/officeDocument/2006/relationships/image" Target="../media/image605.png"/><Relationship Id="rId141" Type="http://schemas.openxmlformats.org/officeDocument/2006/relationships/customXml" Target="../ink/ink932.xml"/><Relationship Id="rId379" Type="http://schemas.openxmlformats.org/officeDocument/2006/relationships/customXml" Target="../ink/ink1057.xml"/><Relationship Id="rId7" Type="http://schemas.openxmlformats.org/officeDocument/2006/relationships/customXml" Target="../ink/ink865.xml"/><Relationship Id="rId183" Type="http://schemas.openxmlformats.org/officeDocument/2006/relationships/customXml" Target="../ink/ink954.xml"/><Relationship Id="rId239" Type="http://schemas.openxmlformats.org/officeDocument/2006/relationships/image" Target="../media/image751.png"/><Relationship Id="rId390" Type="http://schemas.openxmlformats.org/officeDocument/2006/relationships/image" Target="../media/image881.png"/><Relationship Id="rId404" Type="http://schemas.openxmlformats.org/officeDocument/2006/relationships/image" Target="../media/image888.png"/><Relationship Id="rId250" Type="http://schemas.openxmlformats.org/officeDocument/2006/relationships/customXml" Target="../ink/ink988.xml"/><Relationship Id="rId292" Type="http://schemas.openxmlformats.org/officeDocument/2006/relationships/customXml" Target="../ink/ink1011.xml"/><Relationship Id="rId306" Type="http://schemas.openxmlformats.org/officeDocument/2006/relationships/image" Target="../media/image842.png"/><Relationship Id="rId45" Type="http://schemas.openxmlformats.org/officeDocument/2006/relationships/customXml" Target="../ink/ink884.xml"/><Relationship Id="rId87" Type="http://schemas.openxmlformats.org/officeDocument/2006/relationships/customXml" Target="../ink/ink905.xml"/><Relationship Id="rId110" Type="http://schemas.openxmlformats.org/officeDocument/2006/relationships/image" Target="../media/image689.png"/><Relationship Id="rId348" Type="http://schemas.openxmlformats.org/officeDocument/2006/relationships/image" Target="../media/image861.png"/><Relationship Id="rId152" Type="http://schemas.openxmlformats.org/officeDocument/2006/relationships/image" Target="../media/image710.png"/><Relationship Id="rId194" Type="http://schemas.openxmlformats.org/officeDocument/2006/relationships/image" Target="../media/image729.png"/><Relationship Id="rId208" Type="http://schemas.openxmlformats.org/officeDocument/2006/relationships/image" Target="../media/image736.png"/><Relationship Id="rId415" Type="http://schemas.openxmlformats.org/officeDocument/2006/relationships/customXml" Target="../ink/ink1075.xml"/><Relationship Id="rId261" Type="http://schemas.openxmlformats.org/officeDocument/2006/relationships/image" Target="../media/image768.png"/><Relationship Id="rId14" Type="http://schemas.openxmlformats.org/officeDocument/2006/relationships/image" Target="../media/image564.png"/><Relationship Id="rId56" Type="http://schemas.openxmlformats.org/officeDocument/2006/relationships/image" Target="../media/image585.png"/><Relationship Id="rId317" Type="http://schemas.openxmlformats.org/officeDocument/2006/relationships/customXml" Target="../ink/ink1024.xml"/><Relationship Id="rId359" Type="http://schemas.openxmlformats.org/officeDocument/2006/relationships/customXml" Target="../ink/ink1047.xml"/><Relationship Id="rId98" Type="http://schemas.openxmlformats.org/officeDocument/2006/relationships/image" Target="../media/image668.png"/><Relationship Id="rId121" Type="http://schemas.openxmlformats.org/officeDocument/2006/relationships/customXml" Target="../ink/ink922.xml"/><Relationship Id="rId163" Type="http://schemas.openxmlformats.org/officeDocument/2006/relationships/customXml" Target="../ink/ink943.xml"/><Relationship Id="rId219" Type="http://schemas.openxmlformats.org/officeDocument/2006/relationships/customXml" Target="../ink/ink972.xml"/><Relationship Id="rId370" Type="http://schemas.openxmlformats.org/officeDocument/2006/relationships/image" Target="../media/image871.png"/><Relationship Id="rId426" Type="http://schemas.openxmlformats.org/officeDocument/2006/relationships/image" Target="../media/image899.png"/><Relationship Id="rId230" Type="http://schemas.openxmlformats.org/officeDocument/2006/relationships/customXml" Target="../ink/ink978.xml"/><Relationship Id="rId25" Type="http://schemas.openxmlformats.org/officeDocument/2006/relationships/customXml" Target="../ink/ink874.xml"/><Relationship Id="rId67" Type="http://schemas.openxmlformats.org/officeDocument/2006/relationships/customXml" Target="../ink/ink895.xml"/><Relationship Id="rId272" Type="http://schemas.openxmlformats.org/officeDocument/2006/relationships/customXml" Target="../ink/ink1001.xml"/><Relationship Id="rId328" Type="http://schemas.openxmlformats.org/officeDocument/2006/relationships/customXml" Target="../ink/ink1030.xml"/><Relationship Id="rId132" Type="http://schemas.openxmlformats.org/officeDocument/2006/relationships/image" Target="../media/image700.png"/><Relationship Id="rId174" Type="http://schemas.openxmlformats.org/officeDocument/2006/relationships/customXml" Target="../ink/ink949.xml"/><Relationship Id="rId381" Type="http://schemas.openxmlformats.org/officeDocument/2006/relationships/customXml" Target="../ink/ink1058.xml"/><Relationship Id="rId241" Type="http://schemas.openxmlformats.org/officeDocument/2006/relationships/image" Target="../media/image752.png"/><Relationship Id="rId437" Type="http://schemas.openxmlformats.org/officeDocument/2006/relationships/customXml" Target="../ink/ink1086.xml"/><Relationship Id="rId36" Type="http://schemas.openxmlformats.org/officeDocument/2006/relationships/image" Target="../media/image575.png"/><Relationship Id="rId283" Type="http://schemas.openxmlformats.org/officeDocument/2006/relationships/image" Target="../media/image831.png"/><Relationship Id="rId339" Type="http://schemas.openxmlformats.org/officeDocument/2006/relationships/image" Target="../media/image857.png"/><Relationship Id="rId78" Type="http://schemas.openxmlformats.org/officeDocument/2006/relationships/image" Target="../media/image610.png"/><Relationship Id="rId101" Type="http://schemas.openxmlformats.org/officeDocument/2006/relationships/customXml" Target="../ink/ink912.xml"/><Relationship Id="rId143" Type="http://schemas.openxmlformats.org/officeDocument/2006/relationships/customXml" Target="../ink/ink933.xml"/><Relationship Id="rId185" Type="http://schemas.openxmlformats.org/officeDocument/2006/relationships/customXml" Target="../ink/ink955.xml"/><Relationship Id="rId350" Type="http://schemas.openxmlformats.org/officeDocument/2006/relationships/customXml" Target="../ink/ink1042.xml"/><Relationship Id="rId406" Type="http://schemas.openxmlformats.org/officeDocument/2006/relationships/image" Target="../media/image889.png"/><Relationship Id="rId9" Type="http://schemas.openxmlformats.org/officeDocument/2006/relationships/customXml" Target="../ink/ink866.xml"/><Relationship Id="rId210" Type="http://schemas.openxmlformats.org/officeDocument/2006/relationships/image" Target="../media/image737.png"/><Relationship Id="rId392" Type="http://schemas.openxmlformats.org/officeDocument/2006/relationships/image" Target="../media/image882.png"/><Relationship Id="rId252" Type="http://schemas.openxmlformats.org/officeDocument/2006/relationships/customXml" Target="../ink/ink989.xml"/><Relationship Id="rId294" Type="http://schemas.openxmlformats.org/officeDocument/2006/relationships/image" Target="../media/image836.png"/><Relationship Id="rId308" Type="http://schemas.openxmlformats.org/officeDocument/2006/relationships/image" Target="../media/image843.png"/><Relationship Id="rId47" Type="http://schemas.openxmlformats.org/officeDocument/2006/relationships/customXml" Target="../ink/ink885.xml"/><Relationship Id="rId89" Type="http://schemas.openxmlformats.org/officeDocument/2006/relationships/customXml" Target="../ink/ink906.xml"/><Relationship Id="rId112" Type="http://schemas.openxmlformats.org/officeDocument/2006/relationships/image" Target="../media/image690.png"/><Relationship Id="rId154" Type="http://schemas.openxmlformats.org/officeDocument/2006/relationships/image" Target="../media/image711.png"/><Relationship Id="rId361" Type="http://schemas.openxmlformats.org/officeDocument/2006/relationships/customXml" Target="../ink/ink1048.xml"/><Relationship Id="rId196" Type="http://schemas.openxmlformats.org/officeDocument/2006/relationships/image" Target="../media/image730.png"/><Relationship Id="rId417" Type="http://schemas.openxmlformats.org/officeDocument/2006/relationships/customXml" Target="../ink/ink1076.xml"/><Relationship Id="rId16" Type="http://schemas.openxmlformats.org/officeDocument/2006/relationships/image" Target="../media/image565.png"/><Relationship Id="rId221" Type="http://schemas.openxmlformats.org/officeDocument/2006/relationships/customXml" Target="../ink/ink973.xml"/><Relationship Id="rId263" Type="http://schemas.openxmlformats.org/officeDocument/2006/relationships/customXml" Target="../ink/ink996.xml"/><Relationship Id="rId319" Type="http://schemas.openxmlformats.org/officeDocument/2006/relationships/customXml" Target="../ink/ink1025.xml"/><Relationship Id="rId58" Type="http://schemas.openxmlformats.org/officeDocument/2006/relationships/image" Target="../media/image586.png"/><Relationship Id="rId123" Type="http://schemas.openxmlformats.org/officeDocument/2006/relationships/customXml" Target="../ink/ink923.xml"/><Relationship Id="rId330" Type="http://schemas.openxmlformats.org/officeDocument/2006/relationships/customXml" Target="../ink/ink1031.xml"/><Relationship Id="rId165" Type="http://schemas.openxmlformats.org/officeDocument/2006/relationships/customXml" Target="../ink/ink944.xml"/><Relationship Id="rId372" Type="http://schemas.openxmlformats.org/officeDocument/2006/relationships/image" Target="../media/image872.png"/><Relationship Id="rId428" Type="http://schemas.openxmlformats.org/officeDocument/2006/relationships/image" Target="../media/image900.png"/><Relationship Id="rId232" Type="http://schemas.openxmlformats.org/officeDocument/2006/relationships/customXml" Target="../ink/ink979.xml"/><Relationship Id="rId274" Type="http://schemas.openxmlformats.org/officeDocument/2006/relationships/customXml" Target="../ink/ink1002.xml"/><Relationship Id="rId27" Type="http://schemas.openxmlformats.org/officeDocument/2006/relationships/customXml" Target="../ink/ink875.xml"/><Relationship Id="rId69" Type="http://schemas.openxmlformats.org/officeDocument/2006/relationships/customXml" Target="../ink/ink896.xml"/><Relationship Id="rId134" Type="http://schemas.openxmlformats.org/officeDocument/2006/relationships/image" Target="../media/image701.png"/><Relationship Id="rId80" Type="http://schemas.openxmlformats.org/officeDocument/2006/relationships/image" Target="../media/image611.png"/><Relationship Id="rId176" Type="http://schemas.openxmlformats.org/officeDocument/2006/relationships/customXml" Target="../ink/ink950.xml"/><Relationship Id="rId341" Type="http://schemas.openxmlformats.org/officeDocument/2006/relationships/image" Target="../media/image858.png"/><Relationship Id="rId383" Type="http://schemas.openxmlformats.org/officeDocument/2006/relationships/customXml" Target="../ink/ink1059.xml"/><Relationship Id="rId439" Type="http://schemas.openxmlformats.org/officeDocument/2006/relationships/customXml" Target="../ink/ink1087.xml"/><Relationship Id="rId201" Type="http://schemas.openxmlformats.org/officeDocument/2006/relationships/customXml" Target="../ink/ink963.xml"/><Relationship Id="rId243" Type="http://schemas.openxmlformats.org/officeDocument/2006/relationships/image" Target="../media/image753.png"/><Relationship Id="rId285" Type="http://schemas.openxmlformats.org/officeDocument/2006/relationships/image" Target="../media/image832.png"/><Relationship Id="rId38" Type="http://schemas.openxmlformats.org/officeDocument/2006/relationships/image" Target="../media/image576.png"/><Relationship Id="rId103" Type="http://schemas.openxmlformats.org/officeDocument/2006/relationships/customXml" Target="../ink/ink913.xml"/><Relationship Id="rId310" Type="http://schemas.openxmlformats.org/officeDocument/2006/relationships/image" Target="../media/image844.png"/><Relationship Id="rId91" Type="http://schemas.openxmlformats.org/officeDocument/2006/relationships/customXml" Target="../ink/ink907.xml"/><Relationship Id="rId145" Type="http://schemas.openxmlformats.org/officeDocument/2006/relationships/customXml" Target="../ink/ink934.xml"/><Relationship Id="rId187" Type="http://schemas.openxmlformats.org/officeDocument/2006/relationships/customXml" Target="../ink/ink956.xml"/><Relationship Id="rId352" Type="http://schemas.openxmlformats.org/officeDocument/2006/relationships/customXml" Target="../ink/ink1043.xml"/><Relationship Id="rId394" Type="http://schemas.openxmlformats.org/officeDocument/2006/relationships/image" Target="../media/image883.png"/><Relationship Id="rId408" Type="http://schemas.openxmlformats.org/officeDocument/2006/relationships/image" Target="../media/image890.png"/><Relationship Id="rId212" Type="http://schemas.openxmlformats.org/officeDocument/2006/relationships/image" Target="../media/image738.png"/><Relationship Id="rId254" Type="http://schemas.openxmlformats.org/officeDocument/2006/relationships/image" Target="../media/image758.png"/><Relationship Id="rId49" Type="http://schemas.openxmlformats.org/officeDocument/2006/relationships/customXml" Target="../ink/ink886.xml"/><Relationship Id="rId114" Type="http://schemas.openxmlformats.org/officeDocument/2006/relationships/image" Target="../media/image691.png"/><Relationship Id="rId296" Type="http://schemas.openxmlformats.org/officeDocument/2006/relationships/image" Target="../media/image837.png"/><Relationship Id="rId60" Type="http://schemas.openxmlformats.org/officeDocument/2006/relationships/image" Target="../media/image587.png"/><Relationship Id="rId81" Type="http://schemas.openxmlformats.org/officeDocument/2006/relationships/customXml" Target="../ink/ink902.xml"/><Relationship Id="rId135" Type="http://schemas.openxmlformats.org/officeDocument/2006/relationships/customXml" Target="../ink/ink929.xml"/><Relationship Id="rId156" Type="http://schemas.openxmlformats.org/officeDocument/2006/relationships/image" Target="../media/image229.png"/><Relationship Id="rId177" Type="http://schemas.openxmlformats.org/officeDocument/2006/relationships/image" Target="../media/image721.png"/><Relationship Id="rId198" Type="http://schemas.openxmlformats.org/officeDocument/2006/relationships/image" Target="../media/image731.png"/><Relationship Id="rId321" Type="http://schemas.openxmlformats.org/officeDocument/2006/relationships/customXml" Target="../ink/ink1026.xml"/><Relationship Id="rId342" Type="http://schemas.openxmlformats.org/officeDocument/2006/relationships/customXml" Target="../ink/ink1037.xml"/><Relationship Id="rId363" Type="http://schemas.openxmlformats.org/officeDocument/2006/relationships/customXml" Target="../ink/ink1049.xml"/><Relationship Id="rId384" Type="http://schemas.openxmlformats.org/officeDocument/2006/relationships/image" Target="../media/image878.png"/><Relationship Id="rId419" Type="http://schemas.openxmlformats.org/officeDocument/2006/relationships/customXml" Target="../ink/ink1077.xml"/><Relationship Id="rId202" Type="http://schemas.openxmlformats.org/officeDocument/2006/relationships/image" Target="../media/image733.png"/><Relationship Id="rId223" Type="http://schemas.openxmlformats.org/officeDocument/2006/relationships/customXml" Target="../ink/ink974.xml"/><Relationship Id="rId244" Type="http://schemas.openxmlformats.org/officeDocument/2006/relationships/customXml" Target="../ink/ink985.xml"/><Relationship Id="rId430" Type="http://schemas.openxmlformats.org/officeDocument/2006/relationships/image" Target="../media/image901.png"/><Relationship Id="rId18" Type="http://schemas.openxmlformats.org/officeDocument/2006/relationships/image" Target="../media/image566.png"/><Relationship Id="rId39" Type="http://schemas.openxmlformats.org/officeDocument/2006/relationships/customXml" Target="../ink/ink881.xml"/><Relationship Id="rId265" Type="http://schemas.openxmlformats.org/officeDocument/2006/relationships/customXml" Target="../ink/ink997.xml"/><Relationship Id="rId286" Type="http://schemas.openxmlformats.org/officeDocument/2006/relationships/customXml" Target="../ink/ink1008.xml"/><Relationship Id="rId50" Type="http://schemas.openxmlformats.org/officeDocument/2006/relationships/image" Target="../media/image582.png"/><Relationship Id="rId104" Type="http://schemas.openxmlformats.org/officeDocument/2006/relationships/image" Target="../media/image686.png"/><Relationship Id="rId125" Type="http://schemas.openxmlformats.org/officeDocument/2006/relationships/customXml" Target="../ink/ink924.xml"/><Relationship Id="rId146" Type="http://schemas.openxmlformats.org/officeDocument/2006/relationships/image" Target="../media/image707.png"/><Relationship Id="rId167" Type="http://schemas.openxmlformats.org/officeDocument/2006/relationships/customXml" Target="../ink/ink945.xml"/><Relationship Id="rId188" Type="http://schemas.openxmlformats.org/officeDocument/2006/relationships/image" Target="../media/image726.png"/><Relationship Id="rId311" Type="http://schemas.openxmlformats.org/officeDocument/2006/relationships/customXml" Target="../ink/ink1021.xml"/><Relationship Id="rId332" Type="http://schemas.openxmlformats.org/officeDocument/2006/relationships/customXml" Target="../ink/ink1032.xml"/><Relationship Id="rId353" Type="http://schemas.openxmlformats.org/officeDocument/2006/relationships/image" Target="../media/image863.png"/><Relationship Id="rId374" Type="http://schemas.openxmlformats.org/officeDocument/2006/relationships/image" Target="../media/image873.png"/><Relationship Id="rId395" Type="http://schemas.openxmlformats.org/officeDocument/2006/relationships/customXml" Target="../ink/ink1065.xml"/><Relationship Id="rId409" Type="http://schemas.openxmlformats.org/officeDocument/2006/relationships/customXml" Target="../ink/ink1072.xml"/><Relationship Id="rId71" Type="http://schemas.openxmlformats.org/officeDocument/2006/relationships/customXml" Target="../ink/ink897.xml"/><Relationship Id="rId92" Type="http://schemas.openxmlformats.org/officeDocument/2006/relationships/image" Target="../media/image617.png"/><Relationship Id="rId213" Type="http://schemas.openxmlformats.org/officeDocument/2006/relationships/customXml" Target="../ink/ink969.xml"/><Relationship Id="rId234" Type="http://schemas.openxmlformats.org/officeDocument/2006/relationships/customXml" Target="../ink/ink980.xml"/><Relationship Id="rId420" Type="http://schemas.openxmlformats.org/officeDocument/2006/relationships/image" Target="../media/image896.png"/><Relationship Id="rId2" Type="http://schemas.openxmlformats.org/officeDocument/2006/relationships/image" Target="../media/image557.png"/><Relationship Id="rId29" Type="http://schemas.openxmlformats.org/officeDocument/2006/relationships/customXml" Target="../ink/ink876.xml"/><Relationship Id="rId255" Type="http://schemas.openxmlformats.org/officeDocument/2006/relationships/customXml" Target="../ink/ink991.xml"/><Relationship Id="rId276" Type="http://schemas.openxmlformats.org/officeDocument/2006/relationships/customXml" Target="../ink/ink1003.xml"/><Relationship Id="rId297" Type="http://schemas.openxmlformats.org/officeDocument/2006/relationships/customXml" Target="../ink/ink1014.xml"/><Relationship Id="rId40" Type="http://schemas.openxmlformats.org/officeDocument/2006/relationships/image" Target="../media/image577.png"/><Relationship Id="rId115" Type="http://schemas.openxmlformats.org/officeDocument/2006/relationships/customXml" Target="../ink/ink919.xml"/><Relationship Id="rId136" Type="http://schemas.openxmlformats.org/officeDocument/2006/relationships/image" Target="../media/image702.png"/><Relationship Id="rId157" Type="http://schemas.openxmlformats.org/officeDocument/2006/relationships/customXml" Target="../ink/ink940.xml"/><Relationship Id="rId178" Type="http://schemas.openxmlformats.org/officeDocument/2006/relationships/customXml" Target="../ink/ink951.xml"/><Relationship Id="rId301" Type="http://schemas.openxmlformats.org/officeDocument/2006/relationships/customXml" Target="../ink/ink1016.xml"/><Relationship Id="rId322" Type="http://schemas.openxmlformats.org/officeDocument/2006/relationships/image" Target="../media/image850.png"/><Relationship Id="rId343" Type="http://schemas.openxmlformats.org/officeDocument/2006/relationships/image" Target="../media/image859.png"/><Relationship Id="rId364" Type="http://schemas.openxmlformats.org/officeDocument/2006/relationships/image" Target="../media/image868.png"/><Relationship Id="rId61" Type="http://schemas.openxmlformats.org/officeDocument/2006/relationships/customXml" Target="../ink/ink892.xml"/><Relationship Id="rId82" Type="http://schemas.openxmlformats.org/officeDocument/2006/relationships/image" Target="../media/image612.png"/><Relationship Id="rId199" Type="http://schemas.openxmlformats.org/officeDocument/2006/relationships/customXml" Target="../ink/ink962.xml"/><Relationship Id="rId203" Type="http://schemas.openxmlformats.org/officeDocument/2006/relationships/customXml" Target="../ink/ink964.xml"/><Relationship Id="rId385" Type="http://schemas.openxmlformats.org/officeDocument/2006/relationships/customXml" Target="../ink/ink1060.xml"/><Relationship Id="rId19" Type="http://schemas.openxmlformats.org/officeDocument/2006/relationships/customXml" Target="../ink/ink871.xml"/><Relationship Id="rId224" Type="http://schemas.openxmlformats.org/officeDocument/2006/relationships/customXml" Target="../ink/ink975.xml"/><Relationship Id="rId245" Type="http://schemas.openxmlformats.org/officeDocument/2006/relationships/image" Target="../media/image754.png"/><Relationship Id="rId266" Type="http://schemas.openxmlformats.org/officeDocument/2006/relationships/image" Target="../media/image817.png"/><Relationship Id="rId287" Type="http://schemas.openxmlformats.org/officeDocument/2006/relationships/image" Target="../media/image833.png"/><Relationship Id="rId410" Type="http://schemas.openxmlformats.org/officeDocument/2006/relationships/image" Target="../media/image891.png"/><Relationship Id="rId431" Type="http://schemas.openxmlformats.org/officeDocument/2006/relationships/customXml" Target="../ink/ink1083.xml"/><Relationship Id="rId30" Type="http://schemas.openxmlformats.org/officeDocument/2006/relationships/image" Target="../media/image572.png"/><Relationship Id="rId105" Type="http://schemas.openxmlformats.org/officeDocument/2006/relationships/customXml" Target="../ink/ink914.xml"/><Relationship Id="rId126" Type="http://schemas.openxmlformats.org/officeDocument/2006/relationships/image" Target="../media/image697.png"/><Relationship Id="rId147" Type="http://schemas.openxmlformats.org/officeDocument/2006/relationships/customXml" Target="../ink/ink935.xml"/><Relationship Id="rId168" Type="http://schemas.openxmlformats.org/officeDocument/2006/relationships/image" Target="../media/image717.png"/><Relationship Id="rId312" Type="http://schemas.openxmlformats.org/officeDocument/2006/relationships/image" Target="../media/image845.png"/><Relationship Id="rId333" Type="http://schemas.openxmlformats.org/officeDocument/2006/relationships/image" Target="../media/image855.png"/><Relationship Id="rId354" Type="http://schemas.openxmlformats.org/officeDocument/2006/relationships/customXml" Target="../ink/ink1044.xml"/><Relationship Id="rId51" Type="http://schemas.openxmlformats.org/officeDocument/2006/relationships/customXml" Target="../ink/ink887.xml"/><Relationship Id="rId72" Type="http://schemas.openxmlformats.org/officeDocument/2006/relationships/image" Target="../media/image593.png"/><Relationship Id="rId93" Type="http://schemas.openxmlformats.org/officeDocument/2006/relationships/customXml" Target="../ink/ink908.xml"/><Relationship Id="rId189" Type="http://schemas.openxmlformats.org/officeDocument/2006/relationships/customXml" Target="../ink/ink957.xml"/><Relationship Id="rId375" Type="http://schemas.openxmlformats.org/officeDocument/2006/relationships/customXml" Target="../ink/ink1055.xml"/><Relationship Id="rId396" Type="http://schemas.openxmlformats.org/officeDocument/2006/relationships/image" Target="../media/image884.png"/><Relationship Id="rId3" Type="http://schemas.openxmlformats.org/officeDocument/2006/relationships/customXml" Target="../ink/ink863.xml"/><Relationship Id="rId214" Type="http://schemas.openxmlformats.org/officeDocument/2006/relationships/image" Target="../media/image739.png"/><Relationship Id="rId235" Type="http://schemas.openxmlformats.org/officeDocument/2006/relationships/image" Target="../media/image749.png"/><Relationship Id="rId256" Type="http://schemas.openxmlformats.org/officeDocument/2006/relationships/image" Target="../media/image759.png"/><Relationship Id="rId277" Type="http://schemas.openxmlformats.org/officeDocument/2006/relationships/image" Target="../media/image828.png"/><Relationship Id="rId298" Type="http://schemas.openxmlformats.org/officeDocument/2006/relationships/image" Target="../media/image838.png"/><Relationship Id="rId400" Type="http://schemas.openxmlformats.org/officeDocument/2006/relationships/image" Target="../media/image886.png"/><Relationship Id="rId421" Type="http://schemas.openxmlformats.org/officeDocument/2006/relationships/customXml" Target="../ink/ink1078.xml"/><Relationship Id="rId116" Type="http://schemas.openxmlformats.org/officeDocument/2006/relationships/image" Target="../media/image692.png"/><Relationship Id="rId137" Type="http://schemas.openxmlformats.org/officeDocument/2006/relationships/customXml" Target="../ink/ink930.xml"/><Relationship Id="rId158" Type="http://schemas.openxmlformats.org/officeDocument/2006/relationships/image" Target="../media/image712.png"/><Relationship Id="rId302" Type="http://schemas.openxmlformats.org/officeDocument/2006/relationships/image" Target="../media/image840.png"/><Relationship Id="rId323" Type="http://schemas.openxmlformats.org/officeDocument/2006/relationships/customXml" Target="../ink/ink1027.xml"/><Relationship Id="rId344" Type="http://schemas.openxmlformats.org/officeDocument/2006/relationships/customXml" Target="../ink/ink1038.xml"/><Relationship Id="rId20" Type="http://schemas.openxmlformats.org/officeDocument/2006/relationships/image" Target="../media/image567.png"/><Relationship Id="rId41" Type="http://schemas.openxmlformats.org/officeDocument/2006/relationships/customXml" Target="../ink/ink882.xml"/><Relationship Id="rId62" Type="http://schemas.openxmlformats.org/officeDocument/2006/relationships/image" Target="../media/image588.png"/><Relationship Id="rId83" Type="http://schemas.openxmlformats.org/officeDocument/2006/relationships/customXml" Target="../ink/ink903.xml"/><Relationship Id="rId179" Type="http://schemas.openxmlformats.org/officeDocument/2006/relationships/image" Target="../media/image722.png"/><Relationship Id="rId365" Type="http://schemas.openxmlformats.org/officeDocument/2006/relationships/customXml" Target="../ink/ink1050.xml"/><Relationship Id="rId386" Type="http://schemas.openxmlformats.org/officeDocument/2006/relationships/image" Target="../media/image879.png"/><Relationship Id="rId190" Type="http://schemas.openxmlformats.org/officeDocument/2006/relationships/image" Target="../media/image727.png"/><Relationship Id="rId204" Type="http://schemas.openxmlformats.org/officeDocument/2006/relationships/image" Target="../media/image734.png"/><Relationship Id="rId225" Type="http://schemas.openxmlformats.org/officeDocument/2006/relationships/image" Target="../media/image744.png"/><Relationship Id="rId246" Type="http://schemas.openxmlformats.org/officeDocument/2006/relationships/customXml" Target="../ink/ink986.xml"/><Relationship Id="rId267" Type="http://schemas.openxmlformats.org/officeDocument/2006/relationships/customXml" Target="../ink/ink998.xml"/><Relationship Id="rId288" Type="http://schemas.openxmlformats.org/officeDocument/2006/relationships/customXml" Target="../ink/ink1009.xml"/><Relationship Id="rId411" Type="http://schemas.openxmlformats.org/officeDocument/2006/relationships/customXml" Target="../ink/ink1073.xml"/><Relationship Id="rId432" Type="http://schemas.openxmlformats.org/officeDocument/2006/relationships/image" Target="../media/image902.png"/><Relationship Id="rId106" Type="http://schemas.openxmlformats.org/officeDocument/2006/relationships/image" Target="../media/image687.png"/><Relationship Id="rId127" Type="http://schemas.openxmlformats.org/officeDocument/2006/relationships/customXml" Target="../ink/ink925.xml"/><Relationship Id="rId313" Type="http://schemas.openxmlformats.org/officeDocument/2006/relationships/customXml" Target="../ink/ink1022.xml"/><Relationship Id="rId10" Type="http://schemas.openxmlformats.org/officeDocument/2006/relationships/image" Target="../media/image562.png"/><Relationship Id="rId31" Type="http://schemas.openxmlformats.org/officeDocument/2006/relationships/customXml" Target="../ink/ink877.xml"/><Relationship Id="rId52" Type="http://schemas.openxmlformats.org/officeDocument/2006/relationships/image" Target="../media/image583.png"/><Relationship Id="rId73" Type="http://schemas.openxmlformats.org/officeDocument/2006/relationships/customXml" Target="../ink/ink898.xml"/><Relationship Id="rId94" Type="http://schemas.openxmlformats.org/officeDocument/2006/relationships/image" Target="../media/image652.png"/><Relationship Id="rId148" Type="http://schemas.openxmlformats.org/officeDocument/2006/relationships/image" Target="../media/image708.png"/><Relationship Id="rId169" Type="http://schemas.openxmlformats.org/officeDocument/2006/relationships/customXml" Target="../ink/ink946.xml"/><Relationship Id="rId334" Type="http://schemas.openxmlformats.org/officeDocument/2006/relationships/customXml" Target="../ink/ink1033.xml"/><Relationship Id="rId355" Type="http://schemas.openxmlformats.org/officeDocument/2006/relationships/customXml" Target="../ink/ink1045.xml"/><Relationship Id="rId376" Type="http://schemas.openxmlformats.org/officeDocument/2006/relationships/image" Target="../media/image874.png"/><Relationship Id="rId397" Type="http://schemas.openxmlformats.org/officeDocument/2006/relationships/customXml" Target="../ink/ink1066.xml"/><Relationship Id="rId4" Type="http://schemas.openxmlformats.org/officeDocument/2006/relationships/image" Target="../media/image559.png"/><Relationship Id="rId180" Type="http://schemas.openxmlformats.org/officeDocument/2006/relationships/customXml" Target="../ink/ink952.xml"/><Relationship Id="rId215" Type="http://schemas.openxmlformats.org/officeDocument/2006/relationships/customXml" Target="../ink/ink970.xml"/><Relationship Id="rId236" Type="http://schemas.openxmlformats.org/officeDocument/2006/relationships/customXml" Target="../ink/ink981.xml"/><Relationship Id="rId257" Type="http://schemas.openxmlformats.org/officeDocument/2006/relationships/customXml" Target="../ink/ink992.xml"/><Relationship Id="rId278" Type="http://schemas.openxmlformats.org/officeDocument/2006/relationships/customXml" Target="../ink/ink1004.xml"/><Relationship Id="rId401" Type="http://schemas.openxmlformats.org/officeDocument/2006/relationships/customXml" Target="../ink/ink1068.xml"/><Relationship Id="rId422" Type="http://schemas.openxmlformats.org/officeDocument/2006/relationships/image" Target="../media/image897.png"/><Relationship Id="rId303" Type="http://schemas.openxmlformats.org/officeDocument/2006/relationships/customXml" Target="../ink/ink1017.xml"/><Relationship Id="rId42" Type="http://schemas.openxmlformats.org/officeDocument/2006/relationships/image" Target="../media/image578.png"/><Relationship Id="rId84" Type="http://schemas.openxmlformats.org/officeDocument/2006/relationships/image" Target="../media/image613.png"/><Relationship Id="rId138" Type="http://schemas.openxmlformats.org/officeDocument/2006/relationships/image" Target="../media/image703.png"/><Relationship Id="rId345" Type="http://schemas.openxmlformats.org/officeDocument/2006/relationships/image" Target="../media/image860.png"/><Relationship Id="rId387" Type="http://schemas.openxmlformats.org/officeDocument/2006/relationships/customXml" Target="../ink/ink1061.xml"/><Relationship Id="rId191" Type="http://schemas.openxmlformats.org/officeDocument/2006/relationships/customXml" Target="../ink/ink958.xml"/><Relationship Id="rId205" Type="http://schemas.openxmlformats.org/officeDocument/2006/relationships/customXml" Target="../ink/ink965.xml"/><Relationship Id="rId247" Type="http://schemas.openxmlformats.org/officeDocument/2006/relationships/image" Target="../media/image755.png"/><Relationship Id="rId412" Type="http://schemas.openxmlformats.org/officeDocument/2006/relationships/image" Target="../media/image892.png"/><Relationship Id="rId107" Type="http://schemas.openxmlformats.org/officeDocument/2006/relationships/customXml" Target="../ink/ink915.xml"/><Relationship Id="rId289" Type="http://schemas.openxmlformats.org/officeDocument/2006/relationships/image" Target="../media/image834.png"/><Relationship Id="rId11" Type="http://schemas.openxmlformats.org/officeDocument/2006/relationships/customXml" Target="../ink/ink867.xml"/><Relationship Id="rId53" Type="http://schemas.openxmlformats.org/officeDocument/2006/relationships/customXml" Target="../ink/ink888.xml"/><Relationship Id="rId149" Type="http://schemas.openxmlformats.org/officeDocument/2006/relationships/customXml" Target="../ink/ink936.xml"/><Relationship Id="rId314" Type="http://schemas.openxmlformats.org/officeDocument/2006/relationships/image" Target="../media/image846.png"/><Relationship Id="rId356" Type="http://schemas.openxmlformats.org/officeDocument/2006/relationships/image" Target="../media/image864.png"/><Relationship Id="rId398" Type="http://schemas.openxmlformats.org/officeDocument/2006/relationships/image" Target="../media/image885.png"/><Relationship Id="rId95" Type="http://schemas.openxmlformats.org/officeDocument/2006/relationships/customXml" Target="../ink/ink909.xml"/><Relationship Id="rId160" Type="http://schemas.openxmlformats.org/officeDocument/2006/relationships/image" Target="../media/image713.png"/><Relationship Id="rId216" Type="http://schemas.openxmlformats.org/officeDocument/2006/relationships/image" Target="../media/image740.png"/><Relationship Id="rId423" Type="http://schemas.openxmlformats.org/officeDocument/2006/relationships/customXml" Target="../ink/ink1079.xml"/><Relationship Id="rId258" Type="http://schemas.openxmlformats.org/officeDocument/2006/relationships/image" Target="../media/image760.png"/><Relationship Id="rId22" Type="http://schemas.openxmlformats.org/officeDocument/2006/relationships/image" Target="../media/image568.png"/><Relationship Id="rId64" Type="http://schemas.openxmlformats.org/officeDocument/2006/relationships/image" Target="../media/image589.png"/><Relationship Id="rId118" Type="http://schemas.openxmlformats.org/officeDocument/2006/relationships/image" Target="../media/image693.png"/><Relationship Id="rId325" Type="http://schemas.openxmlformats.org/officeDocument/2006/relationships/image" Target="../media/image851.png"/><Relationship Id="rId367" Type="http://schemas.openxmlformats.org/officeDocument/2006/relationships/customXml" Target="../ink/ink1051.xml"/><Relationship Id="rId171" Type="http://schemas.openxmlformats.org/officeDocument/2006/relationships/customXml" Target="../ink/ink947.xml"/><Relationship Id="rId227" Type="http://schemas.openxmlformats.org/officeDocument/2006/relationships/image" Target="../media/image745.png"/><Relationship Id="rId269" Type="http://schemas.openxmlformats.org/officeDocument/2006/relationships/customXml" Target="../ink/ink999.xml"/><Relationship Id="rId434" Type="http://schemas.openxmlformats.org/officeDocument/2006/relationships/image" Target="../media/image903.png"/><Relationship Id="rId33" Type="http://schemas.openxmlformats.org/officeDocument/2006/relationships/customXml" Target="../ink/ink878.xml"/><Relationship Id="rId129" Type="http://schemas.openxmlformats.org/officeDocument/2006/relationships/customXml" Target="../ink/ink926.xml"/><Relationship Id="rId280" Type="http://schemas.openxmlformats.org/officeDocument/2006/relationships/customXml" Target="../ink/ink1005.xml"/><Relationship Id="rId336" Type="http://schemas.openxmlformats.org/officeDocument/2006/relationships/customXml" Target="../ink/ink1034.xml"/><Relationship Id="rId75" Type="http://schemas.openxmlformats.org/officeDocument/2006/relationships/customXml" Target="../ink/ink899.xml"/><Relationship Id="rId140" Type="http://schemas.openxmlformats.org/officeDocument/2006/relationships/image" Target="../media/image704.png"/><Relationship Id="rId182" Type="http://schemas.openxmlformats.org/officeDocument/2006/relationships/customXml" Target="../ink/ink953.xml"/><Relationship Id="rId378" Type="http://schemas.openxmlformats.org/officeDocument/2006/relationships/image" Target="../media/image875.png"/><Relationship Id="rId403" Type="http://schemas.openxmlformats.org/officeDocument/2006/relationships/customXml" Target="../ink/ink1069.xml"/><Relationship Id="rId6" Type="http://schemas.openxmlformats.org/officeDocument/2006/relationships/image" Target="../media/image560.png"/><Relationship Id="rId238" Type="http://schemas.openxmlformats.org/officeDocument/2006/relationships/customXml" Target="../ink/ink982.xml"/><Relationship Id="rId291" Type="http://schemas.openxmlformats.org/officeDocument/2006/relationships/image" Target="../media/image835.png"/><Relationship Id="rId305" Type="http://schemas.openxmlformats.org/officeDocument/2006/relationships/customXml" Target="../ink/ink1018.xml"/><Relationship Id="rId347" Type="http://schemas.openxmlformats.org/officeDocument/2006/relationships/customXml" Target="../ink/ink1040.xml"/><Relationship Id="rId44" Type="http://schemas.openxmlformats.org/officeDocument/2006/relationships/image" Target="../media/image579.png"/><Relationship Id="rId86" Type="http://schemas.openxmlformats.org/officeDocument/2006/relationships/image" Target="../media/image614.png"/><Relationship Id="rId151" Type="http://schemas.openxmlformats.org/officeDocument/2006/relationships/customXml" Target="../ink/ink937.xml"/><Relationship Id="rId389" Type="http://schemas.openxmlformats.org/officeDocument/2006/relationships/customXml" Target="../ink/ink1062.xml"/><Relationship Id="rId193" Type="http://schemas.openxmlformats.org/officeDocument/2006/relationships/customXml" Target="../ink/ink959.xml"/><Relationship Id="rId207" Type="http://schemas.openxmlformats.org/officeDocument/2006/relationships/customXml" Target="../ink/ink966.xml"/><Relationship Id="rId249" Type="http://schemas.openxmlformats.org/officeDocument/2006/relationships/image" Target="../media/image756.png"/><Relationship Id="rId414" Type="http://schemas.openxmlformats.org/officeDocument/2006/relationships/image" Target="../media/image893.png"/><Relationship Id="rId13" Type="http://schemas.openxmlformats.org/officeDocument/2006/relationships/customXml" Target="../ink/ink868.xml"/><Relationship Id="rId109" Type="http://schemas.openxmlformats.org/officeDocument/2006/relationships/customXml" Target="../ink/ink916.xml"/><Relationship Id="rId260" Type="http://schemas.openxmlformats.org/officeDocument/2006/relationships/customXml" Target="../ink/ink994.xml"/><Relationship Id="rId316" Type="http://schemas.openxmlformats.org/officeDocument/2006/relationships/image" Target="../media/image847.png"/><Relationship Id="rId55" Type="http://schemas.openxmlformats.org/officeDocument/2006/relationships/customXml" Target="../ink/ink889.xml"/><Relationship Id="rId97" Type="http://schemas.openxmlformats.org/officeDocument/2006/relationships/customXml" Target="../ink/ink910.xml"/><Relationship Id="rId120" Type="http://schemas.openxmlformats.org/officeDocument/2006/relationships/image" Target="../media/image694.png"/><Relationship Id="rId358" Type="http://schemas.openxmlformats.org/officeDocument/2006/relationships/image" Target="../media/image865.png"/><Relationship Id="rId162" Type="http://schemas.openxmlformats.org/officeDocument/2006/relationships/image" Target="../media/image714.png"/><Relationship Id="rId218" Type="http://schemas.openxmlformats.org/officeDocument/2006/relationships/image" Target="../media/image741.png"/><Relationship Id="rId425" Type="http://schemas.openxmlformats.org/officeDocument/2006/relationships/customXml" Target="../ink/ink1080.xml"/><Relationship Id="rId271" Type="http://schemas.openxmlformats.org/officeDocument/2006/relationships/image" Target="../media/image825.png"/><Relationship Id="rId24" Type="http://schemas.openxmlformats.org/officeDocument/2006/relationships/image" Target="../media/image569.png"/><Relationship Id="rId66" Type="http://schemas.openxmlformats.org/officeDocument/2006/relationships/image" Target="../media/image590.png"/><Relationship Id="rId131" Type="http://schemas.openxmlformats.org/officeDocument/2006/relationships/customXml" Target="../ink/ink927.xml"/><Relationship Id="rId327" Type="http://schemas.openxmlformats.org/officeDocument/2006/relationships/image" Target="../media/image852.png"/><Relationship Id="rId369" Type="http://schemas.openxmlformats.org/officeDocument/2006/relationships/customXml" Target="../ink/ink1052.xml"/><Relationship Id="rId173" Type="http://schemas.openxmlformats.org/officeDocument/2006/relationships/image" Target="../media/image719.png"/><Relationship Id="rId229" Type="http://schemas.openxmlformats.org/officeDocument/2006/relationships/image" Target="../media/image746.png"/><Relationship Id="rId380" Type="http://schemas.openxmlformats.org/officeDocument/2006/relationships/image" Target="../media/image876.png"/><Relationship Id="rId436" Type="http://schemas.openxmlformats.org/officeDocument/2006/relationships/image" Target="../media/image904.png"/><Relationship Id="rId240" Type="http://schemas.openxmlformats.org/officeDocument/2006/relationships/customXml" Target="../ink/ink983.xml"/><Relationship Id="rId35" Type="http://schemas.openxmlformats.org/officeDocument/2006/relationships/customXml" Target="../ink/ink879.xml"/><Relationship Id="rId77" Type="http://schemas.openxmlformats.org/officeDocument/2006/relationships/customXml" Target="../ink/ink900.xml"/><Relationship Id="rId100" Type="http://schemas.openxmlformats.org/officeDocument/2006/relationships/image" Target="../media/image674.png"/><Relationship Id="rId282" Type="http://schemas.openxmlformats.org/officeDocument/2006/relationships/customXml" Target="../ink/ink1006.xml"/><Relationship Id="rId338" Type="http://schemas.openxmlformats.org/officeDocument/2006/relationships/customXml" Target="../ink/ink1035.xml"/><Relationship Id="rId8" Type="http://schemas.openxmlformats.org/officeDocument/2006/relationships/image" Target="../media/image561.png"/><Relationship Id="rId142" Type="http://schemas.openxmlformats.org/officeDocument/2006/relationships/image" Target="../media/image705.png"/><Relationship Id="rId184" Type="http://schemas.openxmlformats.org/officeDocument/2006/relationships/image" Target="../media/image724.png"/><Relationship Id="rId391" Type="http://schemas.openxmlformats.org/officeDocument/2006/relationships/customXml" Target="../ink/ink1063.xml"/><Relationship Id="rId405" Type="http://schemas.openxmlformats.org/officeDocument/2006/relationships/customXml" Target="../ink/ink1070.xml"/><Relationship Id="rId251" Type="http://schemas.openxmlformats.org/officeDocument/2006/relationships/image" Target="../media/image757.png"/><Relationship Id="rId46" Type="http://schemas.openxmlformats.org/officeDocument/2006/relationships/image" Target="../media/image580.png"/><Relationship Id="rId293" Type="http://schemas.openxmlformats.org/officeDocument/2006/relationships/customXml" Target="../ink/ink1012.xml"/><Relationship Id="rId307" Type="http://schemas.openxmlformats.org/officeDocument/2006/relationships/customXml" Target="../ink/ink1019.xml"/><Relationship Id="rId349" Type="http://schemas.openxmlformats.org/officeDocument/2006/relationships/customXml" Target="../ink/ink1041.xml"/><Relationship Id="rId88" Type="http://schemas.openxmlformats.org/officeDocument/2006/relationships/image" Target="../media/image615.png"/><Relationship Id="rId111" Type="http://schemas.openxmlformats.org/officeDocument/2006/relationships/customXml" Target="../ink/ink917.xml"/><Relationship Id="rId153" Type="http://schemas.openxmlformats.org/officeDocument/2006/relationships/customXml" Target="../ink/ink938.xml"/><Relationship Id="rId195" Type="http://schemas.openxmlformats.org/officeDocument/2006/relationships/customXml" Target="../ink/ink960.xml"/><Relationship Id="rId209" Type="http://schemas.openxmlformats.org/officeDocument/2006/relationships/customXml" Target="../ink/ink967.xml"/><Relationship Id="rId360" Type="http://schemas.openxmlformats.org/officeDocument/2006/relationships/image" Target="../media/image866.png"/><Relationship Id="rId416" Type="http://schemas.openxmlformats.org/officeDocument/2006/relationships/image" Target="../media/image894.png"/><Relationship Id="rId220" Type="http://schemas.openxmlformats.org/officeDocument/2006/relationships/image" Target="../media/image742.png"/><Relationship Id="rId15" Type="http://schemas.openxmlformats.org/officeDocument/2006/relationships/customXml" Target="../ink/ink869.xml"/><Relationship Id="rId57" Type="http://schemas.openxmlformats.org/officeDocument/2006/relationships/customXml" Target="../ink/ink890.xml"/><Relationship Id="rId262" Type="http://schemas.openxmlformats.org/officeDocument/2006/relationships/customXml" Target="../ink/ink995.xml"/><Relationship Id="rId318" Type="http://schemas.openxmlformats.org/officeDocument/2006/relationships/image" Target="../media/image848.png"/><Relationship Id="rId99" Type="http://schemas.openxmlformats.org/officeDocument/2006/relationships/customXml" Target="../ink/ink911.xml"/><Relationship Id="rId122" Type="http://schemas.openxmlformats.org/officeDocument/2006/relationships/image" Target="../media/image695.png"/><Relationship Id="rId164" Type="http://schemas.openxmlformats.org/officeDocument/2006/relationships/image" Target="../media/image715.png"/><Relationship Id="rId371" Type="http://schemas.openxmlformats.org/officeDocument/2006/relationships/customXml" Target="../ink/ink1053.xml"/><Relationship Id="rId427" Type="http://schemas.openxmlformats.org/officeDocument/2006/relationships/customXml" Target="../ink/ink1081.xml"/><Relationship Id="rId26" Type="http://schemas.openxmlformats.org/officeDocument/2006/relationships/image" Target="../media/image570.png"/><Relationship Id="rId231" Type="http://schemas.openxmlformats.org/officeDocument/2006/relationships/image" Target="../media/image747.png"/><Relationship Id="rId273" Type="http://schemas.openxmlformats.org/officeDocument/2006/relationships/image" Target="../media/image826.png"/><Relationship Id="rId329" Type="http://schemas.openxmlformats.org/officeDocument/2006/relationships/image" Target="../media/image853.png"/><Relationship Id="rId68" Type="http://schemas.openxmlformats.org/officeDocument/2006/relationships/image" Target="../media/image591.png"/><Relationship Id="rId133" Type="http://schemas.openxmlformats.org/officeDocument/2006/relationships/customXml" Target="../ink/ink928.xml"/><Relationship Id="rId175" Type="http://schemas.openxmlformats.org/officeDocument/2006/relationships/image" Target="../media/image720.png"/><Relationship Id="rId340" Type="http://schemas.openxmlformats.org/officeDocument/2006/relationships/customXml" Target="../ink/ink1036.xml"/><Relationship Id="rId200" Type="http://schemas.openxmlformats.org/officeDocument/2006/relationships/image" Target="../media/image732.png"/><Relationship Id="rId382" Type="http://schemas.openxmlformats.org/officeDocument/2006/relationships/image" Target="../media/image877.png"/><Relationship Id="rId438" Type="http://schemas.openxmlformats.org/officeDocument/2006/relationships/image" Target="../media/image905.png"/><Relationship Id="rId242" Type="http://schemas.openxmlformats.org/officeDocument/2006/relationships/customXml" Target="../ink/ink984.xml"/><Relationship Id="rId284" Type="http://schemas.openxmlformats.org/officeDocument/2006/relationships/customXml" Target="../ink/ink1007.xml"/><Relationship Id="rId37" Type="http://schemas.openxmlformats.org/officeDocument/2006/relationships/customXml" Target="../ink/ink880.xml"/><Relationship Id="rId79" Type="http://schemas.openxmlformats.org/officeDocument/2006/relationships/customXml" Target="../ink/ink901.xml"/><Relationship Id="rId102" Type="http://schemas.openxmlformats.org/officeDocument/2006/relationships/image" Target="../media/image685.png"/><Relationship Id="rId144" Type="http://schemas.openxmlformats.org/officeDocument/2006/relationships/image" Target="../media/image706.png"/><Relationship Id="rId90" Type="http://schemas.openxmlformats.org/officeDocument/2006/relationships/image" Target="../media/image616.png"/><Relationship Id="rId186" Type="http://schemas.openxmlformats.org/officeDocument/2006/relationships/image" Target="../media/image725.png"/><Relationship Id="rId351" Type="http://schemas.openxmlformats.org/officeDocument/2006/relationships/image" Target="../media/image862.png"/><Relationship Id="rId393" Type="http://schemas.openxmlformats.org/officeDocument/2006/relationships/customXml" Target="../ink/ink1064.xml"/><Relationship Id="rId407" Type="http://schemas.openxmlformats.org/officeDocument/2006/relationships/customXml" Target="../ink/ink1071.xml"/><Relationship Id="rId211" Type="http://schemas.openxmlformats.org/officeDocument/2006/relationships/customXml" Target="../ink/ink968.xml"/><Relationship Id="rId253" Type="http://schemas.openxmlformats.org/officeDocument/2006/relationships/customXml" Target="../ink/ink990.xml"/><Relationship Id="rId295" Type="http://schemas.openxmlformats.org/officeDocument/2006/relationships/customXml" Target="../ink/ink1013.xml"/><Relationship Id="rId309" Type="http://schemas.openxmlformats.org/officeDocument/2006/relationships/customXml" Target="../ink/ink1020.xml"/><Relationship Id="rId48" Type="http://schemas.openxmlformats.org/officeDocument/2006/relationships/image" Target="../media/image581.png"/><Relationship Id="rId113" Type="http://schemas.openxmlformats.org/officeDocument/2006/relationships/customXml" Target="../ink/ink918.xml"/><Relationship Id="rId320" Type="http://schemas.openxmlformats.org/officeDocument/2006/relationships/image" Target="../media/image849.png"/><Relationship Id="rId155" Type="http://schemas.openxmlformats.org/officeDocument/2006/relationships/customXml" Target="../ink/ink939.xml"/><Relationship Id="rId197" Type="http://schemas.openxmlformats.org/officeDocument/2006/relationships/customXml" Target="../ink/ink961.xml"/><Relationship Id="rId362" Type="http://schemas.openxmlformats.org/officeDocument/2006/relationships/image" Target="../media/image867.png"/><Relationship Id="rId418" Type="http://schemas.openxmlformats.org/officeDocument/2006/relationships/image" Target="../media/image895.png"/><Relationship Id="rId222" Type="http://schemas.openxmlformats.org/officeDocument/2006/relationships/image" Target="../media/image743.png"/><Relationship Id="rId264" Type="http://schemas.openxmlformats.org/officeDocument/2006/relationships/image" Target="../media/image816.png"/><Relationship Id="rId17" Type="http://schemas.openxmlformats.org/officeDocument/2006/relationships/customXml" Target="../ink/ink870.xml"/><Relationship Id="rId59" Type="http://schemas.openxmlformats.org/officeDocument/2006/relationships/customXml" Target="../ink/ink891.xml"/><Relationship Id="rId124" Type="http://schemas.openxmlformats.org/officeDocument/2006/relationships/image" Target="../media/image696.png"/><Relationship Id="rId70" Type="http://schemas.openxmlformats.org/officeDocument/2006/relationships/image" Target="../media/image592.png"/><Relationship Id="rId166" Type="http://schemas.openxmlformats.org/officeDocument/2006/relationships/image" Target="../media/image716.png"/><Relationship Id="rId331" Type="http://schemas.openxmlformats.org/officeDocument/2006/relationships/image" Target="../media/image854.png"/><Relationship Id="rId373" Type="http://schemas.openxmlformats.org/officeDocument/2006/relationships/customXml" Target="../ink/ink1054.xml"/><Relationship Id="rId429" Type="http://schemas.openxmlformats.org/officeDocument/2006/relationships/customXml" Target="../ink/ink1082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748.png"/><Relationship Id="rId440" Type="http://schemas.openxmlformats.org/officeDocument/2006/relationships/image" Target="../media/image906.png"/><Relationship Id="rId28" Type="http://schemas.openxmlformats.org/officeDocument/2006/relationships/image" Target="../media/image571.png"/><Relationship Id="rId275" Type="http://schemas.openxmlformats.org/officeDocument/2006/relationships/image" Target="../media/image827.png"/><Relationship Id="rId300" Type="http://schemas.openxmlformats.org/officeDocument/2006/relationships/image" Target="../media/image83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9.png"/><Relationship Id="rId3" Type="http://schemas.openxmlformats.org/officeDocument/2006/relationships/customXml" Target="../ink/ink1088.xml"/><Relationship Id="rId7" Type="http://schemas.openxmlformats.org/officeDocument/2006/relationships/customXml" Target="../ink/ink1090.xml"/><Relationship Id="rId2" Type="http://schemas.openxmlformats.org/officeDocument/2006/relationships/image" Target="../media/image9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3.png"/><Relationship Id="rId5" Type="http://schemas.openxmlformats.org/officeDocument/2006/relationships/customXml" Target="../ink/ink1089.xml"/><Relationship Id="rId10" Type="http://schemas.openxmlformats.org/officeDocument/2006/relationships/image" Target="../media/image910.png"/><Relationship Id="rId4" Type="http://schemas.openxmlformats.org/officeDocument/2006/relationships/image" Target="../media/image908.png"/><Relationship Id="rId9" Type="http://schemas.openxmlformats.org/officeDocument/2006/relationships/customXml" Target="../ink/ink109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92.xml"/><Relationship Id="rId2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93.xml"/><Relationship Id="rId2" Type="http://schemas.openxmlformats.org/officeDocument/2006/relationships/image" Target="../media/image9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8.png"/><Relationship Id="rId3" Type="http://schemas.openxmlformats.org/officeDocument/2006/relationships/customXml" Target="../ink/ink1094.xml"/><Relationship Id="rId7" Type="http://schemas.openxmlformats.org/officeDocument/2006/relationships/customXml" Target="../ink/ink1096.xml"/><Relationship Id="rId12" Type="http://schemas.openxmlformats.org/officeDocument/2006/relationships/image" Target="../media/image920.png"/><Relationship Id="rId2" Type="http://schemas.openxmlformats.org/officeDocument/2006/relationships/image" Target="../media/image9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7.png"/><Relationship Id="rId11" Type="http://schemas.openxmlformats.org/officeDocument/2006/relationships/customXml" Target="../ink/ink1098.xml"/><Relationship Id="rId5" Type="http://schemas.openxmlformats.org/officeDocument/2006/relationships/customXml" Target="../ink/ink1095.xml"/><Relationship Id="rId10" Type="http://schemas.openxmlformats.org/officeDocument/2006/relationships/image" Target="../media/image919.png"/><Relationship Id="rId4" Type="http://schemas.openxmlformats.org/officeDocument/2006/relationships/image" Target="../media/image916.png"/><Relationship Id="rId9" Type="http://schemas.openxmlformats.org/officeDocument/2006/relationships/customXml" Target="../ink/ink109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11.png"/><Relationship Id="rId18" Type="http://schemas.openxmlformats.org/officeDocument/2006/relationships/customXml" Target="../ink/ink13.xml"/><Relationship Id="rId26" Type="http://schemas.openxmlformats.org/officeDocument/2006/relationships/customXml" Target="../ink/ink17.xml"/><Relationship Id="rId3" Type="http://schemas.openxmlformats.org/officeDocument/2006/relationships/image" Target="../media/image6.png"/><Relationship Id="rId21" Type="http://schemas.openxmlformats.org/officeDocument/2006/relationships/image" Target="../media/image15.png"/><Relationship Id="rId7" Type="http://schemas.openxmlformats.org/officeDocument/2006/relationships/image" Target="../media/image8.png"/><Relationship Id="rId12" Type="http://schemas.openxmlformats.org/officeDocument/2006/relationships/customXml" Target="../ink/ink10.xml"/><Relationship Id="rId17" Type="http://schemas.openxmlformats.org/officeDocument/2006/relationships/image" Target="../media/image13.png"/><Relationship Id="rId25" Type="http://schemas.openxmlformats.org/officeDocument/2006/relationships/image" Target="../media/image17.png"/><Relationship Id="rId2" Type="http://schemas.openxmlformats.org/officeDocument/2006/relationships/customXml" Target="../ink/ink5.xml"/><Relationship Id="rId16" Type="http://schemas.openxmlformats.org/officeDocument/2006/relationships/customXml" Target="../ink/ink12.xml"/><Relationship Id="rId20" Type="http://schemas.openxmlformats.org/officeDocument/2006/relationships/customXml" Target="../ink/ink1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7.xml"/><Relationship Id="rId11" Type="http://schemas.openxmlformats.org/officeDocument/2006/relationships/image" Target="../media/image10.png"/><Relationship Id="rId24" Type="http://schemas.openxmlformats.org/officeDocument/2006/relationships/customXml" Target="../ink/ink16.xml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23" Type="http://schemas.openxmlformats.org/officeDocument/2006/relationships/image" Target="../media/image16.png"/><Relationship Id="rId10" Type="http://schemas.openxmlformats.org/officeDocument/2006/relationships/customXml" Target="../ink/ink9.xml"/><Relationship Id="rId19" Type="http://schemas.openxmlformats.org/officeDocument/2006/relationships/image" Target="../media/image14.png"/><Relationship Id="rId4" Type="http://schemas.openxmlformats.org/officeDocument/2006/relationships/customXml" Target="../ink/ink6.xml"/><Relationship Id="rId9" Type="http://schemas.openxmlformats.org/officeDocument/2006/relationships/image" Target="../media/image9.png"/><Relationship Id="rId14" Type="http://schemas.openxmlformats.org/officeDocument/2006/relationships/customXml" Target="../ink/ink11.xml"/><Relationship Id="rId22" Type="http://schemas.openxmlformats.org/officeDocument/2006/relationships/customXml" Target="../ink/ink15.xml"/><Relationship Id="rId27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99.xml"/><Relationship Id="rId2" Type="http://schemas.openxmlformats.org/officeDocument/2006/relationships/image" Target="../media/image9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2.png"/><Relationship Id="rId5" Type="http://schemas.openxmlformats.org/officeDocument/2006/relationships/customXml" Target="../ink/ink1100.xml"/><Relationship Id="rId4" Type="http://schemas.openxmlformats.org/officeDocument/2006/relationships/image" Target="../media/image921.png"/></Relationships>
</file>

<file path=ppt/slides/_rels/slide7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61.xml"/><Relationship Id="rId21" Type="http://schemas.openxmlformats.org/officeDocument/2006/relationships/customXml" Target="../ink/ink1110.xml"/><Relationship Id="rId42" Type="http://schemas.openxmlformats.org/officeDocument/2006/relationships/image" Target="../media/image941.png"/><Relationship Id="rId63" Type="http://schemas.openxmlformats.org/officeDocument/2006/relationships/customXml" Target="../ink/ink1131.xml"/><Relationship Id="rId84" Type="http://schemas.openxmlformats.org/officeDocument/2006/relationships/customXml" Target="../ink/ink1142.xml"/><Relationship Id="rId138" Type="http://schemas.openxmlformats.org/officeDocument/2006/relationships/customXml" Target="../ink/ink1172.xml"/><Relationship Id="rId159" Type="http://schemas.openxmlformats.org/officeDocument/2006/relationships/customXml" Target="../ink/ink1183.xml"/><Relationship Id="rId170" Type="http://schemas.openxmlformats.org/officeDocument/2006/relationships/image" Target="../media/image998.png"/><Relationship Id="rId191" Type="http://schemas.openxmlformats.org/officeDocument/2006/relationships/customXml" Target="../ink/ink1199.xml"/><Relationship Id="rId205" Type="http://schemas.openxmlformats.org/officeDocument/2006/relationships/customXml" Target="../ink/ink1207.xml"/><Relationship Id="rId226" Type="http://schemas.openxmlformats.org/officeDocument/2006/relationships/image" Target="../media/image1025.png"/><Relationship Id="rId107" Type="http://schemas.openxmlformats.org/officeDocument/2006/relationships/customXml" Target="../ink/ink1156.xml"/><Relationship Id="rId11" Type="http://schemas.openxmlformats.org/officeDocument/2006/relationships/customXml" Target="../ink/ink1105.xml"/><Relationship Id="rId32" Type="http://schemas.openxmlformats.org/officeDocument/2006/relationships/image" Target="../media/image936.png"/><Relationship Id="rId53" Type="http://schemas.openxmlformats.org/officeDocument/2006/relationships/customXml" Target="../ink/ink1126.xml"/><Relationship Id="rId74" Type="http://schemas.openxmlformats.org/officeDocument/2006/relationships/image" Target="../media/image954.png"/><Relationship Id="rId128" Type="http://schemas.openxmlformats.org/officeDocument/2006/relationships/customXml" Target="../ink/ink1167.xml"/><Relationship Id="rId149" Type="http://schemas.openxmlformats.org/officeDocument/2006/relationships/customXml" Target="../ink/ink1178.xml"/><Relationship Id="rId5" Type="http://schemas.openxmlformats.org/officeDocument/2006/relationships/customXml" Target="../ink/ink1102.xml"/><Relationship Id="rId95" Type="http://schemas.openxmlformats.org/officeDocument/2006/relationships/customXml" Target="../ink/ink1149.xml"/><Relationship Id="rId160" Type="http://schemas.openxmlformats.org/officeDocument/2006/relationships/image" Target="../media/image993.png"/><Relationship Id="rId181" Type="http://schemas.openxmlformats.org/officeDocument/2006/relationships/customXml" Target="../ink/ink1194.xml"/><Relationship Id="rId216" Type="http://schemas.openxmlformats.org/officeDocument/2006/relationships/image" Target="../media/image1020.png"/><Relationship Id="rId237" Type="http://schemas.openxmlformats.org/officeDocument/2006/relationships/customXml" Target="../ink/ink1223.xml"/><Relationship Id="rId22" Type="http://schemas.openxmlformats.org/officeDocument/2006/relationships/image" Target="../media/image931.png"/><Relationship Id="rId43" Type="http://schemas.openxmlformats.org/officeDocument/2006/relationships/customXml" Target="../ink/ink1121.xml"/><Relationship Id="rId64" Type="http://schemas.openxmlformats.org/officeDocument/2006/relationships/image" Target="../media/image951.png"/><Relationship Id="rId118" Type="http://schemas.openxmlformats.org/officeDocument/2006/relationships/image" Target="../media/image973.png"/><Relationship Id="rId139" Type="http://schemas.openxmlformats.org/officeDocument/2006/relationships/image" Target="../media/image983.png"/><Relationship Id="rId85" Type="http://schemas.openxmlformats.org/officeDocument/2006/relationships/customXml" Target="../ink/ink1143.xml"/><Relationship Id="rId150" Type="http://schemas.openxmlformats.org/officeDocument/2006/relationships/image" Target="../media/image988.png"/><Relationship Id="rId171" Type="http://schemas.openxmlformats.org/officeDocument/2006/relationships/customXml" Target="../ink/ink1189.xml"/><Relationship Id="rId192" Type="http://schemas.openxmlformats.org/officeDocument/2006/relationships/image" Target="../media/image1009.png"/><Relationship Id="rId206" Type="http://schemas.openxmlformats.org/officeDocument/2006/relationships/image" Target="../media/image1015.png"/><Relationship Id="rId227" Type="http://schemas.openxmlformats.org/officeDocument/2006/relationships/customXml" Target="../ink/ink1218.xml"/><Relationship Id="rId12" Type="http://schemas.openxmlformats.org/officeDocument/2006/relationships/image" Target="../media/image926.png"/><Relationship Id="rId33" Type="http://schemas.openxmlformats.org/officeDocument/2006/relationships/customXml" Target="../ink/ink1116.xml"/><Relationship Id="rId108" Type="http://schemas.openxmlformats.org/officeDocument/2006/relationships/image" Target="../media/image968.png"/><Relationship Id="rId129" Type="http://schemas.openxmlformats.org/officeDocument/2006/relationships/image" Target="../media/image978.png"/><Relationship Id="rId54" Type="http://schemas.openxmlformats.org/officeDocument/2006/relationships/image" Target="../media/image946.png"/><Relationship Id="rId75" Type="http://schemas.openxmlformats.org/officeDocument/2006/relationships/customXml" Target="../ink/ink1137.xml"/><Relationship Id="rId96" Type="http://schemas.openxmlformats.org/officeDocument/2006/relationships/image" Target="../media/image963.png"/><Relationship Id="rId140" Type="http://schemas.openxmlformats.org/officeDocument/2006/relationships/customXml" Target="../ink/ink1173.xml"/><Relationship Id="rId161" Type="http://schemas.openxmlformats.org/officeDocument/2006/relationships/customXml" Target="../ink/ink1184.xml"/><Relationship Id="rId182" Type="http://schemas.openxmlformats.org/officeDocument/2006/relationships/image" Target="../media/image1004.png"/><Relationship Id="rId217" Type="http://schemas.openxmlformats.org/officeDocument/2006/relationships/customXml" Target="../ink/ink1213.xml"/><Relationship Id="rId6" Type="http://schemas.openxmlformats.org/officeDocument/2006/relationships/image" Target="../media/image924.png"/><Relationship Id="rId238" Type="http://schemas.openxmlformats.org/officeDocument/2006/relationships/image" Target="../media/image1031.png"/><Relationship Id="rId23" Type="http://schemas.openxmlformats.org/officeDocument/2006/relationships/customXml" Target="../ink/ink1111.xml"/><Relationship Id="rId119" Type="http://schemas.openxmlformats.org/officeDocument/2006/relationships/customXml" Target="../ink/ink1162.xml"/><Relationship Id="rId44" Type="http://schemas.openxmlformats.org/officeDocument/2006/relationships/image" Target="../media/image705.png"/><Relationship Id="rId65" Type="http://schemas.openxmlformats.org/officeDocument/2006/relationships/customXml" Target="../ink/ink1132.xml"/><Relationship Id="rId86" Type="http://schemas.openxmlformats.org/officeDocument/2006/relationships/image" Target="../media/image959.png"/><Relationship Id="rId130" Type="http://schemas.openxmlformats.org/officeDocument/2006/relationships/customXml" Target="../ink/ink1168.xml"/><Relationship Id="rId151" Type="http://schemas.openxmlformats.org/officeDocument/2006/relationships/customXml" Target="../ink/ink1179.xml"/><Relationship Id="rId172" Type="http://schemas.openxmlformats.org/officeDocument/2006/relationships/image" Target="../media/image999.png"/><Relationship Id="rId193" Type="http://schemas.openxmlformats.org/officeDocument/2006/relationships/customXml" Target="../ink/ink1200.xml"/><Relationship Id="rId207" Type="http://schemas.openxmlformats.org/officeDocument/2006/relationships/customXml" Target="../ink/ink1208.xml"/><Relationship Id="rId228" Type="http://schemas.openxmlformats.org/officeDocument/2006/relationships/image" Target="../media/image1026.png"/><Relationship Id="rId13" Type="http://schemas.openxmlformats.org/officeDocument/2006/relationships/customXml" Target="../ink/ink1106.xml"/><Relationship Id="rId109" Type="http://schemas.openxmlformats.org/officeDocument/2006/relationships/customXml" Target="../ink/ink1157.xml"/><Relationship Id="rId34" Type="http://schemas.openxmlformats.org/officeDocument/2006/relationships/image" Target="../media/image937.png"/><Relationship Id="rId55" Type="http://schemas.openxmlformats.org/officeDocument/2006/relationships/customXml" Target="../ink/ink1127.xml"/><Relationship Id="rId76" Type="http://schemas.openxmlformats.org/officeDocument/2006/relationships/image" Target="../media/image955.png"/><Relationship Id="rId97" Type="http://schemas.openxmlformats.org/officeDocument/2006/relationships/customXml" Target="../ink/ink1150.xml"/><Relationship Id="rId120" Type="http://schemas.openxmlformats.org/officeDocument/2006/relationships/image" Target="../media/image974.png"/><Relationship Id="rId141" Type="http://schemas.openxmlformats.org/officeDocument/2006/relationships/image" Target="../media/image984.png"/><Relationship Id="rId7" Type="http://schemas.openxmlformats.org/officeDocument/2006/relationships/customXml" Target="../ink/ink1103.xml"/><Relationship Id="rId162" Type="http://schemas.openxmlformats.org/officeDocument/2006/relationships/image" Target="../media/image994.png"/><Relationship Id="rId183" Type="http://schemas.openxmlformats.org/officeDocument/2006/relationships/customXml" Target="../ink/ink1195.xml"/><Relationship Id="rId218" Type="http://schemas.openxmlformats.org/officeDocument/2006/relationships/image" Target="../media/image1021.png"/><Relationship Id="rId239" Type="http://schemas.openxmlformats.org/officeDocument/2006/relationships/customXml" Target="../ink/ink1224.xml"/><Relationship Id="rId24" Type="http://schemas.openxmlformats.org/officeDocument/2006/relationships/image" Target="../media/image932.png"/><Relationship Id="rId45" Type="http://schemas.openxmlformats.org/officeDocument/2006/relationships/customXml" Target="../ink/ink1122.xml"/><Relationship Id="rId66" Type="http://schemas.openxmlformats.org/officeDocument/2006/relationships/image" Target="../media/image739.png"/><Relationship Id="rId87" Type="http://schemas.openxmlformats.org/officeDocument/2006/relationships/customXml" Target="../ink/ink1144.xml"/><Relationship Id="rId110" Type="http://schemas.openxmlformats.org/officeDocument/2006/relationships/image" Target="../media/image969.png"/><Relationship Id="rId131" Type="http://schemas.openxmlformats.org/officeDocument/2006/relationships/image" Target="../media/image979.png"/><Relationship Id="rId152" Type="http://schemas.openxmlformats.org/officeDocument/2006/relationships/image" Target="../media/image989.png"/><Relationship Id="rId173" Type="http://schemas.openxmlformats.org/officeDocument/2006/relationships/customXml" Target="../ink/ink1190.xml"/><Relationship Id="rId194" Type="http://schemas.openxmlformats.org/officeDocument/2006/relationships/image" Target="../media/image1010.png"/><Relationship Id="rId208" Type="http://schemas.openxmlformats.org/officeDocument/2006/relationships/image" Target="../media/image1016.png"/><Relationship Id="rId229" Type="http://schemas.openxmlformats.org/officeDocument/2006/relationships/customXml" Target="../ink/ink1219.xml"/><Relationship Id="rId240" Type="http://schemas.openxmlformats.org/officeDocument/2006/relationships/image" Target="../media/image1032.png"/><Relationship Id="rId14" Type="http://schemas.openxmlformats.org/officeDocument/2006/relationships/image" Target="../media/image927.png"/><Relationship Id="rId35" Type="http://schemas.openxmlformats.org/officeDocument/2006/relationships/customXml" Target="../ink/ink1117.xml"/><Relationship Id="rId56" Type="http://schemas.openxmlformats.org/officeDocument/2006/relationships/image" Target="../media/image947.png"/><Relationship Id="rId77" Type="http://schemas.openxmlformats.org/officeDocument/2006/relationships/customXml" Target="../ink/ink1138.xml"/><Relationship Id="rId100" Type="http://schemas.openxmlformats.org/officeDocument/2006/relationships/image" Target="../media/image965.png"/><Relationship Id="rId8" Type="http://schemas.openxmlformats.org/officeDocument/2006/relationships/image" Target="../media/image925.png"/><Relationship Id="rId98" Type="http://schemas.openxmlformats.org/officeDocument/2006/relationships/image" Target="../media/image964.png"/><Relationship Id="rId121" Type="http://schemas.openxmlformats.org/officeDocument/2006/relationships/customXml" Target="../ink/ink1163.xml"/><Relationship Id="rId142" Type="http://schemas.openxmlformats.org/officeDocument/2006/relationships/customXml" Target="../ink/ink1174.xml"/><Relationship Id="rId163" Type="http://schemas.openxmlformats.org/officeDocument/2006/relationships/customXml" Target="../ink/ink1185.xml"/><Relationship Id="rId184" Type="http://schemas.openxmlformats.org/officeDocument/2006/relationships/image" Target="../media/image1005.png"/><Relationship Id="rId219" Type="http://schemas.openxmlformats.org/officeDocument/2006/relationships/customXml" Target="../ink/ink1214.xml"/><Relationship Id="rId230" Type="http://schemas.openxmlformats.org/officeDocument/2006/relationships/image" Target="../media/image1027.png"/><Relationship Id="rId25" Type="http://schemas.openxmlformats.org/officeDocument/2006/relationships/customXml" Target="../ink/ink1112.xml"/><Relationship Id="rId46" Type="http://schemas.openxmlformats.org/officeDocument/2006/relationships/image" Target="../media/image942.png"/><Relationship Id="rId67" Type="http://schemas.openxmlformats.org/officeDocument/2006/relationships/customXml" Target="../ink/ink1133.xml"/><Relationship Id="rId88" Type="http://schemas.openxmlformats.org/officeDocument/2006/relationships/customXml" Target="../ink/ink1145.xml"/><Relationship Id="rId111" Type="http://schemas.openxmlformats.org/officeDocument/2006/relationships/customXml" Target="../ink/ink1158.xml"/><Relationship Id="rId132" Type="http://schemas.openxmlformats.org/officeDocument/2006/relationships/customXml" Target="../ink/ink1169.xml"/><Relationship Id="rId153" Type="http://schemas.openxmlformats.org/officeDocument/2006/relationships/customXml" Target="../ink/ink1180.xml"/><Relationship Id="rId174" Type="http://schemas.openxmlformats.org/officeDocument/2006/relationships/image" Target="../media/image1000.png"/><Relationship Id="rId195" Type="http://schemas.openxmlformats.org/officeDocument/2006/relationships/customXml" Target="../ink/ink1201.xml"/><Relationship Id="rId209" Type="http://schemas.openxmlformats.org/officeDocument/2006/relationships/customXml" Target="../ink/ink1209.xml"/><Relationship Id="rId220" Type="http://schemas.openxmlformats.org/officeDocument/2006/relationships/image" Target="../media/image1022.png"/><Relationship Id="rId241" Type="http://schemas.openxmlformats.org/officeDocument/2006/relationships/customXml" Target="../ink/ink1225.xml"/><Relationship Id="rId15" Type="http://schemas.openxmlformats.org/officeDocument/2006/relationships/customXml" Target="../ink/ink1107.xml"/><Relationship Id="rId36" Type="http://schemas.openxmlformats.org/officeDocument/2006/relationships/image" Target="../media/image938.png"/><Relationship Id="rId57" Type="http://schemas.openxmlformats.org/officeDocument/2006/relationships/customXml" Target="../ink/ink1128.xml"/><Relationship Id="rId106" Type="http://schemas.openxmlformats.org/officeDocument/2006/relationships/image" Target="../media/image967.png"/><Relationship Id="rId127" Type="http://schemas.openxmlformats.org/officeDocument/2006/relationships/customXml" Target="../ink/ink1166.xml"/><Relationship Id="rId10" Type="http://schemas.openxmlformats.org/officeDocument/2006/relationships/image" Target="../media/image747.png"/><Relationship Id="rId31" Type="http://schemas.openxmlformats.org/officeDocument/2006/relationships/customXml" Target="../ink/ink1115.xml"/><Relationship Id="rId52" Type="http://schemas.openxmlformats.org/officeDocument/2006/relationships/image" Target="../media/image945.png"/><Relationship Id="rId73" Type="http://schemas.openxmlformats.org/officeDocument/2006/relationships/customXml" Target="../ink/ink1136.xml"/><Relationship Id="rId78" Type="http://schemas.openxmlformats.org/officeDocument/2006/relationships/customXml" Target="../ink/ink1139.xml"/><Relationship Id="rId94" Type="http://schemas.openxmlformats.org/officeDocument/2006/relationships/image" Target="../media/image962.png"/><Relationship Id="rId99" Type="http://schemas.openxmlformats.org/officeDocument/2006/relationships/customXml" Target="../ink/ink1151.xml"/><Relationship Id="rId101" Type="http://schemas.openxmlformats.org/officeDocument/2006/relationships/customXml" Target="../ink/ink1152.xml"/><Relationship Id="rId122" Type="http://schemas.openxmlformats.org/officeDocument/2006/relationships/image" Target="../media/image975.png"/><Relationship Id="rId143" Type="http://schemas.openxmlformats.org/officeDocument/2006/relationships/customXml" Target="../ink/ink1175.xml"/><Relationship Id="rId148" Type="http://schemas.openxmlformats.org/officeDocument/2006/relationships/image" Target="../media/image987.png"/><Relationship Id="rId164" Type="http://schemas.openxmlformats.org/officeDocument/2006/relationships/image" Target="../media/image995.png"/><Relationship Id="rId169" Type="http://schemas.openxmlformats.org/officeDocument/2006/relationships/customXml" Target="../ink/ink1188.xml"/><Relationship Id="rId185" Type="http://schemas.openxmlformats.org/officeDocument/2006/relationships/customXml" Target="../ink/ink1196.xml"/><Relationship Id="rId4" Type="http://schemas.openxmlformats.org/officeDocument/2006/relationships/image" Target="../media/image923.png"/><Relationship Id="rId9" Type="http://schemas.openxmlformats.org/officeDocument/2006/relationships/customXml" Target="../ink/ink1104.xml"/><Relationship Id="rId180" Type="http://schemas.openxmlformats.org/officeDocument/2006/relationships/image" Target="../media/image1003.png"/><Relationship Id="rId210" Type="http://schemas.openxmlformats.org/officeDocument/2006/relationships/image" Target="../media/image1017.png"/><Relationship Id="rId215" Type="http://schemas.openxmlformats.org/officeDocument/2006/relationships/customXml" Target="../ink/ink1212.xml"/><Relationship Id="rId236" Type="http://schemas.openxmlformats.org/officeDocument/2006/relationships/image" Target="../media/image1030.png"/><Relationship Id="rId26" Type="http://schemas.openxmlformats.org/officeDocument/2006/relationships/image" Target="../media/image933.png"/><Relationship Id="rId231" Type="http://schemas.openxmlformats.org/officeDocument/2006/relationships/customXml" Target="../ink/ink1220.xml"/><Relationship Id="rId47" Type="http://schemas.openxmlformats.org/officeDocument/2006/relationships/customXml" Target="../ink/ink1123.xml"/><Relationship Id="rId68" Type="http://schemas.openxmlformats.org/officeDocument/2006/relationships/image" Target="../media/image952.png"/><Relationship Id="rId89" Type="http://schemas.openxmlformats.org/officeDocument/2006/relationships/image" Target="../media/image960.png"/><Relationship Id="rId112" Type="http://schemas.openxmlformats.org/officeDocument/2006/relationships/image" Target="../media/image970.png"/><Relationship Id="rId133" Type="http://schemas.openxmlformats.org/officeDocument/2006/relationships/image" Target="../media/image980.png"/><Relationship Id="rId154" Type="http://schemas.openxmlformats.org/officeDocument/2006/relationships/image" Target="../media/image990.png"/><Relationship Id="rId175" Type="http://schemas.openxmlformats.org/officeDocument/2006/relationships/customXml" Target="../ink/ink1191.xml"/><Relationship Id="rId196" Type="http://schemas.openxmlformats.org/officeDocument/2006/relationships/image" Target="../media/image1011.png"/><Relationship Id="rId200" Type="http://schemas.openxmlformats.org/officeDocument/2006/relationships/customXml" Target="../ink/ink1204.xml"/><Relationship Id="rId16" Type="http://schemas.openxmlformats.org/officeDocument/2006/relationships/image" Target="../media/image928.png"/><Relationship Id="rId221" Type="http://schemas.openxmlformats.org/officeDocument/2006/relationships/customXml" Target="../ink/ink1215.xml"/><Relationship Id="rId242" Type="http://schemas.openxmlformats.org/officeDocument/2006/relationships/image" Target="../media/image1033.png"/><Relationship Id="rId37" Type="http://schemas.openxmlformats.org/officeDocument/2006/relationships/customXml" Target="../ink/ink1118.xml"/><Relationship Id="rId58" Type="http://schemas.openxmlformats.org/officeDocument/2006/relationships/image" Target="../media/image948.png"/><Relationship Id="rId79" Type="http://schemas.openxmlformats.org/officeDocument/2006/relationships/image" Target="../media/image956.png"/><Relationship Id="rId102" Type="http://schemas.openxmlformats.org/officeDocument/2006/relationships/customXml" Target="../ink/ink1153.xml"/><Relationship Id="rId123" Type="http://schemas.openxmlformats.org/officeDocument/2006/relationships/customXml" Target="../ink/ink1164.xml"/><Relationship Id="rId144" Type="http://schemas.openxmlformats.org/officeDocument/2006/relationships/image" Target="../media/image985.png"/><Relationship Id="rId90" Type="http://schemas.openxmlformats.org/officeDocument/2006/relationships/customXml" Target="../ink/ink1146.xml"/><Relationship Id="rId165" Type="http://schemas.openxmlformats.org/officeDocument/2006/relationships/customXml" Target="../ink/ink1186.xml"/><Relationship Id="rId186" Type="http://schemas.openxmlformats.org/officeDocument/2006/relationships/image" Target="../media/image1006.png"/><Relationship Id="rId211" Type="http://schemas.openxmlformats.org/officeDocument/2006/relationships/customXml" Target="../ink/ink1210.xml"/><Relationship Id="rId232" Type="http://schemas.openxmlformats.org/officeDocument/2006/relationships/image" Target="../media/image1028.png"/><Relationship Id="rId27" Type="http://schemas.openxmlformats.org/officeDocument/2006/relationships/customXml" Target="../ink/ink1113.xml"/><Relationship Id="rId48" Type="http://schemas.openxmlformats.org/officeDocument/2006/relationships/image" Target="../media/image943.png"/><Relationship Id="rId69" Type="http://schemas.openxmlformats.org/officeDocument/2006/relationships/customXml" Target="../ink/ink1134.xml"/><Relationship Id="rId113" Type="http://schemas.openxmlformats.org/officeDocument/2006/relationships/customXml" Target="../ink/ink1159.xml"/><Relationship Id="rId134" Type="http://schemas.openxmlformats.org/officeDocument/2006/relationships/customXml" Target="../ink/ink1170.xml"/><Relationship Id="rId80" Type="http://schemas.openxmlformats.org/officeDocument/2006/relationships/customXml" Target="../ink/ink1140.xml"/><Relationship Id="rId155" Type="http://schemas.openxmlformats.org/officeDocument/2006/relationships/customXml" Target="../ink/ink1181.xml"/><Relationship Id="rId176" Type="http://schemas.openxmlformats.org/officeDocument/2006/relationships/image" Target="../media/image1001.png"/><Relationship Id="rId197" Type="http://schemas.openxmlformats.org/officeDocument/2006/relationships/customXml" Target="../ink/ink1202.xml"/><Relationship Id="rId201" Type="http://schemas.openxmlformats.org/officeDocument/2006/relationships/image" Target="../media/image1013.png"/><Relationship Id="rId222" Type="http://schemas.openxmlformats.org/officeDocument/2006/relationships/image" Target="../media/image1023.png"/><Relationship Id="rId17" Type="http://schemas.openxmlformats.org/officeDocument/2006/relationships/customXml" Target="../ink/ink1108.xml"/><Relationship Id="rId38" Type="http://schemas.openxmlformats.org/officeDocument/2006/relationships/image" Target="../media/image939.png"/><Relationship Id="rId59" Type="http://schemas.openxmlformats.org/officeDocument/2006/relationships/customXml" Target="../ink/ink1129.xml"/><Relationship Id="rId103" Type="http://schemas.openxmlformats.org/officeDocument/2006/relationships/image" Target="../media/image966.png"/><Relationship Id="rId124" Type="http://schemas.openxmlformats.org/officeDocument/2006/relationships/image" Target="../media/image976.png"/><Relationship Id="rId70" Type="http://schemas.openxmlformats.org/officeDocument/2006/relationships/image" Target="../media/image953.png"/><Relationship Id="rId91" Type="http://schemas.openxmlformats.org/officeDocument/2006/relationships/customXml" Target="../ink/ink1147.xml"/><Relationship Id="rId145" Type="http://schemas.openxmlformats.org/officeDocument/2006/relationships/customXml" Target="../ink/ink1176.xml"/><Relationship Id="rId166" Type="http://schemas.openxmlformats.org/officeDocument/2006/relationships/image" Target="../media/image996.png"/><Relationship Id="rId187" Type="http://schemas.openxmlformats.org/officeDocument/2006/relationships/customXml" Target="../ink/ink1197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018.png"/><Relationship Id="rId233" Type="http://schemas.openxmlformats.org/officeDocument/2006/relationships/customXml" Target="../ink/ink1221.xml"/><Relationship Id="rId28" Type="http://schemas.openxmlformats.org/officeDocument/2006/relationships/image" Target="../media/image934.png"/><Relationship Id="rId49" Type="http://schemas.openxmlformats.org/officeDocument/2006/relationships/customXml" Target="../ink/ink1124.xml"/><Relationship Id="rId114" Type="http://schemas.openxmlformats.org/officeDocument/2006/relationships/image" Target="../media/image971.png"/><Relationship Id="rId60" Type="http://schemas.openxmlformats.org/officeDocument/2006/relationships/image" Target="../media/image949.png"/><Relationship Id="rId81" Type="http://schemas.openxmlformats.org/officeDocument/2006/relationships/image" Target="../media/image957.png"/><Relationship Id="rId135" Type="http://schemas.openxmlformats.org/officeDocument/2006/relationships/image" Target="../media/image981.png"/><Relationship Id="rId156" Type="http://schemas.openxmlformats.org/officeDocument/2006/relationships/image" Target="../media/image991.png"/><Relationship Id="rId177" Type="http://schemas.openxmlformats.org/officeDocument/2006/relationships/customXml" Target="../ink/ink1192.xml"/><Relationship Id="rId198" Type="http://schemas.openxmlformats.org/officeDocument/2006/relationships/customXml" Target="../ink/ink1203.xml"/><Relationship Id="rId202" Type="http://schemas.openxmlformats.org/officeDocument/2006/relationships/customXml" Target="../ink/ink1205.xml"/><Relationship Id="rId223" Type="http://schemas.openxmlformats.org/officeDocument/2006/relationships/customXml" Target="../ink/ink1216.xml"/><Relationship Id="rId18" Type="http://schemas.openxmlformats.org/officeDocument/2006/relationships/image" Target="../media/image929.png"/><Relationship Id="rId39" Type="http://schemas.openxmlformats.org/officeDocument/2006/relationships/customXml" Target="../ink/ink1119.xml"/><Relationship Id="rId50" Type="http://schemas.openxmlformats.org/officeDocument/2006/relationships/image" Target="../media/image944.png"/><Relationship Id="rId104" Type="http://schemas.openxmlformats.org/officeDocument/2006/relationships/customXml" Target="../ink/ink1154.xml"/><Relationship Id="rId125" Type="http://schemas.openxmlformats.org/officeDocument/2006/relationships/customXml" Target="../ink/ink1165.xml"/><Relationship Id="rId146" Type="http://schemas.openxmlformats.org/officeDocument/2006/relationships/image" Target="../media/image986.png"/><Relationship Id="rId167" Type="http://schemas.openxmlformats.org/officeDocument/2006/relationships/customXml" Target="../ink/ink1187.xml"/><Relationship Id="rId188" Type="http://schemas.openxmlformats.org/officeDocument/2006/relationships/image" Target="../media/image1007.png"/><Relationship Id="rId71" Type="http://schemas.openxmlformats.org/officeDocument/2006/relationships/customXml" Target="../ink/ink1135.xml"/><Relationship Id="rId92" Type="http://schemas.openxmlformats.org/officeDocument/2006/relationships/image" Target="../media/image961.png"/><Relationship Id="rId213" Type="http://schemas.openxmlformats.org/officeDocument/2006/relationships/customXml" Target="../ink/ink1211.xml"/><Relationship Id="rId234" Type="http://schemas.openxmlformats.org/officeDocument/2006/relationships/image" Target="../media/image1029.png"/><Relationship Id="rId2" Type="http://schemas.openxmlformats.org/officeDocument/2006/relationships/image" Target="../media/image915.png"/><Relationship Id="rId29" Type="http://schemas.openxmlformats.org/officeDocument/2006/relationships/customXml" Target="../ink/ink1114.xml"/><Relationship Id="rId40" Type="http://schemas.openxmlformats.org/officeDocument/2006/relationships/image" Target="../media/image940.png"/><Relationship Id="rId115" Type="http://schemas.openxmlformats.org/officeDocument/2006/relationships/customXml" Target="../ink/ink1160.xml"/><Relationship Id="rId136" Type="http://schemas.openxmlformats.org/officeDocument/2006/relationships/customXml" Target="../ink/ink1171.xml"/><Relationship Id="rId157" Type="http://schemas.openxmlformats.org/officeDocument/2006/relationships/customXml" Target="../ink/ink1182.xml"/><Relationship Id="rId178" Type="http://schemas.openxmlformats.org/officeDocument/2006/relationships/image" Target="../media/image1002.png"/><Relationship Id="rId61" Type="http://schemas.openxmlformats.org/officeDocument/2006/relationships/customXml" Target="../ink/ink1130.xml"/><Relationship Id="rId82" Type="http://schemas.openxmlformats.org/officeDocument/2006/relationships/customXml" Target="../ink/ink1141.xml"/><Relationship Id="rId199" Type="http://schemas.openxmlformats.org/officeDocument/2006/relationships/image" Target="../media/image1012.png"/><Relationship Id="rId203" Type="http://schemas.openxmlformats.org/officeDocument/2006/relationships/image" Target="../media/image1014.png"/><Relationship Id="rId19" Type="http://schemas.openxmlformats.org/officeDocument/2006/relationships/customXml" Target="../ink/ink1109.xml"/><Relationship Id="rId224" Type="http://schemas.openxmlformats.org/officeDocument/2006/relationships/image" Target="../media/image1024.png"/><Relationship Id="rId30" Type="http://schemas.openxmlformats.org/officeDocument/2006/relationships/image" Target="../media/image935.png"/><Relationship Id="rId105" Type="http://schemas.openxmlformats.org/officeDocument/2006/relationships/customXml" Target="../ink/ink1155.xml"/><Relationship Id="rId126" Type="http://schemas.openxmlformats.org/officeDocument/2006/relationships/image" Target="../media/image977.png"/><Relationship Id="rId147" Type="http://schemas.openxmlformats.org/officeDocument/2006/relationships/customXml" Target="../ink/ink1177.xml"/><Relationship Id="rId168" Type="http://schemas.openxmlformats.org/officeDocument/2006/relationships/image" Target="../media/image997.png"/><Relationship Id="rId51" Type="http://schemas.openxmlformats.org/officeDocument/2006/relationships/customXml" Target="../ink/ink1125.xml"/><Relationship Id="rId72" Type="http://schemas.openxmlformats.org/officeDocument/2006/relationships/image" Target="../media/image229.png"/><Relationship Id="rId93" Type="http://schemas.openxmlformats.org/officeDocument/2006/relationships/customXml" Target="../ink/ink1148.xml"/><Relationship Id="rId189" Type="http://schemas.openxmlformats.org/officeDocument/2006/relationships/customXml" Target="../ink/ink1198.xml"/><Relationship Id="rId3" Type="http://schemas.openxmlformats.org/officeDocument/2006/relationships/customXml" Target="../ink/ink1101.xml"/><Relationship Id="rId214" Type="http://schemas.openxmlformats.org/officeDocument/2006/relationships/image" Target="../media/image1019.png"/><Relationship Id="rId235" Type="http://schemas.openxmlformats.org/officeDocument/2006/relationships/customXml" Target="../ink/ink1222.xml"/><Relationship Id="rId116" Type="http://schemas.openxmlformats.org/officeDocument/2006/relationships/image" Target="../media/image972.png"/><Relationship Id="rId137" Type="http://schemas.openxmlformats.org/officeDocument/2006/relationships/image" Target="../media/image982.png"/><Relationship Id="rId158" Type="http://schemas.openxmlformats.org/officeDocument/2006/relationships/image" Target="../media/image992.png"/><Relationship Id="rId20" Type="http://schemas.openxmlformats.org/officeDocument/2006/relationships/image" Target="../media/image930.png"/><Relationship Id="rId41" Type="http://schemas.openxmlformats.org/officeDocument/2006/relationships/customXml" Target="../ink/ink1120.xml"/><Relationship Id="rId62" Type="http://schemas.openxmlformats.org/officeDocument/2006/relationships/image" Target="../media/image950.png"/><Relationship Id="rId83" Type="http://schemas.openxmlformats.org/officeDocument/2006/relationships/image" Target="../media/image958.png"/><Relationship Id="rId179" Type="http://schemas.openxmlformats.org/officeDocument/2006/relationships/customXml" Target="../ink/ink1193.xml"/><Relationship Id="rId190" Type="http://schemas.openxmlformats.org/officeDocument/2006/relationships/image" Target="../media/image1008.png"/><Relationship Id="rId204" Type="http://schemas.openxmlformats.org/officeDocument/2006/relationships/customXml" Target="../ink/ink1206.xml"/><Relationship Id="rId225" Type="http://schemas.openxmlformats.org/officeDocument/2006/relationships/customXml" Target="../ink/ink1217.xml"/></Relationships>
</file>

<file path=ppt/slides/_rels/slide7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87.xml"/><Relationship Id="rId21" Type="http://schemas.openxmlformats.org/officeDocument/2006/relationships/image" Target="../media/image1015.png"/><Relationship Id="rId63" Type="http://schemas.openxmlformats.org/officeDocument/2006/relationships/image" Target="../media/image1051.png"/><Relationship Id="rId159" Type="http://schemas.openxmlformats.org/officeDocument/2006/relationships/customXml" Target="../ink/ink1308.xml"/><Relationship Id="rId170" Type="http://schemas.openxmlformats.org/officeDocument/2006/relationships/image" Target="../media/image1099.png"/><Relationship Id="rId226" Type="http://schemas.openxmlformats.org/officeDocument/2006/relationships/image" Target="../media/image1127.png"/><Relationship Id="rId268" Type="http://schemas.openxmlformats.org/officeDocument/2006/relationships/customXml" Target="../ink/ink1363.xml"/><Relationship Id="rId32" Type="http://schemas.openxmlformats.org/officeDocument/2006/relationships/customXml" Target="../ink/ink1242.xml"/><Relationship Id="rId74" Type="http://schemas.openxmlformats.org/officeDocument/2006/relationships/image" Target="../media/image709.png"/><Relationship Id="rId128" Type="http://schemas.openxmlformats.org/officeDocument/2006/relationships/image" Target="../media/image1079.png"/><Relationship Id="rId5" Type="http://schemas.openxmlformats.org/officeDocument/2006/relationships/customXml" Target="../ink/ink1227.xml"/><Relationship Id="rId181" Type="http://schemas.openxmlformats.org/officeDocument/2006/relationships/customXml" Target="../ink/ink1319.xml"/><Relationship Id="rId237" Type="http://schemas.openxmlformats.org/officeDocument/2006/relationships/customXml" Target="../ink/ink1347.xml"/><Relationship Id="rId279" Type="http://schemas.openxmlformats.org/officeDocument/2006/relationships/image" Target="../media/image1153.png"/><Relationship Id="rId22" Type="http://schemas.openxmlformats.org/officeDocument/2006/relationships/customXml" Target="../ink/ink1237.xml"/><Relationship Id="rId43" Type="http://schemas.openxmlformats.org/officeDocument/2006/relationships/image" Target="../media/image1042.png"/><Relationship Id="rId64" Type="http://schemas.openxmlformats.org/officeDocument/2006/relationships/customXml" Target="../ink/ink1258.xml"/><Relationship Id="rId118" Type="http://schemas.openxmlformats.org/officeDocument/2006/relationships/image" Target="../media/image1074.png"/><Relationship Id="rId139" Type="http://schemas.openxmlformats.org/officeDocument/2006/relationships/customXml" Target="../ink/ink1298.xml"/><Relationship Id="rId85" Type="http://schemas.openxmlformats.org/officeDocument/2006/relationships/image" Target="../media/image1059.png"/><Relationship Id="rId150" Type="http://schemas.openxmlformats.org/officeDocument/2006/relationships/image" Target="../media/image1090.png"/><Relationship Id="rId171" Type="http://schemas.openxmlformats.org/officeDocument/2006/relationships/customXml" Target="../ink/ink1314.xml"/><Relationship Id="rId192" Type="http://schemas.openxmlformats.org/officeDocument/2006/relationships/image" Target="../media/image1110.png"/><Relationship Id="rId206" Type="http://schemas.openxmlformats.org/officeDocument/2006/relationships/image" Target="../media/image1117.png"/><Relationship Id="rId227" Type="http://schemas.openxmlformats.org/officeDocument/2006/relationships/customXml" Target="../ink/ink1342.xml"/><Relationship Id="rId248" Type="http://schemas.openxmlformats.org/officeDocument/2006/relationships/image" Target="../media/image1138.png"/><Relationship Id="rId269" Type="http://schemas.openxmlformats.org/officeDocument/2006/relationships/image" Target="../media/image1148.png"/><Relationship Id="rId12" Type="http://schemas.openxmlformats.org/officeDocument/2006/relationships/customXml" Target="../ink/ink1231.xml"/><Relationship Id="rId33" Type="http://schemas.openxmlformats.org/officeDocument/2006/relationships/image" Target="../media/image1037.png"/><Relationship Id="rId108" Type="http://schemas.openxmlformats.org/officeDocument/2006/relationships/image" Target="../media/image1069.png"/><Relationship Id="rId129" Type="http://schemas.openxmlformats.org/officeDocument/2006/relationships/customXml" Target="../ink/ink1293.xml"/><Relationship Id="rId280" Type="http://schemas.openxmlformats.org/officeDocument/2006/relationships/customXml" Target="../ink/ink1369.xml"/><Relationship Id="rId54" Type="http://schemas.openxmlformats.org/officeDocument/2006/relationships/customXml" Target="../ink/ink1253.xml"/><Relationship Id="rId75" Type="http://schemas.openxmlformats.org/officeDocument/2006/relationships/customXml" Target="../ink/ink1264.xml"/><Relationship Id="rId96" Type="http://schemas.openxmlformats.org/officeDocument/2006/relationships/image" Target="../media/image1063.png"/><Relationship Id="rId140" Type="http://schemas.openxmlformats.org/officeDocument/2006/relationships/image" Target="../media/image1085.png"/><Relationship Id="rId161" Type="http://schemas.openxmlformats.org/officeDocument/2006/relationships/customXml" Target="../ink/ink1309.xml"/><Relationship Id="rId182" Type="http://schemas.openxmlformats.org/officeDocument/2006/relationships/image" Target="../media/image1105.png"/><Relationship Id="rId217" Type="http://schemas.openxmlformats.org/officeDocument/2006/relationships/customXml" Target="../ink/ink1337.xml"/><Relationship Id="rId6" Type="http://schemas.openxmlformats.org/officeDocument/2006/relationships/image" Target="../media/image229.png"/><Relationship Id="rId238" Type="http://schemas.openxmlformats.org/officeDocument/2006/relationships/image" Target="../media/image1133.png"/><Relationship Id="rId259" Type="http://schemas.openxmlformats.org/officeDocument/2006/relationships/customXml" Target="../ink/ink1358.xml"/><Relationship Id="rId23" Type="http://schemas.openxmlformats.org/officeDocument/2006/relationships/image" Target="../media/image1016.png"/><Relationship Id="rId119" Type="http://schemas.openxmlformats.org/officeDocument/2006/relationships/customXml" Target="../ink/ink1288.xml"/><Relationship Id="rId270" Type="http://schemas.openxmlformats.org/officeDocument/2006/relationships/customXml" Target="../ink/ink1364.xml"/><Relationship Id="rId44" Type="http://schemas.openxmlformats.org/officeDocument/2006/relationships/customXml" Target="../ink/ink1248.xml"/><Relationship Id="rId65" Type="http://schemas.openxmlformats.org/officeDocument/2006/relationships/image" Target="../media/image1052.png"/><Relationship Id="rId86" Type="http://schemas.openxmlformats.org/officeDocument/2006/relationships/customXml" Target="../ink/ink1271.xml"/><Relationship Id="rId130" Type="http://schemas.openxmlformats.org/officeDocument/2006/relationships/image" Target="../media/image1080.png"/><Relationship Id="rId151" Type="http://schemas.openxmlformats.org/officeDocument/2006/relationships/customXml" Target="../ink/ink1304.xml"/><Relationship Id="rId172" Type="http://schemas.openxmlformats.org/officeDocument/2006/relationships/image" Target="../media/image1100.png"/><Relationship Id="rId193" Type="http://schemas.openxmlformats.org/officeDocument/2006/relationships/customXml" Target="../ink/ink1325.xml"/><Relationship Id="rId207" Type="http://schemas.openxmlformats.org/officeDocument/2006/relationships/customXml" Target="../ink/ink1332.xml"/><Relationship Id="rId228" Type="http://schemas.openxmlformats.org/officeDocument/2006/relationships/image" Target="../media/image1128.png"/><Relationship Id="rId249" Type="http://schemas.openxmlformats.org/officeDocument/2006/relationships/customXml" Target="../ink/ink1353.xml"/><Relationship Id="rId13" Type="http://schemas.openxmlformats.org/officeDocument/2006/relationships/customXml" Target="../ink/ink1232.xml"/><Relationship Id="rId109" Type="http://schemas.openxmlformats.org/officeDocument/2006/relationships/customXml" Target="../ink/ink1283.xml"/><Relationship Id="rId260" Type="http://schemas.openxmlformats.org/officeDocument/2006/relationships/image" Target="../media/image1144.png"/><Relationship Id="rId281" Type="http://schemas.openxmlformats.org/officeDocument/2006/relationships/image" Target="../media/image1154.png"/><Relationship Id="rId34" Type="http://schemas.openxmlformats.org/officeDocument/2006/relationships/customXml" Target="../ink/ink1243.xml"/><Relationship Id="rId55" Type="http://schemas.openxmlformats.org/officeDocument/2006/relationships/image" Target="../media/image1048.png"/><Relationship Id="rId76" Type="http://schemas.openxmlformats.org/officeDocument/2006/relationships/image" Target="../media/image1056.png"/><Relationship Id="rId97" Type="http://schemas.openxmlformats.org/officeDocument/2006/relationships/customXml" Target="../ink/ink1277.xml"/><Relationship Id="rId120" Type="http://schemas.openxmlformats.org/officeDocument/2006/relationships/image" Target="../media/image1075.png"/><Relationship Id="rId141" Type="http://schemas.openxmlformats.org/officeDocument/2006/relationships/customXml" Target="../ink/ink1299.xml"/><Relationship Id="rId7" Type="http://schemas.openxmlformats.org/officeDocument/2006/relationships/customXml" Target="../ink/ink1228.xml"/><Relationship Id="rId162" Type="http://schemas.openxmlformats.org/officeDocument/2006/relationships/image" Target="../media/image1095.png"/><Relationship Id="rId183" Type="http://schemas.openxmlformats.org/officeDocument/2006/relationships/customXml" Target="../ink/ink1320.xml"/><Relationship Id="rId218" Type="http://schemas.openxmlformats.org/officeDocument/2006/relationships/image" Target="../media/image1123.png"/><Relationship Id="rId239" Type="http://schemas.openxmlformats.org/officeDocument/2006/relationships/customXml" Target="../ink/ink1348.xml"/><Relationship Id="rId250" Type="http://schemas.openxmlformats.org/officeDocument/2006/relationships/image" Target="../media/image1139.png"/><Relationship Id="rId271" Type="http://schemas.openxmlformats.org/officeDocument/2006/relationships/image" Target="../media/image1149.png"/><Relationship Id="rId24" Type="http://schemas.openxmlformats.org/officeDocument/2006/relationships/customXml" Target="../ink/ink1238.xml"/><Relationship Id="rId45" Type="http://schemas.openxmlformats.org/officeDocument/2006/relationships/image" Target="../media/image1043.png"/><Relationship Id="rId66" Type="http://schemas.openxmlformats.org/officeDocument/2006/relationships/customXml" Target="../ink/ink1259.xml"/><Relationship Id="rId87" Type="http://schemas.openxmlformats.org/officeDocument/2006/relationships/image" Target="../media/image747.png"/><Relationship Id="rId110" Type="http://schemas.openxmlformats.org/officeDocument/2006/relationships/image" Target="../media/image1070.png"/><Relationship Id="rId131" Type="http://schemas.openxmlformats.org/officeDocument/2006/relationships/customXml" Target="../ink/ink1294.xml"/><Relationship Id="rId152" Type="http://schemas.openxmlformats.org/officeDocument/2006/relationships/image" Target="../media/image1091.png"/><Relationship Id="rId173" Type="http://schemas.openxmlformats.org/officeDocument/2006/relationships/customXml" Target="../ink/ink1315.xml"/><Relationship Id="rId194" Type="http://schemas.openxmlformats.org/officeDocument/2006/relationships/image" Target="../media/image1111.png"/><Relationship Id="rId208" Type="http://schemas.openxmlformats.org/officeDocument/2006/relationships/image" Target="../media/image1118.png"/><Relationship Id="rId229" Type="http://schemas.openxmlformats.org/officeDocument/2006/relationships/customXml" Target="../ink/ink1343.xml"/><Relationship Id="rId240" Type="http://schemas.openxmlformats.org/officeDocument/2006/relationships/image" Target="../media/image1134.png"/><Relationship Id="rId261" Type="http://schemas.openxmlformats.org/officeDocument/2006/relationships/customXml" Target="../ink/ink1359.xml"/><Relationship Id="rId14" Type="http://schemas.openxmlformats.org/officeDocument/2006/relationships/image" Target="../media/image1012.png"/><Relationship Id="rId35" Type="http://schemas.openxmlformats.org/officeDocument/2006/relationships/image" Target="../media/image1038.png"/><Relationship Id="rId56" Type="http://schemas.openxmlformats.org/officeDocument/2006/relationships/customXml" Target="../ink/ink1254.xml"/><Relationship Id="rId77" Type="http://schemas.openxmlformats.org/officeDocument/2006/relationships/customXml" Target="../ink/ink1265.xml"/><Relationship Id="rId100" Type="http://schemas.openxmlformats.org/officeDocument/2006/relationships/image" Target="../media/image1065.png"/><Relationship Id="rId282" Type="http://schemas.openxmlformats.org/officeDocument/2006/relationships/customXml" Target="../ink/ink1370.xml"/><Relationship Id="rId8" Type="http://schemas.openxmlformats.org/officeDocument/2006/relationships/customXml" Target="../ink/ink1229.xml"/><Relationship Id="rId98" Type="http://schemas.openxmlformats.org/officeDocument/2006/relationships/image" Target="../media/image1064.png"/><Relationship Id="rId121" Type="http://schemas.openxmlformats.org/officeDocument/2006/relationships/customXml" Target="../ink/ink1289.xml"/><Relationship Id="rId142" Type="http://schemas.openxmlformats.org/officeDocument/2006/relationships/image" Target="../media/image1086.png"/><Relationship Id="rId163" Type="http://schemas.openxmlformats.org/officeDocument/2006/relationships/customXml" Target="../ink/ink1310.xml"/><Relationship Id="rId184" Type="http://schemas.openxmlformats.org/officeDocument/2006/relationships/image" Target="../media/image1106.png"/><Relationship Id="rId219" Type="http://schemas.openxmlformats.org/officeDocument/2006/relationships/customXml" Target="../ink/ink1338.xml"/><Relationship Id="rId230" Type="http://schemas.openxmlformats.org/officeDocument/2006/relationships/image" Target="../media/image1129.png"/><Relationship Id="rId251" Type="http://schemas.openxmlformats.org/officeDocument/2006/relationships/customXml" Target="../ink/ink1354.xml"/><Relationship Id="rId25" Type="http://schemas.openxmlformats.org/officeDocument/2006/relationships/image" Target="../media/image1017.png"/><Relationship Id="rId46" Type="http://schemas.openxmlformats.org/officeDocument/2006/relationships/customXml" Target="../ink/ink1249.xml"/><Relationship Id="rId67" Type="http://schemas.openxmlformats.org/officeDocument/2006/relationships/customXml" Target="../ink/ink1260.xml"/><Relationship Id="rId272" Type="http://schemas.openxmlformats.org/officeDocument/2006/relationships/customXml" Target="../ink/ink1365.xml"/><Relationship Id="rId88" Type="http://schemas.openxmlformats.org/officeDocument/2006/relationships/customXml" Target="../ink/ink1272.xml"/><Relationship Id="rId111" Type="http://schemas.openxmlformats.org/officeDocument/2006/relationships/customXml" Target="../ink/ink1284.xml"/><Relationship Id="rId132" Type="http://schemas.openxmlformats.org/officeDocument/2006/relationships/image" Target="../media/image1081.png"/><Relationship Id="rId153" Type="http://schemas.openxmlformats.org/officeDocument/2006/relationships/customXml" Target="../ink/ink1305.xml"/><Relationship Id="rId174" Type="http://schemas.openxmlformats.org/officeDocument/2006/relationships/image" Target="../media/image1101.png"/><Relationship Id="rId195" Type="http://schemas.openxmlformats.org/officeDocument/2006/relationships/customXml" Target="../ink/ink1326.xml"/><Relationship Id="rId209" Type="http://schemas.openxmlformats.org/officeDocument/2006/relationships/customXml" Target="../ink/ink1333.xml"/><Relationship Id="rId220" Type="http://schemas.openxmlformats.org/officeDocument/2006/relationships/image" Target="../media/image1124.png"/><Relationship Id="rId241" Type="http://schemas.openxmlformats.org/officeDocument/2006/relationships/customXml" Target="../ink/ink1349.xml"/><Relationship Id="rId15" Type="http://schemas.openxmlformats.org/officeDocument/2006/relationships/customXml" Target="../ink/ink1233.xml"/><Relationship Id="rId36" Type="http://schemas.openxmlformats.org/officeDocument/2006/relationships/customXml" Target="../ink/ink1244.xml"/><Relationship Id="rId57" Type="http://schemas.openxmlformats.org/officeDocument/2006/relationships/image" Target="../media/image1049.png"/><Relationship Id="rId262" Type="http://schemas.openxmlformats.org/officeDocument/2006/relationships/customXml" Target="../ink/ink1360.xml"/><Relationship Id="rId283" Type="http://schemas.openxmlformats.org/officeDocument/2006/relationships/image" Target="../media/image1155.png"/><Relationship Id="rId78" Type="http://schemas.openxmlformats.org/officeDocument/2006/relationships/customXml" Target="../ink/ink1266.xml"/><Relationship Id="rId99" Type="http://schemas.openxmlformats.org/officeDocument/2006/relationships/customXml" Target="../ink/ink1278.xml"/><Relationship Id="rId101" Type="http://schemas.openxmlformats.org/officeDocument/2006/relationships/customXml" Target="../ink/ink1279.xml"/><Relationship Id="rId122" Type="http://schemas.openxmlformats.org/officeDocument/2006/relationships/image" Target="../media/image1076.png"/><Relationship Id="rId143" Type="http://schemas.openxmlformats.org/officeDocument/2006/relationships/customXml" Target="../ink/ink1300.xml"/><Relationship Id="rId164" Type="http://schemas.openxmlformats.org/officeDocument/2006/relationships/image" Target="../media/image1096.png"/><Relationship Id="rId185" Type="http://schemas.openxmlformats.org/officeDocument/2006/relationships/customXml" Target="../ink/ink1321.xml"/><Relationship Id="rId9" Type="http://schemas.openxmlformats.org/officeDocument/2006/relationships/image" Target="../media/image1010.png"/><Relationship Id="rId210" Type="http://schemas.openxmlformats.org/officeDocument/2006/relationships/image" Target="../media/image1119.png"/><Relationship Id="rId26" Type="http://schemas.openxmlformats.org/officeDocument/2006/relationships/customXml" Target="../ink/ink1239.xml"/><Relationship Id="rId231" Type="http://schemas.openxmlformats.org/officeDocument/2006/relationships/customXml" Target="../ink/ink1344.xml"/><Relationship Id="rId252" Type="http://schemas.openxmlformats.org/officeDocument/2006/relationships/image" Target="../media/image1140.png"/><Relationship Id="rId273" Type="http://schemas.openxmlformats.org/officeDocument/2006/relationships/image" Target="../media/image1150.png"/><Relationship Id="rId47" Type="http://schemas.openxmlformats.org/officeDocument/2006/relationships/image" Target="../media/image1044.png"/><Relationship Id="rId68" Type="http://schemas.openxmlformats.org/officeDocument/2006/relationships/image" Target="../media/image1053.png"/><Relationship Id="rId89" Type="http://schemas.openxmlformats.org/officeDocument/2006/relationships/image" Target="../media/image1060.png"/><Relationship Id="rId112" Type="http://schemas.openxmlformats.org/officeDocument/2006/relationships/image" Target="../media/image1071.png"/><Relationship Id="rId133" Type="http://schemas.openxmlformats.org/officeDocument/2006/relationships/customXml" Target="../ink/ink1295.xml"/><Relationship Id="rId154" Type="http://schemas.openxmlformats.org/officeDocument/2006/relationships/image" Target="../media/image705.png"/><Relationship Id="rId175" Type="http://schemas.openxmlformats.org/officeDocument/2006/relationships/customXml" Target="../ink/ink1316.xml"/><Relationship Id="rId196" Type="http://schemas.openxmlformats.org/officeDocument/2006/relationships/image" Target="../media/image1112.png"/><Relationship Id="rId200" Type="http://schemas.openxmlformats.org/officeDocument/2006/relationships/image" Target="../media/image1114.png"/><Relationship Id="rId16" Type="http://schemas.openxmlformats.org/officeDocument/2006/relationships/image" Target="../media/image1013.png"/><Relationship Id="rId221" Type="http://schemas.openxmlformats.org/officeDocument/2006/relationships/customXml" Target="../ink/ink1339.xml"/><Relationship Id="rId242" Type="http://schemas.openxmlformats.org/officeDocument/2006/relationships/image" Target="../media/image1135.png"/><Relationship Id="rId263" Type="http://schemas.openxmlformats.org/officeDocument/2006/relationships/image" Target="../media/image1145.png"/><Relationship Id="rId37" Type="http://schemas.openxmlformats.org/officeDocument/2006/relationships/image" Target="../media/image1039.png"/><Relationship Id="rId58" Type="http://schemas.openxmlformats.org/officeDocument/2006/relationships/customXml" Target="../ink/ink1255.xml"/><Relationship Id="rId79" Type="http://schemas.openxmlformats.org/officeDocument/2006/relationships/image" Target="../media/image1057.png"/><Relationship Id="rId102" Type="http://schemas.openxmlformats.org/officeDocument/2006/relationships/image" Target="../media/image1066.png"/><Relationship Id="rId123" Type="http://schemas.openxmlformats.org/officeDocument/2006/relationships/customXml" Target="../ink/ink1290.xml"/><Relationship Id="rId144" Type="http://schemas.openxmlformats.org/officeDocument/2006/relationships/image" Target="../media/image1087.png"/><Relationship Id="rId90" Type="http://schemas.openxmlformats.org/officeDocument/2006/relationships/customXml" Target="../ink/ink1273.xml"/><Relationship Id="rId165" Type="http://schemas.openxmlformats.org/officeDocument/2006/relationships/customXml" Target="../ink/ink1311.xml"/><Relationship Id="rId186" Type="http://schemas.openxmlformats.org/officeDocument/2006/relationships/image" Target="../media/image1107.png"/><Relationship Id="rId211" Type="http://schemas.openxmlformats.org/officeDocument/2006/relationships/customXml" Target="../ink/ink1334.xml"/><Relationship Id="rId232" Type="http://schemas.openxmlformats.org/officeDocument/2006/relationships/image" Target="../media/image1130.png"/><Relationship Id="rId253" Type="http://schemas.openxmlformats.org/officeDocument/2006/relationships/customXml" Target="../ink/ink1355.xml"/><Relationship Id="rId274" Type="http://schemas.openxmlformats.org/officeDocument/2006/relationships/customXml" Target="../ink/ink1366.xml"/><Relationship Id="rId27" Type="http://schemas.openxmlformats.org/officeDocument/2006/relationships/image" Target="../media/image1034.png"/><Relationship Id="rId48" Type="http://schemas.openxmlformats.org/officeDocument/2006/relationships/customXml" Target="../ink/ink1250.xml"/><Relationship Id="rId69" Type="http://schemas.openxmlformats.org/officeDocument/2006/relationships/customXml" Target="../ink/ink1261.xml"/><Relationship Id="rId113" Type="http://schemas.openxmlformats.org/officeDocument/2006/relationships/customXml" Target="../ink/ink1285.xml"/><Relationship Id="rId134" Type="http://schemas.openxmlformats.org/officeDocument/2006/relationships/image" Target="../media/image1082.png"/><Relationship Id="rId80" Type="http://schemas.openxmlformats.org/officeDocument/2006/relationships/customXml" Target="../ink/ink1267.xml"/><Relationship Id="rId155" Type="http://schemas.openxmlformats.org/officeDocument/2006/relationships/customXml" Target="../ink/ink1306.xml"/><Relationship Id="rId176" Type="http://schemas.openxmlformats.org/officeDocument/2006/relationships/image" Target="../media/image1102.png"/><Relationship Id="rId197" Type="http://schemas.openxmlformats.org/officeDocument/2006/relationships/customXml" Target="../ink/ink1327.xml"/><Relationship Id="rId201" Type="http://schemas.openxmlformats.org/officeDocument/2006/relationships/customXml" Target="../ink/ink1329.xml"/><Relationship Id="rId222" Type="http://schemas.openxmlformats.org/officeDocument/2006/relationships/image" Target="../media/image1125.png"/><Relationship Id="rId243" Type="http://schemas.openxmlformats.org/officeDocument/2006/relationships/customXml" Target="../ink/ink1350.xml"/><Relationship Id="rId264" Type="http://schemas.openxmlformats.org/officeDocument/2006/relationships/customXml" Target="../ink/ink1361.xml"/><Relationship Id="rId17" Type="http://schemas.openxmlformats.org/officeDocument/2006/relationships/customXml" Target="../ink/ink1234.xml"/><Relationship Id="rId38" Type="http://schemas.openxmlformats.org/officeDocument/2006/relationships/customXml" Target="../ink/ink1245.xml"/><Relationship Id="rId59" Type="http://schemas.openxmlformats.org/officeDocument/2006/relationships/image" Target="../media/image1050.png"/><Relationship Id="rId103" Type="http://schemas.openxmlformats.org/officeDocument/2006/relationships/customXml" Target="../ink/ink1280.xml"/><Relationship Id="rId124" Type="http://schemas.openxmlformats.org/officeDocument/2006/relationships/image" Target="../media/image1077.png"/><Relationship Id="rId70" Type="http://schemas.openxmlformats.org/officeDocument/2006/relationships/image" Target="../media/image1054.png"/><Relationship Id="rId91" Type="http://schemas.openxmlformats.org/officeDocument/2006/relationships/customXml" Target="../ink/ink1274.xml"/><Relationship Id="rId145" Type="http://schemas.openxmlformats.org/officeDocument/2006/relationships/customXml" Target="../ink/ink1301.xml"/><Relationship Id="rId166" Type="http://schemas.openxmlformats.org/officeDocument/2006/relationships/image" Target="../media/image1097.png"/><Relationship Id="rId187" Type="http://schemas.openxmlformats.org/officeDocument/2006/relationships/customXml" Target="../ink/ink132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120.png"/><Relationship Id="rId233" Type="http://schemas.openxmlformats.org/officeDocument/2006/relationships/customXml" Target="../ink/ink1345.xml"/><Relationship Id="rId254" Type="http://schemas.openxmlformats.org/officeDocument/2006/relationships/image" Target="../media/image1141.png"/><Relationship Id="rId28" Type="http://schemas.openxmlformats.org/officeDocument/2006/relationships/customXml" Target="../ink/ink1240.xml"/><Relationship Id="rId49" Type="http://schemas.openxmlformats.org/officeDocument/2006/relationships/image" Target="../media/image1045.png"/><Relationship Id="rId114" Type="http://schemas.openxmlformats.org/officeDocument/2006/relationships/image" Target="../media/image1072.png"/><Relationship Id="rId275" Type="http://schemas.openxmlformats.org/officeDocument/2006/relationships/image" Target="../media/image1151.png"/><Relationship Id="rId60" Type="http://schemas.openxmlformats.org/officeDocument/2006/relationships/customXml" Target="../ink/ink1256.xml"/><Relationship Id="rId81" Type="http://schemas.openxmlformats.org/officeDocument/2006/relationships/customXml" Target="../ink/ink1268.xml"/><Relationship Id="rId135" Type="http://schemas.openxmlformats.org/officeDocument/2006/relationships/customXml" Target="../ink/ink1296.xml"/><Relationship Id="rId156" Type="http://schemas.openxmlformats.org/officeDocument/2006/relationships/image" Target="../media/image1092.png"/><Relationship Id="rId177" Type="http://schemas.openxmlformats.org/officeDocument/2006/relationships/customXml" Target="../ink/ink1317.xml"/><Relationship Id="rId198" Type="http://schemas.openxmlformats.org/officeDocument/2006/relationships/image" Target="../media/image1113.png"/><Relationship Id="rId202" Type="http://schemas.openxmlformats.org/officeDocument/2006/relationships/image" Target="../media/image1115.png"/><Relationship Id="rId223" Type="http://schemas.openxmlformats.org/officeDocument/2006/relationships/customXml" Target="../ink/ink1340.xml"/><Relationship Id="rId244" Type="http://schemas.openxmlformats.org/officeDocument/2006/relationships/image" Target="../media/image1136.png"/><Relationship Id="rId18" Type="http://schemas.openxmlformats.org/officeDocument/2006/relationships/image" Target="../media/image1014.png"/><Relationship Id="rId39" Type="http://schemas.openxmlformats.org/officeDocument/2006/relationships/image" Target="../media/image1040.png"/><Relationship Id="rId265" Type="http://schemas.openxmlformats.org/officeDocument/2006/relationships/image" Target="../media/image1146.png"/><Relationship Id="rId50" Type="http://schemas.openxmlformats.org/officeDocument/2006/relationships/customXml" Target="../ink/ink1251.xml"/><Relationship Id="rId104" Type="http://schemas.openxmlformats.org/officeDocument/2006/relationships/image" Target="../media/image1067.png"/><Relationship Id="rId125" Type="http://schemas.openxmlformats.org/officeDocument/2006/relationships/customXml" Target="../ink/ink1291.xml"/><Relationship Id="rId146" Type="http://schemas.openxmlformats.org/officeDocument/2006/relationships/image" Target="../media/image1088.png"/><Relationship Id="rId167" Type="http://schemas.openxmlformats.org/officeDocument/2006/relationships/customXml" Target="../ink/ink1312.xml"/><Relationship Id="rId188" Type="http://schemas.openxmlformats.org/officeDocument/2006/relationships/image" Target="../media/image1108.png"/><Relationship Id="rId71" Type="http://schemas.openxmlformats.org/officeDocument/2006/relationships/customXml" Target="../ink/ink1262.xml"/><Relationship Id="rId92" Type="http://schemas.openxmlformats.org/officeDocument/2006/relationships/image" Target="../media/image1061.png"/><Relationship Id="rId213" Type="http://schemas.openxmlformats.org/officeDocument/2006/relationships/customXml" Target="../ink/ink1335.xml"/><Relationship Id="rId234" Type="http://schemas.openxmlformats.org/officeDocument/2006/relationships/image" Target="../media/image1131.png"/><Relationship Id="rId2" Type="http://schemas.openxmlformats.org/officeDocument/2006/relationships/image" Target="../media/image915.png"/><Relationship Id="rId29" Type="http://schemas.openxmlformats.org/officeDocument/2006/relationships/image" Target="../media/image1035.png"/><Relationship Id="rId255" Type="http://schemas.openxmlformats.org/officeDocument/2006/relationships/customXml" Target="../ink/ink1356.xml"/><Relationship Id="rId276" Type="http://schemas.openxmlformats.org/officeDocument/2006/relationships/customXml" Target="../ink/ink1367.xml"/><Relationship Id="rId40" Type="http://schemas.openxmlformats.org/officeDocument/2006/relationships/customXml" Target="../ink/ink1246.xml"/><Relationship Id="rId115" Type="http://schemas.openxmlformats.org/officeDocument/2006/relationships/customXml" Target="../ink/ink1286.xml"/><Relationship Id="rId136" Type="http://schemas.openxmlformats.org/officeDocument/2006/relationships/image" Target="../media/image1083.png"/><Relationship Id="rId157" Type="http://schemas.openxmlformats.org/officeDocument/2006/relationships/customXml" Target="../ink/ink1307.xml"/><Relationship Id="rId178" Type="http://schemas.openxmlformats.org/officeDocument/2006/relationships/image" Target="../media/image1103.png"/><Relationship Id="rId61" Type="http://schemas.openxmlformats.org/officeDocument/2006/relationships/image" Target="../media/image963.png"/><Relationship Id="rId82" Type="http://schemas.openxmlformats.org/officeDocument/2006/relationships/image" Target="../media/image1058.png"/><Relationship Id="rId199" Type="http://schemas.openxmlformats.org/officeDocument/2006/relationships/customXml" Target="../ink/ink1328.xml"/><Relationship Id="rId203" Type="http://schemas.openxmlformats.org/officeDocument/2006/relationships/customXml" Target="../ink/ink1330.xml"/><Relationship Id="rId19" Type="http://schemas.openxmlformats.org/officeDocument/2006/relationships/customXml" Target="../ink/ink1235.xml"/><Relationship Id="rId224" Type="http://schemas.openxmlformats.org/officeDocument/2006/relationships/image" Target="../media/image1126.png"/><Relationship Id="rId245" Type="http://schemas.openxmlformats.org/officeDocument/2006/relationships/customXml" Target="../ink/ink1351.xml"/><Relationship Id="rId266" Type="http://schemas.openxmlformats.org/officeDocument/2006/relationships/customXml" Target="../ink/ink1362.xml"/><Relationship Id="rId30" Type="http://schemas.openxmlformats.org/officeDocument/2006/relationships/customXml" Target="../ink/ink1241.xml"/><Relationship Id="rId105" Type="http://schemas.openxmlformats.org/officeDocument/2006/relationships/customXml" Target="../ink/ink1281.xml"/><Relationship Id="rId126" Type="http://schemas.openxmlformats.org/officeDocument/2006/relationships/image" Target="../media/image1078.png"/><Relationship Id="rId147" Type="http://schemas.openxmlformats.org/officeDocument/2006/relationships/customXml" Target="../ink/ink1302.xml"/><Relationship Id="rId168" Type="http://schemas.openxmlformats.org/officeDocument/2006/relationships/image" Target="../media/image1098.png"/><Relationship Id="rId51" Type="http://schemas.openxmlformats.org/officeDocument/2006/relationships/image" Target="../media/image1046.png"/><Relationship Id="rId72" Type="http://schemas.openxmlformats.org/officeDocument/2006/relationships/image" Target="../media/image1055.png"/><Relationship Id="rId93" Type="http://schemas.openxmlformats.org/officeDocument/2006/relationships/customXml" Target="../ink/ink1275.xml"/><Relationship Id="rId189" Type="http://schemas.openxmlformats.org/officeDocument/2006/relationships/customXml" Target="../ink/ink1323.xml"/><Relationship Id="rId3" Type="http://schemas.openxmlformats.org/officeDocument/2006/relationships/customXml" Target="../ink/ink1226.xml"/><Relationship Id="rId214" Type="http://schemas.openxmlformats.org/officeDocument/2006/relationships/image" Target="../media/image1121.png"/><Relationship Id="rId235" Type="http://schemas.openxmlformats.org/officeDocument/2006/relationships/customXml" Target="../ink/ink1346.xml"/><Relationship Id="rId256" Type="http://schemas.openxmlformats.org/officeDocument/2006/relationships/image" Target="../media/image1142.png"/><Relationship Id="rId277" Type="http://schemas.openxmlformats.org/officeDocument/2006/relationships/image" Target="../media/image1152.png"/><Relationship Id="rId116" Type="http://schemas.openxmlformats.org/officeDocument/2006/relationships/image" Target="../media/image1073.png"/><Relationship Id="rId137" Type="http://schemas.openxmlformats.org/officeDocument/2006/relationships/customXml" Target="../ink/ink1297.xml"/><Relationship Id="rId158" Type="http://schemas.openxmlformats.org/officeDocument/2006/relationships/image" Target="../media/image1093.png"/><Relationship Id="rId20" Type="http://schemas.openxmlformats.org/officeDocument/2006/relationships/customXml" Target="../ink/ink1236.xml"/><Relationship Id="rId41" Type="http://schemas.openxmlformats.org/officeDocument/2006/relationships/image" Target="../media/image1041.png"/><Relationship Id="rId62" Type="http://schemas.openxmlformats.org/officeDocument/2006/relationships/customXml" Target="../ink/ink1257.xml"/><Relationship Id="rId83" Type="http://schemas.openxmlformats.org/officeDocument/2006/relationships/customXml" Target="../ink/ink1269.xml"/><Relationship Id="rId179" Type="http://schemas.openxmlformats.org/officeDocument/2006/relationships/customXml" Target="../ink/ink1318.xml"/><Relationship Id="rId190" Type="http://schemas.openxmlformats.org/officeDocument/2006/relationships/image" Target="../media/image1109.png"/><Relationship Id="rId204" Type="http://schemas.openxmlformats.org/officeDocument/2006/relationships/image" Target="../media/image1116.png"/><Relationship Id="rId225" Type="http://schemas.openxmlformats.org/officeDocument/2006/relationships/customXml" Target="../ink/ink1341.xml"/><Relationship Id="rId246" Type="http://schemas.openxmlformats.org/officeDocument/2006/relationships/image" Target="../media/image1137.png"/><Relationship Id="rId267" Type="http://schemas.openxmlformats.org/officeDocument/2006/relationships/image" Target="../media/image1147.png"/><Relationship Id="rId106" Type="http://schemas.openxmlformats.org/officeDocument/2006/relationships/image" Target="../media/image1068.png"/><Relationship Id="rId127" Type="http://schemas.openxmlformats.org/officeDocument/2006/relationships/customXml" Target="../ink/ink1292.xml"/><Relationship Id="rId10" Type="http://schemas.openxmlformats.org/officeDocument/2006/relationships/customXml" Target="../ink/ink1230.xml"/><Relationship Id="rId31" Type="http://schemas.openxmlformats.org/officeDocument/2006/relationships/image" Target="../media/image1036.png"/><Relationship Id="rId52" Type="http://schemas.openxmlformats.org/officeDocument/2006/relationships/customXml" Target="../ink/ink1252.xml"/><Relationship Id="rId73" Type="http://schemas.openxmlformats.org/officeDocument/2006/relationships/customXml" Target="../ink/ink1263.xml"/><Relationship Id="rId94" Type="http://schemas.openxmlformats.org/officeDocument/2006/relationships/image" Target="../media/image1062.png"/><Relationship Id="rId148" Type="http://schemas.openxmlformats.org/officeDocument/2006/relationships/image" Target="../media/image1089.png"/><Relationship Id="rId169" Type="http://schemas.openxmlformats.org/officeDocument/2006/relationships/customXml" Target="../ink/ink1313.xml"/><Relationship Id="rId4" Type="http://schemas.openxmlformats.org/officeDocument/2006/relationships/image" Target="../media/image739.png"/><Relationship Id="rId180" Type="http://schemas.openxmlformats.org/officeDocument/2006/relationships/image" Target="../media/image1104.png"/><Relationship Id="rId215" Type="http://schemas.openxmlformats.org/officeDocument/2006/relationships/customXml" Target="../ink/ink1336.xml"/><Relationship Id="rId236" Type="http://schemas.openxmlformats.org/officeDocument/2006/relationships/image" Target="../media/image1132.png"/><Relationship Id="rId257" Type="http://schemas.openxmlformats.org/officeDocument/2006/relationships/customXml" Target="../ink/ink1357.xml"/><Relationship Id="rId278" Type="http://schemas.openxmlformats.org/officeDocument/2006/relationships/customXml" Target="../ink/ink1368.xml"/><Relationship Id="rId42" Type="http://schemas.openxmlformats.org/officeDocument/2006/relationships/customXml" Target="../ink/ink1247.xml"/><Relationship Id="rId84" Type="http://schemas.openxmlformats.org/officeDocument/2006/relationships/customXml" Target="../ink/ink1270.xml"/><Relationship Id="rId138" Type="http://schemas.openxmlformats.org/officeDocument/2006/relationships/image" Target="../media/image1084.png"/><Relationship Id="rId191" Type="http://schemas.openxmlformats.org/officeDocument/2006/relationships/customXml" Target="../ink/ink1324.xml"/><Relationship Id="rId205" Type="http://schemas.openxmlformats.org/officeDocument/2006/relationships/customXml" Target="../ink/ink1331.xml"/><Relationship Id="rId247" Type="http://schemas.openxmlformats.org/officeDocument/2006/relationships/customXml" Target="../ink/ink1352.xml"/><Relationship Id="rId107" Type="http://schemas.openxmlformats.org/officeDocument/2006/relationships/customXml" Target="../ink/ink1282.xml"/><Relationship Id="rId11" Type="http://schemas.openxmlformats.org/officeDocument/2006/relationships/image" Target="../media/image1011.png"/><Relationship Id="rId53" Type="http://schemas.openxmlformats.org/officeDocument/2006/relationships/image" Target="../media/image1047.png"/><Relationship Id="rId149" Type="http://schemas.openxmlformats.org/officeDocument/2006/relationships/customXml" Target="../ink/ink1303.xml"/><Relationship Id="rId95" Type="http://schemas.openxmlformats.org/officeDocument/2006/relationships/customXml" Target="../ink/ink1276.xml"/><Relationship Id="rId160" Type="http://schemas.openxmlformats.org/officeDocument/2006/relationships/image" Target="../media/image1094.png"/><Relationship Id="rId216" Type="http://schemas.openxmlformats.org/officeDocument/2006/relationships/image" Target="../media/image1122.png"/><Relationship Id="rId258" Type="http://schemas.openxmlformats.org/officeDocument/2006/relationships/image" Target="../media/image114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8.wmf"/><Relationship Id="rId2" Type="http://schemas.openxmlformats.org/officeDocument/2006/relationships/image" Target="../media/image1157.w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60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15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161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customXml" Target="../ink/ink1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AAB51A-2022-4B52-A345-AF10A73766B4}" type="slidenum">
              <a:rPr lang="en-US"/>
              <a:pPr/>
              <a:t>1</a:t>
            </a:fld>
            <a:endParaRPr lang="en-US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Thiết kế mạng truy nhập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5C6666-5581-4286-A3FE-4E5ACDDD2695}" type="slidenum">
              <a:rPr lang="en-US"/>
              <a:pPr/>
              <a:t>10</a:t>
            </a:fld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08918"/>
            <a:ext cx="8229600" cy="4525963"/>
          </a:xfrm>
        </p:spPr>
        <p:txBody>
          <a:bodyPr/>
          <a:lstStyle/>
          <a:p>
            <a:r>
              <a:rPr lang="en-US"/>
              <a:t>Sử dụng vài nút là điểm tập trung</a:t>
            </a:r>
          </a:p>
        </p:txBody>
      </p:sp>
      <p:sp>
        <p:nvSpPr>
          <p:cNvPr id="20484" name="Oval 4"/>
          <p:cNvSpPr>
            <a:spLocks noChangeArrowheads="1"/>
          </p:cNvSpPr>
          <p:nvPr/>
        </p:nvSpPr>
        <p:spPr bwMode="auto">
          <a:xfrm>
            <a:off x="800100" y="30099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Oval 5"/>
          <p:cNvSpPr>
            <a:spLocks noChangeArrowheads="1"/>
          </p:cNvSpPr>
          <p:nvPr/>
        </p:nvSpPr>
        <p:spPr bwMode="auto">
          <a:xfrm>
            <a:off x="1524000" y="33147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6" name="Oval 6"/>
          <p:cNvSpPr>
            <a:spLocks noChangeArrowheads="1"/>
          </p:cNvSpPr>
          <p:nvPr/>
        </p:nvSpPr>
        <p:spPr bwMode="auto">
          <a:xfrm>
            <a:off x="1905000" y="27813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7" name="Oval 7"/>
          <p:cNvSpPr>
            <a:spLocks noChangeArrowheads="1"/>
          </p:cNvSpPr>
          <p:nvPr/>
        </p:nvSpPr>
        <p:spPr bwMode="auto">
          <a:xfrm>
            <a:off x="1752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8" name="Oval 8"/>
          <p:cNvSpPr>
            <a:spLocks noChangeArrowheads="1"/>
          </p:cNvSpPr>
          <p:nvPr/>
        </p:nvSpPr>
        <p:spPr bwMode="auto">
          <a:xfrm>
            <a:off x="1447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9" name="Oval 9"/>
          <p:cNvSpPr>
            <a:spLocks noChangeArrowheads="1"/>
          </p:cNvSpPr>
          <p:nvPr/>
        </p:nvSpPr>
        <p:spPr bwMode="auto">
          <a:xfrm>
            <a:off x="685800" y="5638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0" name="Oval 10"/>
          <p:cNvSpPr>
            <a:spLocks noChangeArrowheads="1"/>
          </p:cNvSpPr>
          <p:nvPr/>
        </p:nvSpPr>
        <p:spPr bwMode="auto">
          <a:xfrm>
            <a:off x="800100" y="49911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876300" y="3086100"/>
            <a:ext cx="6096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 flipH="1">
            <a:off x="1485900" y="2857500"/>
            <a:ext cx="4572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 flipH="1" flipV="1">
            <a:off x="1485900" y="4381500"/>
            <a:ext cx="266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4" name="Line 14"/>
          <p:cNvSpPr>
            <a:spLocks noChangeShapeType="1"/>
          </p:cNvSpPr>
          <p:nvPr/>
        </p:nvSpPr>
        <p:spPr bwMode="auto">
          <a:xfrm flipV="1">
            <a:off x="876300" y="43815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 flipV="1">
            <a:off x="723900" y="4381500"/>
            <a:ext cx="7620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6" name="Line 16"/>
          <p:cNvSpPr>
            <a:spLocks noChangeShapeType="1"/>
          </p:cNvSpPr>
          <p:nvPr/>
        </p:nvSpPr>
        <p:spPr bwMode="auto">
          <a:xfrm flipH="1">
            <a:off x="1485900" y="3390900"/>
            <a:ext cx="76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7" name="Oval 17"/>
          <p:cNvSpPr>
            <a:spLocks noChangeArrowheads="1"/>
          </p:cNvSpPr>
          <p:nvPr/>
        </p:nvSpPr>
        <p:spPr bwMode="auto">
          <a:xfrm>
            <a:off x="3581400" y="30099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8" name="Oval 18"/>
          <p:cNvSpPr>
            <a:spLocks noChangeArrowheads="1"/>
          </p:cNvSpPr>
          <p:nvPr/>
        </p:nvSpPr>
        <p:spPr bwMode="auto">
          <a:xfrm>
            <a:off x="4305300" y="33147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9" name="Oval 19"/>
          <p:cNvSpPr>
            <a:spLocks noChangeArrowheads="1"/>
          </p:cNvSpPr>
          <p:nvPr/>
        </p:nvSpPr>
        <p:spPr bwMode="auto">
          <a:xfrm>
            <a:off x="4686300" y="27813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0" name="Oval 20"/>
          <p:cNvSpPr>
            <a:spLocks noChangeArrowheads="1"/>
          </p:cNvSpPr>
          <p:nvPr/>
        </p:nvSpPr>
        <p:spPr bwMode="auto">
          <a:xfrm>
            <a:off x="45339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1" name="Oval 21"/>
          <p:cNvSpPr>
            <a:spLocks noChangeArrowheads="1"/>
          </p:cNvSpPr>
          <p:nvPr/>
        </p:nvSpPr>
        <p:spPr bwMode="auto">
          <a:xfrm>
            <a:off x="42291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2" name="Oval 22"/>
          <p:cNvSpPr>
            <a:spLocks noChangeArrowheads="1"/>
          </p:cNvSpPr>
          <p:nvPr/>
        </p:nvSpPr>
        <p:spPr bwMode="auto">
          <a:xfrm>
            <a:off x="3467100" y="5638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3" name="Oval 23"/>
          <p:cNvSpPr>
            <a:spLocks noChangeArrowheads="1"/>
          </p:cNvSpPr>
          <p:nvPr/>
        </p:nvSpPr>
        <p:spPr bwMode="auto">
          <a:xfrm>
            <a:off x="3581400" y="49911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4" name="Line 24"/>
          <p:cNvSpPr>
            <a:spLocks noChangeShapeType="1"/>
          </p:cNvSpPr>
          <p:nvPr/>
        </p:nvSpPr>
        <p:spPr bwMode="auto">
          <a:xfrm>
            <a:off x="3657600" y="3086100"/>
            <a:ext cx="6096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5" name="Line 25"/>
          <p:cNvSpPr>
            <a:spLocks noChangeShapeType="1"/>
          </p:cNvSpPr>
          <p:nvPr/>
        </p:nvSpPr>
        <p:spPr bwMode="auto">
          <a:xfrm flipH="1">
            <a:off x="3657600" y="2857500"/>
            <a:ext cx="1066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6" name="Line 26"/>
          <p:cNvSpPr>
            <a:spLocks noChangeShapeType="1"/>
          </p:cNvSpPr>
          <p:nvPr/>
        </p:nvSpPr>
        <p:spPr bwMode="auto">
          <a:xfrm flipH="1" flipV="1">
            <a:off x="4267200" y="4381500"/>
            <a:ext cx="266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7" name="Line 27"/>
          <p:cNvSpPr>
            <a:spLocks noChangeShapeType="1"/>
          </p:cNvSpPr>
          <p:nvPr/>
        </p:nvSpPr>
        <p:spPr bwMode="auto">
          <a:xfrm flipV="1">
            <a:off x="3657600" y="43815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8" name="Line 28"/>
          <p:cNvSpPr>
            <a:spLocks noChangeShapeType="1"/>
          </p:cNvSpPr>
          <p:nvPr/>
        </p:nvSpPr>
        <p:spPr bwMode="auto">
          <a:xfrm flipV="1">
            <a:off x="3505200" y="4381500"/>
            <a:ext cx="7620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9" name="Line 29"/>
          <p:cNvSpPr>
            <a:spLocks noChangeShapeType="1"/>
          </p:cNvSpPr>
          <p:nvPr/>
        </p:nvSpPr>
        <p:spPr bwMode="auto">
          <a:xfrm flipH="1" flipV="1">
            <a:off x="3657600" y="3086100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10" name="Oval 30"/>
          <p:cNvSpPr>
            <a:spLocks noChangeArrowheads="1"/>
          </p:cNvSpPr>
          <p:nvPr/>
        </p:nvSpPr>
        <p:spPr bwMode="auto">
          <a:xfrm>
            <a:off x="6267450" y="30099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1" name="Oval 31"/>
          <p:cNvSpPr>
            <a:spLocks noChangeArrowheads="1"/>
          </p:cNvSpPr>
          <p:nvPr/>
        </p:nvSpPr>
        <p:spPr bwMode="auto">
          <a:xfrm>
            <a:off x="6991350" y="33147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2" name="Oval 32"/>
          <p:cNvSpPr>
            <a:spLocks noChangeArrowheads="1"/>
          </p:cNvSpPr>
          <p:nvPr/>
        </p:nvSpPr>
        <p:spPr bwMode="auto">
          <a:xfrm>
            <a:off x="7372350" y="27813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3" name="Oval 33"/>
          <p:cNvSpPr>
            <a:spLocks noChangeArrowheads="1"/>
          </p:cNvSpPr>
          <p:nvPr/>
        </p:nvSpPr>
        <p:spPr bwMode="auto">
          <a:xfrm>
            <a:off x="721995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4" name="Oval 34"/>
          <p:cNvSpPr>
            <a:spLocks noChangeArrowheads="1"/>
          </p:cNvSpPr>
          <p:nvPr/>
        </p:nvSpPr>
        <p:spPr bwMode="auto">
          <a:xfrm>
            <a:off x="691515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5" name="Oval 35"/>
          <p:cNvSpPr>
            <a:spLocks noChangeArrowheads="1"/>
          </p:cNvSpPr>
          <p:nvPr/>
        </p:nvSpPr>
        <p:spPr bwMode="auto">
          <a:xfrm>
            <a:off x="6153150" y="5638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6" name="Oval 36"/>
          <p:cNvSpPr>
            <a:spLocks noChangeArrowheads="1"/>
          </p:cNvSpPr>
          <p:nvPr/>
        </p:nvSpPr>
        <p:spPr bwMode="auto">
          <a:xfrm>
            <a:off x="6267450" y="49911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7" name="Line 37"/>
          <p:cNvSpPr>
            <a:spLocks noChangeShapeType="1"/>
          </p:cNvSpPr>
          <p:nvPr/>
        </p:nvSpPr>
        <p:spPr bwMode="auto">
          <a:xfrm flipH="1">
            <a:off x="6953250" y="3390900"/>
            <a:ext cx="76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18" name="Line 38"/>
          <p:cNvSpPr>
            <a:spLocks noChangeShapeType="1"/>
          </p:cNvSpPr>
          <p:nvPr/>
        </p:nvSpPr>
        <p:spPr bwMode="auto">
          <a:xfrm flipH="1">
            <a:off x="7029450" y="28575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19" name="Line 39"/>
          <p:cNvSpPr>
            <a:spLocks noChangeShapeType="1"/>
          </p:cNvSpPr>
          <p:nvPr/>
        </p:nvSpPr>
        <p:spPr bwMode="auto">
          <a:xfrm flipH="1" flipV="1">
            <a:off x="6953250" y="4381500"/>
            <a:ext cx="266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20" name="Line 40"/>
          <p:cNvSpPr>
            <a:spLocks noChangeShapeType="1"/>
          </p:cNvSpPr>
          <p:nvPr/>
        </p:nvSpPr>
        <p:spPr bwMode="auto">
          <a:xfrm flipV="1">
            <a:off x="6343650" y="43815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21" name="Line 41"/>
          <p:cNvSpPr>
            <a:spLocks noChangeShapeType="1"/>
          </p:cNvSpPr>
          <p:nvPr/>
        </p:nvSpPr>
        <p:spPr bwMode="auto">
          <a:xfrm flipV="1">
            <a:off x="6191250" y="4991100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22" name="Line 42"/>
          <p:cNvSpPr>
            <a:spLocks noChangeShapeType="1"/>
          </p:cNvSpPr>
          <p:nvPr/>
        </p:nvSpPr>
        <p:spPr bwMode="auto">
          <a:xfrm flipH="1" flipV="1">
            <a:off x="6343650" y="3086100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23" name="Text Box 43"/>
          <p:cNvSpPr txBox="1">
            <a:spLocks noChangeArrowheads="1"/>
          </p:cNvSpPr>
          <p:nvPr/>
        </p:nvSpPr>
        <p:spPr bwMode="auto">
          <a:xfrm>
            <a:off x="638175" y="3543300"/>
            <a:ext cx="6762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$1929</a:t>
            </a:r>
          </a:p>
        </p:txBody>
      </p:sp>
      <p:sp>
        <p:nvSpPr>
          <p:cNvPr id="20524" name="Text Box 44"/>
          <p:cNvSpPr txBox="1">
            <a:spLocks noChangeArrowheads="1"/>
          </p:cNvSpPr>
          <p:nvPr/>
        </p:nvSpPr>
        <p:spPr bwMode="auto">
          <a:xfrm>
            <a:off x="1050925" y="5002213"/>
            <a:ext cx="6762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$1985</a:t>
            </a:r>
          </a:p>
        </p:txBody>
      </p:sp>
      <p:sp>
        <p:nvSpPr>
          <p:cNvPr id="20525" name="Text Box 45"/>
          <p:cNvSpPr txBox="1">
            <a:spLocks noChangeArrowheads="1"/>
          </p:cNvSpPr>
          <p:nvPr/>
        </p:nvSpPr>
        <p:spPr bwMode="auto">
          <a:xfrm>
            <a:off x="723900" y="4495800"/>
            <a:ext cx="6762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$1328</a:t>
            </a:r>
          </a:p>
        </p:txBody>
      </p:sp>
      <p:sp>
        <p:nvSpPr>
          <p:cNvPr id="20526" name="Text Box 46"/>
          <p:cNvSpPr txBox="1">
            <a:spLocks noChangeArrowheads="1"/>
          </p:cNvSpPr>
          <p:nvPr/>
        </p:nvSpPr>
        <p:spPr bwMode="auto">
          <a:xfrm>
            <a:off x="1562100" y="4419600"/>
            <a:ext cx="577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$667</a:t>
            </a:r>
          </a:p>
        </p:txBody>
      </p:sp>
      <p:sp>
        <p:nvSpPr>
          <p:cNvPr id="20527" name="Text Box 47"/>
          <p:cNvSpPr txBox="1">
            <a:spLocks noChangeArrowheads="1"/>
          </p:cNvSpPr>
          <p:nvPr/>
        </p:nvSpPr>
        <p:spPr bwMode="auto">
          <a:xfrm>
            <a:off x="1752600" y="3467100"/>
            <a:ext cx="6762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$2112</a:t>
            </a:r>
          </a:p>
        </p:txBody>
      </p:sp>
      <p:sp>
        <p:nvSpPr>
          <p:cNvPr id="20528" name="Text Box 48"/>
          <p:cNvSpPr txBox="1">
            <a:spLocks noChangeArrowheads="1"/>
          </p:cNvSpPr>
          <p:nvPr/>
        </p:nvSpPr>
        <p:spPr bwMode="auto">
          <a:xfrm>
            <a:off x="1216025" y="2981325"/>
            <a:ext cx="6762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$1629</a:t>
            </a:r>
          </a:p>
        </p:txBody>
      </p:sp>
      <p:sp>
        <p:nvSpPr>
          <p:cNvPr id="20529" name="Text Box 49"/>
          <p:cNvSpPr txBox="1">
            <a:spLocks noChangeArrowheads="1"/>
          </p:cNvSpPr>
          <p:nvPr/>
        </p:nvSpPr>
        <p:spPr bwMode="auto">
          <a:xfrm>
            <a:off x="3946525" y="2640013"/>
            <a:ext cx="577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1526</a:t>
            </a:r>
          </a:p>
        </p:txBody>
      </p:sp>
      <p:sp>
        <p:nvSpPr>
          <p:cNvPr id="20530" name="Text Box 50"/>
          <p:cNvSpPr txBox="1">
            <a:spLocks noChangeArrowheads="1"/>
          </p:cNvSpPr>
          <p:nvPr/>
        </p:nvSpPr>
        <p:spPr bwMode="auto">
          <a:xfrm>
            <a:off x="3978275" y="3086100"/>
            <a:ext cx="577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1225</a:t>
            </a:r>
          </a:p>
        </p:txBody>
      </p:sp>
      <p:sp>
        <p:nvSpPr>
          <p:cNvPr id="20531" name="Text Box 51"/>
          <p:cNvSpPr txBox="1">
            <a:spLocks noChangeArrowheads="1"/>
          </p:cNvSpPr>
          <p:nvPr/>
        </p:nvSpPr>
        <p:spPr bwMode="auto">
          <a:xfrm>
            <a:off x="3368675" y="3543300"/>
            <a:ext cx="577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1929</a:t>
            </a:r>
          </a:p>
        </p:txBody>
      </p:sp>
      <p:sp>
        <p:nvSpPr>
          <p:cNvPr id="20532" name="Text Box 52"/>
          <p:cNvSpPr txBox="1">
            <a:spLocks noChangeArrowheads="1"/>
          </p:cNvSpPr>
          <p:nvPr/>
        </p:nvSpPr>
        <p:spPr bwMode="auto">
          <a:xfrm>
            <a:off x="4370388" y="4419600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667</a:t>
            </a:r>
          </a:p>
        </p:txBody>
      </p:sp>
      <p:sp>
        <p:nvSpPr>
          <p:cNvPr id="20533" name="Text Box 53"/>
          <p:cNvSpPr txBox="1">
            <a:spLocks noChangeArrowheads="1"/>
          </p:cNvSpPr>
          <p:nvPr/>
        </p:nvSpPr>
        <p:spPr bwMode="auto">
          <a:xfrm>
            <a:off x="3400425" y="4518025"/>
            <a:ext cx="577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1328</a:t>
            </a:r>
          </a:p>
        </p:txBody>
      </p:sp>
      <p:sp>
        <p:nvSpPr>
          <p:cNvPr id="20534" name="Text Box 54"/>
          <p:cNvSpPr txBox="1">
            <a:spLocks noChangeArrowheads="1"/>
          </p:cNvSpPr>
          <p:nvPr/>
        </p:nvSpPr>
        <p:spPr bwMode="auto">
          <a:xfrm>
            <a:off x="3854450" y="5089525"/>
            <a:ext cx="577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1985</a:t>
            </a:r>
          </a:p>
        </p:txBody>
      </p:sp>
      <p:sp>
        <p:nvSpPr>
          <p:cNvPr id="20535" name="Text Box 55"/>
          <p:cNvSpPr txBox="1">
            <a:spLocks noChangeArrowheads="1"/>
          </p:cNvSpPr>
          <p:nvPr/>
        </p:nvSpPr>
        <p:spPr bwMode="auto">
          <a:xfrm>
            <a:off x="6556375" y="2916238"/>
            <a:ext cx="577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1225</a:t>
            </a:r>
          </a:p>
        </p:txBody>
      </p:sp>
      <p:sp>
        <p:nvSpPr>
          <p:cNvPr id="20536" name="Text Box 56"/>
          <p:cNvSpPr txBox="1">
            <a:spLocks noChangeArrowheads="1"/>
          </p:cNvSpPr>
          <p:nvPr/>
        </p:nvSpPr>
        <p:spPr bwMode="auto">
          <a:xfrm>
            <a:off x="7356475" y="2944813"/>
            <a:ext cx="577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1327</a:t>
            </a:r>
          </a:p>
        </p:txBody>
      </p:sp>
      <p:sp>
        <p:nvSpPr>
          <p:cNvPr id="20537" name="Text Box 57"/>
          <p:cNvSpPr txBox="1">
            <a:spLocks noChangeArrowheads="1"/>
          </p:cNvSpPr>
          <p:nvPr/>
        </p:nvSpPr>
        <p:spPr bwMode="auto">
          <a:xfrm>
            <a:off x="7042150" y="3756025"/>
            <a:ext cx="577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1629</a:t>
            </a:r>
          </a:p>
        </p:txBody>
      </p:sp>
      <p:sp>
        <p:nvSpPr>
          <p:cNvPr id="20538" name="Text Box 58"/>
          <p:cNvSpPr txBox="1">
            <a:spLocks noChangeArrowheads="1"/>
          </p:cNvSpPr>
          <p:nvPr/>
        </p:nvSpPr>
        <p:spPr bwMode="auto">
          <a:xfrm>
            <a:off x="6175375" y="4518025"/>
            <a:ext cx="577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1328</a:t>
            </a:r>
          </a:p>
        </p:txBody>
      </p:sp>
      <p:sp>
        <p:nvSpPr>
          <p:cNvPr id="20539" name="Text Box 59"/>
          <p:cNvSpPr txBox="1">
            <a:spLocks noChangeArrowheads="1"/>
          </p:cNvSpPr>
          <p:nvPr/>
        </p:nvSpPr>
        <p:spPr bwMode="auto">
          <a:xfrm>
            <a:off x="6251575" y="5268913"/>
            <a:ext cx="577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1483</a:t>
            </a:r>
          </a:p>
        </p:txBody>
      </p:sp>
      <p:sp>
        <p:nvSpPr>
          <p:cNvPr id="20540" name="Text Box 60"/>
          <p:cNvSpPr txBox="1">
            <a:spLocks noChangeArrowheads="1"/>
          </p:cNvSpPr>
          <p:nvPr/>
        </p:nvSpPr>
        <p:spPr bwMode="auto">
          <a:xfrm>
            <a:off x="6991350" y="4381500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667</a:t>
            </a:r>
          </a:p>
        </p:txBody>
      </p:sp>
      <p:sp>
        <p:nvSpPr>
          <p:cNvPr id="20541" name="Text Box 61"/>
          <p:cNvSpPr txBox="1">
            <a:spLocks noChangeArrowheads="1"/>
          </p:cNvSpPr>
          <p:nvPr/>
        </p:nvSpPr>
        <p:spPr bwMode="auto">
          <a:xfrm>
            <a:off x="784225" y="5851525"/>
            <a:ext cx="7477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b="1"/>
              <a:t>$9650</a:t>
            </a:r>
          </a:p>
        </p:txBody>
      </p:sp>
      <p:sp>
        <p:nvSpPr>
          <p:cNvPr id="20542" name="Text Box 62"/>
          <p:cNvSpPr txBox="1">
            <a:spLocks noChangeArrowheads="1"/>
          </p:cNvSpPr>
          <p:nvPr/>
        </p:nvSpPr>
        <p:spPr bwMode="auto">
          <a:xfrm>
            <a:off x="3565525" y="5851525"/>
            <a:ext cx="7477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b="1"/>
              <a:t>$8660</a:t>
            </a:r>
          </a:p>
        </p:txBody>
      </p:sp>
      <p:sp>
        <p:nvSpPr>
          <p:cNvPr id="20543" name="Text Box 63"/>
          <p:cNvSpPr txBox="1">
            <a:spLocks noChangeArrowheads="1"/>
          </p:cNvSpPr>
          <p:nvPr/>
        </p:nvSpPr>
        <p:spPr bwMode="auto">
          <a:xfrm>
            <a:off x="6419850" y="5851525"/>
            <a:ext cx="18557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b="1"/>
              <a:t>$7659 (OPTIMAL)</a:t>
            </a:r>
          </a:p>
        </p:txBody>
      </p:sp>
      <p:sp>
        <p:nvSpPr>
          <p:cNvPr id="20544" name="Line 64"/>
          <p:cNvSpPr>
            <a:spLocks noChangeShapeType="1"/>
          </p:cNvSpPr>
          <p:nvPr/>
        </p:nvSpPr>
        <p:spPr bwMode="auto">
          <a:xfrm>
            <a:off x="2590800" y="4381500"/>
            <a:ext cx="457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5" name="Line 65"/>
          <p:cNvSpPr>
            <a:spLocks noChangeShapeType="1"/>
          </p:cNvSpPr>
          <p:nvPr/>
        </p:nvSpPr>
        <p:spPr bwMode="auto">
          <a:xfrm>
            <a:off x="5486400" y="4341813"/>
            <a:ext cx="457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6" name="Text Box 66"/>
          <p:cNvSpPr txBox="1">
            <a:spLocks noChangeArrowheads="1"/>
          </p:cNvSpPr>
          <p:nvPr/>
        </p:nvSpPr>
        <p:spPr bwMode="auto">
          <a:xfrm>
            <a:off x="1222375" y="4175125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</a:t>
            </a:r>
          </a:p>
        </p:txBody>
      </p:sp>
      <p:sp>
        <p:nvSpPr>
          <p:cNvPr id="20547" name="Text Box 67"/>
          <p:cNvSpPr txBox="1">
            <a:spLocks noChangeArrowheads="1"/>
          </p:cNvSpPr>
          <p:nvPr/>
        </p:nvSpPr>
        <p:spPr bwMode="auto">
          <a:xfrm>
            <a:off x="574675" y="2841625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2</a:t>
            </a:r>
          </a:p>
        </p:txBody>
      </p:sp>
      <p:sp>
        <p:nvSpPr>
          <p:cNvPr id="20548" name="Text Box 68"/>
          <p:cNvSpPr txBox="1">
            <a:spLocks noChangeArrowheads="1"/>
          </p:cNvSpPr>
          <p:nvPr/>
        </p:nvSpPr>
        <p:spPr bwMode="auto">
          <a:xfrm>
            <a:off x="1336675" y="3222625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7</a:t>
            </a:r>
          </a:p>
        </p:txBody>
      </p:sp>
      <p:sp>
        <p:nvSpPr>
          <p:cNvPr id="20549" name="Text Box 69"/>
          <p:cNvSpPr txBox="1">
            <a:spLocks noChangeArrowheads="1"/>
          </p:cNvSpPr>
          <p:nvPr/>
        </p:nvSpPr>
        <p:spPr bwMode="auto">
          <a:xfrm>
            <a:off x="1905000" y="2613025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6</a:t>
            </a:r>
          </a:p>
        </p:txBody>
      </p:sp>
      <p:sp>
        <p:nvSpPr>
          <p:cNvPr id="20550" name="Text Box 70"/>
          <p:cNvSpPr txBox="1">
            <a:spLocks noChangeArrowheads="1"/>
          </p:cNvSpPr>
          <p:nvPr/>
        </p:nvSpPr>
        <p:spPr bwMode="auto">
          <a:xfrm>
            <a:off x="1800225" y="4251325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5</a:t>
            </a:r>
          </a:p>
        </p:txBody>
      </p:sp>
      <p:sp>
        <p:nvSpPr>
          <p:cNvPr id="20551" name="Text Box 71"/>
          <p:cNvSpPr txBox="1">
            <a:spLocks noChangeArrowheads="1"/>
          </p:cNvSpPr>
          <p:nvPr/>
        </p:nvSpPr>
        <p:spPr bwMode="auto">
          <a:xfrm>
            <a:off x="574675" y="4932363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4</a:t>
            </a:r>
          </a:p>
        </p:txBody>
      </p:sp>
      <p:sp>
        <p:nvSpPr>
          <p:cNvPr id="20552" name="Text Box 72"/>
          <p:cNvSpPr txBox="1">
            <a:spLocks noChangeArrowheads="1"/>
          </p:cNvSpPr>
          <p:nvPr/>
        </p:nvSpPr>
        <p:spPr bwMode="auto">
          <a:xfrm>
            <a:off x="536575" y="5676900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3</a:t>
            </a:r>
          </a:p>
        </p:txBody>
      </p:sp>
      <p:sp>
        <p:nvSpPr>
          <p:cNvPr id="20553" name="Text Box 73"/>
          <p:cNvSpPr txBox="1">
            <a:spLocks noChangeArrowheads="1"/>
          </p:cNvSpPr>
          <p:nvPr/>
        </p:nvSpPr>
        <p:spPr bwMode="auto">
          <a:xfrm>
            <a:off x="4003675" y="4175125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</a:t>
            </a:r>
          </a:p>
        </p:txBody>
      </p:sp>
      <p:sp>
        <p:nvSpPr>
          <p:cNvPr id="20554" name="Text Box 74"/>
          <p:cNvSpPr txBox="1">
            <a:spLocks noChangeArrowheads="1"/>
          </p:cNvSpPr>
          <p:nvPr/>
        </p:nvSpPr>
        <p:spPr bwMode="auto">
          <a:xfrm>
            <a:off x="3355975" y="2841625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2</a:t>
            </a:r>
          </a:p>
        </p:txBody>
      </p:sp>
      <p:sp>
        <p:nvSpPr>
          <p:cNvPr id="20555" name="Text Box 75"/>
          <p:cNvSpPr txBox="1">
            <a:spLocks noChangeArrowheads="1"/>
          </p:cNvSpPr>
          <p:nvPr/>
        </p:nvSpPr>
        <p:spPr bwMode="auto">
          <a:xfrm>
            <a:off x="4237038" y="3314700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7</a:t>
            </a:r>
          </a:p>
        </p:txBody>
      </p:sp>
      <p:sp>
        <p:nvSpPr>
          <p:cNvPr id="20556" name="Text Box 76"/>
          <p:cNvSpPr txBox="1">
            <a:spLocks noChangeArrowheads="1"/>
          </p:cNvSpPr>
          <p:nvPr/>
        </p:nvSpPr>
        <p:spPr bwMode="auto">
          <a:xfrm>
            <a:off x="4686300" y="2613025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6</a:t>
            </a:r>
          </a:p>
        </p:txBody>
      </p:sp>
      <p:sp>
        <p:nvSpPr>
          <p:cNvPr id="20557" name="Text Box 77"/>
          <p:cNvSpPr txBox="1">
            <a:spLocks noChangeArrowheads="1"/>
          </p:cNvSpPr>
          <p:nvPr/>
        </p:nvSpPr>
        <p:spPr bwMode="auto">
          <a:xfrm>
            <a:off x="4581525" y="4251325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5</a:t>
            </a:r>
          </a:p>
        </p:txBody>
      </p:sp>
      <p:sp>
        <p:nvSpPr>
          <p:cNvPr id="20558" name="Text Box 78"/>
          <p:cNvSpPr txBox="1">
            <a:spLocks noChangeArrowheads="1"/>
          </p:cNvSpPr>
          <p:nvPr/>
        </p:nvSpPr>
        <p:spPr bwMode="auto">
          <a:xfrm>
            <a:off x="3355975" y="4932363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4</a:t>
            </a:r>
          </a:p>
        </p:txBody>
      </p:sp>
      <p:sp>
        <p:nvSpPr>
          <p:cNvPr id="20559" name="Text Box 79"/>
          <p:cNvSpPr txBox="1">
            <a:spLocks noChangeArrowheads="1"/>
          </p:cNvSpPr>
          <p:nvPr/>
        </p:nvSpPr>
        <p:spPr bwMode="auto">
          <a:xfrm>
            <a:off x="3317875" y="5676900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3</a:t>
            </a:r>
          </a:p>
        </p:txBody>
      </p:sp>
      <p:sp>
        <p:nvSpPr>
          <p:cNvPr id="20560" name="Text Box 80"/>
          <p:cNvSpPr txBox="1">
            <a:spLocks noChangeArrowheads="1"/>
          </p:cNvSpPr>
          <p:nvPr/>
        </p:nvSpPr>
        <p:spPr bwMode="auto">
          <a:xfrm>
            <a:off x="6727825" y="4170363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</a:t>
            </a:r>
          </a:p>
        </p:txBody>
      </p:sp>
      <p:sp>
        <p:nvSpPr>
          <p:cNvPr id="20561" name="Text Box 81"/>
          <p:cNvSpPr txBox="1">
            <a:spLocks noChangeArrowheads="1"/>
          </p:cNvSpPr>
          <p:nvPr/>
        </p:nvSpPr>
        <p:spPr bwMode="auto">
          <a:xfrm>
            <a:off x="6080125" y="2836863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2</a:t>
            </a:r>
          </a:p>
        </p:txBody>
      </p:sp>
      <p:sp>
        <p:nvSpPr>
          <p:cNvPr id="20562" name="Text Box 82"/>
          <p:cNvSpPr txBox="1">
            <a:spLocks noChangeArrowheads="1"/>
          </p:cNvSpPr>
          <p:nvPr/>
        </p:nvSpPr>
        <p:spPr bwMode="auto">
          <a:xfrm>
            <a:off x="6999288" y="3375025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7</a:t>
            </a:r>
          </a:p>
        </p:txBody>
      </p:sp>
      <p:sp>
        <p:nvSpPr>
          <p:cNvPr id="20563" name="Text Box 83"/>
          <p:cNvSpPr txBox="1">
            <a:spLocks noChangeArrowheads="1"/>
          </p:cNvSpPr>
          <p:nvPr/>
        </p:nvSpPr>
        <p:spPr bwMode="auto">
          <a:xfrm>
            <a:off x="7410450" y="2608263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6</a:t>
            </a:r>
          </a:p>
        </p:txBody>
      </p:sp>
      <p:sp>
        <p:nvSpPr>
          <p:cNvPr id="20564" name="Text Box 84"/>
          <p:cNvSpPr txBox="1">
            <a:spLocks noChangeArrowheads="1"/>
          </p:cNvSpPr>
          <p:nvPr/>
        </p:nvSpPr>
        <p:spPr bwMode="auto">
          <a:xfrm>
            <a:off x="7305675" y="4246563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5</a:t>
            </a:r>
          </a:p>
        </p:txBody>
      </p:sp>
      <p:sp>
        <p:nvSpPr>
          <p:cNvPr id="20565" name="Text Box 85"/>
          <p:cNvSpPr txBox="1">
            <a:spLocks noChangeArrowheads="1"/>
          </p:cNvSpPr>
          <p:nvPr/>
        </p:nvSpPr>
        <p:spPr bwMode="auto">
          <a:xfrm>
            <a:off x="6080125" y="4927600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4</a:t>
            </a:r>
          </a:p>
        </p:txBody>
      </p:sp>
      <p:sp>
        <p:nvSpPr>
          <p:cNvPr id="20566" name="Text Box 86"/>
          <p:cNvSpPr txBox="1">
            <a:spLocks noChangeArrowheads="1"/>
          </p:cNvSpPr>
          <p:nvPr/>
        </p:nvSpPr>
        <p:spPr bwMode="auto">
          <a:xfrm>
            <a:off x="6042025" y="5672138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3</a:t>
            </a:r>
          </a:p>
        </p:txBody>
      </p:sp>
      <p:sp>
        <p:nvSpPr>
          <p:cNvPr id="20570" name="Rectangle 90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305800" cy="1143000"/>
          </a:xfrm>
          <a:noFill/>
          <a:ln/>
        </p:spPr>
        <p:txBody>
          <a:bodyPr/>
          <a:lstStyle/>
          <a:p>
            <a:r>
              <a:rPr lang="en-US" sz="2800"/>
              <a:t>Ví dụ thiết kế mạng truy nhập cục bộ (2)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Viết tay 1">
                <a:extLst>
                  <a:ext uri="{FF2B5EF4-FFF2-40B4-BE49-F238E27FC236}">
                    <a16:creationId xmlns:a16="http://schemas.microsoft.com/office/drawing/2014/main" id="{90B936F7-6D63-8849-9937-3E8D8B8151D4}"/>
                  </a:ext>
                </a:extLst>
              </p14:cNvPr>
              <p14:cNvContentPartPr/>
              <p14:nvPr/>
            </p14:nvContentPartPr>
            <p14:xfrm>
              <a:off x="1422186" y="4349539"/>
              <a:ext cx="50400" cy="71640"/>
            </p14:xfrm>
          </p:contentPart>
        </mc:Choice>
        <mc:Fallback>
          <p:pic>
            <p:nvPicPr>
              <p:cNvPr id="2" name="Viết tay 1">
                <a:extLst>
                  <a:ext uri="{FF2B5EF4-FFF2-40B4-BE49-F238E27FC236}">
                    <a16:creationId xmlns:a16="http://schemas.microsoft.com/office/drawing/2014/main" id="{90B936F7-6D63-8849-9937-3E8D8B8151D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8186" y="4240994"/>
                <a:ext cx="158040" cy="288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Viết tay 2">
                <a:extLst>
                  <a:ext uri="{FF2B5EF4-FFF2-40B4-BE49-F238E27FC236}">
                    <a16:creationId xmlns:a16="http://schemas.microsoft.com/office/drawing/2014/main" id="{16DD427D-1441-D046-945E-8D3B32A875D2}"/>
                  </a:ext>
                </a:extLst>
              </p14:cNvPr>
              <p14:cNvContentPartPr/>
              <p14:nvPr/>
            </p14:nvContentPartPr>
            <p14:xfrm>
              <a:off x="1448466" y="4357819"/>
              <a:ext cx="66240" cy="47520"/>
            </p14:xfrm>
          </p:contentPart>
        </mc:Choice>
        <mc:Fallback>
          <p:pic>
            <p:nvPicPr>
              <p:cNvPr id="3" name="Viết tay 2">
                <a:extLst>
                  <a:ext uri="{FF2B5EF4-FFF2-40B4-BE49-F238E27FC236}">
                    <a16:creationId xmlns:a16="http://schemas.microsoft.com/office/drawing/2014/main" id="{16DD427D-1441-D046-945E-8D3B32A875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4466" y="4249819"/>
                <a:ext cx="17388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Viết tay 3">
                <a:extLst>
                  <a:ext uri="{FF2B5EF4-FFF2-40B4-BE49-F238E27FC236}">
                    <a16:creationId xmlns:a16="http://schemas.microsoft.com/office/drawing/2014/main" id="{BDE4D5C6-2025-FB48-99A1-A5CBF5ABE2E1}"/>
                  </a:ext>
                </a:extLst>
              </p14:cNvPr>
              <p14:cNvContentPartPr/>
              <p14:nvPr/>
            </p14:nvContentPartPr>
            <p14:xfrm>
              <a:off x="3603066" y="3103579"/>
              <a:ext cx="31680" cy="26640"/>
            </p14:xfrm>
          </p:contentPart>
        </mc:Choice>
        <mc:Fallback>
          <p:pic>
            <p:nvPicPr>
              <p:cNvPr id="4" name="Viết tay 3">
                <a:extLst>
                  <a:ext uri="{FF2B5EF4-FFF2-40B4-BE49-F238E27FC236}">
                    <a16:creationId xmlns:a16="http://schemas.microsoft.com/office/drawing/2014/main" id="{BDE4D5C6-2025-FB48-99A1-A5CBF5ABE2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9066" y="2995579"/>
                <a:ext cx="1393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Viết tay 4">
                <a:extLst>
                  <a:ext uri="{FF2B5EF4-FFF2-40B4-BE49-F238E27FC236}">
                    <a16:creationId xmlns:a16="http://schemas.microsoft.com/office/drawing/2014/main" id="{3DF71FAA-FEFB-8C49-AC82-370688784B75}"/>
                  </a:ext>
                </a:extLst>
              </p14:cNvPr>
              <p14:cNvContentPartPr/>
              <p14:nvPr/>
            </p14:nvContentPartPr>
            <p14:xfrm>
              <a:off x="3600186" y="3082339"/>
              <a:ext cx="39960" cy="5760"/>
            </p14:xfrm>
          </p:contentPart>
        </mc:Choice>
        <mc:Fallback>
          <p:pic>
            <p:nvPicPr>
              <p:cNvPr id="5" name="Viết tay 4">
                <a:extLst>
                  <a:ext uri="{FF2B5EF4-FFF2-40B4-BE49-F238E27FC236}">
                    <a16:creationId xmlns:a16="http://schemas.microsoft.com/office/drawing/2014/main" id="{3DF71FAA-FEFB-8C49-AC82-370688784B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46186" y="2967139"/>
                <a:ext cx="147600" cy="235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Viết tay 5">
                <a:extLst>
                  <a:ext uri="{FF2B5EF4-FFF2-40B4-BE49-F238E27FC236}">
                    <a16:creationId xmlns:a16="http://schemas.microsoft.com/office/drawing/2014/main" id="{8DAEA994-EA0C-A046-AAAA-46C4B06AAFE0}"/>
                  </a:ext>
                </a:extLst>
              </p14:cNvPr>
              <p14:cNvContentPartPr/>
              <p14:nvPr/>
            </p14:nvContentPartPr>
            <p14:xfrm>
              <a:off x="4238106" y="4404979"/>
              <a:ext cx="37080" cy="16200"/>
            </p14:xfrm>
          </p:contentPart>
        </mc:Choice>
        <mc:Fallback>
          <p:pic>
            <p:nvPicPr>
              <p:cNvPr id="6" name="Viết tay 5">
                <a:extLst>
                  <a:ext uri="{FF2B5EF4-FFF2-40B4-BE49-F238E27FC236}">
                    <a16:creationId xmlns:a16="http://schemas.microsoft.com/office/drawing/2014/main" id="{8DAEA994-EA0C-A046-AAAA-46C4B06AAFE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84106" y="4296979"/>
                <a:ext cx="14472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Viết tay 6">
                <a:extLst>
                  <a:ext uri="{FF2B5EF4-FFF2-40B4-BE49-F238E27FC236}">
                    <a16:creationId xmlns:a16="http://schemas.microsoft.com/office/drawing/2014/main" id="{A41ED389-95B1-EC4C-A3BB-A5C54938745D}"/>
                  </a:ext>
                </a:extLst>
              </p14:cNvPr>
              <p14:cNvContentPartPr/>
              <p14:nvPr/>
            </p14:nvContentPartPr>
            <p14:xfrm>
              <a:off x="4243506" y="4373299"/>
              <a:ext cx="47520" cy="52920"/>
            </p14:xfrm>
          </p:contentPart>
        </mc:Choice>
        <mc:Fallback>
          <p:pic>
            <p:nvPicPr>
              <p:cNvPr id="7" name="Viết tay 6">
                <a:extLst>
                  <a:ext uri="{FF2B5EF4-FFF2-40B4-BE49-F238E27FC236}">
                    <a16:creationId xmlns:a16="http://schemas.microsoft.com/office/drawing/2014/main" id="{A41ED389-95B1-EC4C-A3BB-A5C54938745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89506" y="4265299"/>
                <a:ext cx="1551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Viết tay 7">
                <a:extLst>
                  <a:ext uri="{FF2B5EF4-FFF2-40B4-BE49-F238E27FC236}">
                    <a16:creationId xmlns:a16="http://schemas.microsoft.com/office/drawing/2014/main" id="{D1A49447-1A07-8644-AA60-20A5441D80A6}"/>
                  </a:ext>
                </a:extLst>
              </p14:cNvPr>
              <p14:cNvContentPartPr/>
              <p14:nvPr/>
            </p14:nvContentPartPr>
            <p14:xfrm>
              <a:off x="6940986" y="4373299"/>
              <a:ext cx="26640" cy="37080"/>
            </p14:xfrm>
          </p:contentPart>
        </mc:Choice>
        <mc:Fallback>
          <p:pic>
            <p:nvPicPr>
              <p:cNvPr id="8" name="Viết tay 7">
                <a:extLst>
                  <a:ext uri="{FF2B5EF4-FFF2-40B4-BE49-F238E27FC236}">
                    <a16:creationId xmlns:a16="http://schemas.microsoft.com/office/drawing/2014/main" id="{D1A49447-1A07-8644-AA60-20A5441D80A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86986" y="4265299"/>
                <a:ext cx="13428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Viết tay 8">
                <a:extLst>
                  <a:ext uri="{FF2B5EF4-FFF2-40B4-BE49-F238E27FC236}">
                    <a16:creationId xmlns:a16="http://schemas.microsoft.com/office/drawing/2014/main" id="{C3254328-02F1-8042-9FED-62F8A14A56D2}"/>
                  </a:ext>
                </a:extLst>
              </p14:cNvPr>
              <p14:cNvContentPartPr/>
              <p14:nvPr/>
            </p14:nvContentPartPr>
            <p14:xfrm>
              <a:off x="6895986" y="4399579"/>
              <a:ext cx="39960" cy="26640"/>
            </p14:xfrm>
          </p:contentPart>
        </mc:Choice>
        <mc:Fallback>
          <p:pic>
            <p:nvPicPr>
              <p:cNvPr id="9" name="Viết tay 8">
                <a:extLst>
                  <a:ext uri="{FF2B5EF4-FFF2-40B4-BE49-F238E27FC236}">
                    <a16:creationId xmlns:a16="http://schemas.microsoft.com/office/drawing/2014/main" id="{C3254328-02F1-8042-9FED-62F8A14A56D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42468" y="4291579"/>
                <a:ext cx="146639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Viết tay 9">
                <a:extLst>
                  <a:ext uri="{FF2B5EF4-FFF2-40B4-BE49-F238E27FC236}">
                    <a16:creationId xmlns:a16="http://schemas.microsoft.com/office/drawing/2014/main" id="{CEFDD458-7980-2C43-A72F-845B2DBEF539}"/>
                  </a:ext>
                </a:extLst>
              </p14:cNvPr>
              <p14:cNvContentPartPr/>
              <p14:nvPr/>
            </p14:nvContentPartPr>
            <p14:xfrm>
              <a:off x="6998586" y="3391939"/>
              <a:ext cx="21240" cy="5760"/>
            </p14:xfrm>
          </p:contentPart>
        </mc:Choice>
        <mc:Fallback>
          <p:pic>
            <p:nvPicPr>
              <p:cNvPr id="10" name="Viết tay 9">
                <a:extLst>
                  <a:ext uri="{FF2B5EF4-FFF2-40B4-BE49-F238E27FC236}">
                    <a16:creationId xmlns:a16="http://schemas.microsoft.com/office/drawing/2014/main" id="{CEFDD458-7980-2C43-A72F-845B2DBEF53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45486" y="3276739"/>
                <a:ext cx="127086" cy="235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Viết tay 10">
                <a:extLst>
                  <a:ext uri="{FF2B5EF4-FFF2-40B4-BE49-F238E27FC236}">
                    <a16:creationId xmlns:a16="http://schemas.microsoft.com/office/drawing/2014/main" id="{F6327EA3-1869-BE4D-A3AF-9C48119565EB}"/>
                  </a:ext>
                </a:extLst>
              </p14:cNvPr>
              <p14:cNvContentPartPr/>
              <p14:nvPr/>
            </p14:nvContentPartPr>
            <p14:xfrm>
              <a:off x="7003986" y="3355219"/>
              <a:ext cx="31680" cy="5760"/>
            </p14:xfrm>
          </p:contentPart>
        </mc:Choice>
        <mc:Fallback>
          <p:pic>
            <p:nvPicPr>
              <p:cNvPr id="11" name="Viết tay 10">
                <a:extLst>
                  <a:ext uri="{FF2B5EF4-FFF2-40B4-BE49-F238E27FC236}">
                    <a16:creationId xmlns:a16="http://schemas.microsoft.com/office/drawing/2014/main" id="{F6327EA3-1869-BE4D-A3AF-9C48119565E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49986" y="3240019"/>
                <a:ext cx="139320" cy="235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Viết tay 11">
                <a:extLst>
                  <a:ext uri="{FF2B5EF4-FFF2-40B4-BE49-F238E27FC236}">
                    <a16:creationId xmlns:a16="http://schemas.microsoft.com/office/drawing/2014/main" id="{5B6C14C1-FD00-A149-8611-2045F911A0E3}"/>
                  </a:ext>
                </a:extLst>
              </p14:cNvPr>
              <p14:cNvContentPartPr/>
              <p14:nvPr/>
            </p14:nvContentPartPr>
            <p14:xfrm>
              <a:off x="6263826" y="5055859"/>
              <a:ext cx="31680" cy="5760"/>
            </p14:xfrm>
          </p:contentPart>
        </mc:Choice>
        <mc:Fallback>
          <p:pic>
            <p:nvPicPr>
              <p:cNvPr id="12" name="Viết tay 11">
                <a:extLst>
                  <a:ext uri="{FF2B5EF4-FFF2-40B4-BE49-F238E27FC236}">
                    <a16:creationId xmlns:a16="http://schemas.microsoft.com/office/drawing/2014/main" id="{5B6C14C1-FD00-A149-8611-2045F911A0E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09826" y="4947859"/>
                <a:ext cx="13932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Viết tay 12">
                <a:extLst>
                  <a:ext uri="{FF2B5EF4-FFF2-40B4-BE49-F238E27FC236}">
                    <a16:creationId xmlns:a16="http://schemas.microsoft.com/office/drawing/2014/main" id="{F5890055-97B8-B646-8629-61F1CBAC329A}"/>
                  </a:ext>
                </a:extLst>
              </p14:cNvPr>
              <p14:cNvContentPartPr/>
              <p14:nvPr/>
            </p14:nvContentPartPr>
            <p14:xfrm>
              <a:off x="6274266" y="5029579"/>
              <a:ext cx="47520" cy="48240"/>
            </p14:xfrm>
          </p:contentPart>
        </mc:Choice>
        <mc:Fallback>
          <p:pic>
            <p:nvPicPr>
              <p:cNvPr id="13" name="Viết tay 12">
                <a:extLst>
                  <a:ext uri="{FF2B5EF4-FFF2-40B4-BE49-F238E27FC236}">
                    <a16:creationId xmlns:a16="http://schemas.microsoft.com/office/drawing/2014/main" id="{F5890055-97B8-B646-8629-61F1CBAC329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20266" y="4921579"/>
                <a:ext cx="155160" cy="263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7C55FE-25A6-42D2-8B30-6051BEAAA056}" type="slidenum">
              <a:rPr lang="en-US"/>
              <a:pPr/>
              <a:t>11</a:t>
            </a:fld>
            <a:endParaRPr lang="en-US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09600"/>
            <a:ext cx="8382000" cy="1143000"/>
          </a:xfrm>
        </p:spPr>
        <p:txBody>
          <a:bodyPr/>
          <a:lstStyle/>
          <a:p>
            <a:r>
              <a:rPr lang="en-US" sz="3200"/>
              <a:t>Ví dụ thiết kế mạng truy nhập cục bộ (3)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1700" y="1490663"/>
            <a:ext cx="7340600" cy="3948112"/>
          </a:xfrm>
        </p:spPr>
        <p:txBody>
          <a:bodyPr/>
          <a:lstStyle/>
          <a:p>
            <a:r>
              <a:rPr lang="en-US" sz="2000"/>
              <a:t>Nếu như lưu lượng tăng lên 50%, liên kết (1,4) và (1,7) phải gấp đôi để đảm bảo mức độ sử dụng là dưới 50%</a:t>
            </a:r>
          </a:p>
        </p:txBody>
      </p:sp>
      <p:sp>
        <p:nvSpPr>
          <p:cNvPr id="21508" name="Oval 4"/>
          <p:cNvSpPr>
            <a:spLocks noChangeArrowheads="1"/>
          </p:cNvSpPr>
          <p:nvPr/>
        </p:nvSpPr>
        <p:spPr bwMode="auto">
          <a:xfrm>
            <a:off x="1435100" y="3195638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09" name="Oval 5"/>
          <p:cNvSpPr>
            <a:spLocks noChangeArrowheads="1"/>
          </p:cNvSpPr>
          <p:nvPr/>
        </p:nvSpPr>
        <p:spPr bwMode="auto">
          <a:xfrm>
            <a:off x="2159000" y="3500438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0" name="Oval 6"/>
          <p:cNvSpPr>
            <a:spLocks noChangeArrowheads="1"/>
          </p:cNvSpPr>
          <p:nvPr/>
        </p:nvSpPr>
        <p:spPr bwMode="auto">
          <a:xfrm>
            <a:off x="2540000" y="2967038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Oval 7"/>
          <p:cNvSpPr>
            <a:spLocks noChangeArrowheads="1"/>
          </p:cNvSpPr>
          <p:nvPr/>
        </p:nvSpPr>
        <p:spPr bwMode="auto">
          <a:xfrm>
            <a:off x="2387600" y="4529138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2" name="Oval 8"/>
          <p:cNvSpPr>
            <a:spLocks noChangeArrowheads="1"/>
          </p:cNvSpPr>
          <p:nvPr/>
        </p:nvSpPr>
        <p:spPr bwMode="auto">
          <a:xfrm>
            <a:off x="2082800" y="4529138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3" name="Oval 9"/>
          <p:cNvSpPr>
            <a:spLocks noChangeArrowheads="1"/>
          </p:cNvSpPr>
          <p:nvPr/>
        </p:nvSpPr>
        <p:spPr bwMode="auto">
          <a:xfrm>
            <a:off x="1320800" y="5824538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4" name="Oval 10"/>
          <p:cNvSpPr>
            <a:spLocks noChangeArrowheads="1"/>
          </p:cNvSpPr>
          <p:nvPr/>
        </p:nvSpPr>
        <p:spPr bwMode="auto">
          <a:xfrm>
            <a:off x="1435100" y="5176838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 flipH="1">
            <a:off x="2120900" y="3576638"/>
            <a:ext cx="76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6" name="Line 12"/>
          <p:cNvSpPr>
            <a:spLocks noChangeShapeType="1"/>
          </p:cNvSpPr>
          <p:nvPr/>
        </p:nvSpPr>
        <p:spPr bwMode="auto">
          <a:xfrm flipH="1">
            <a:off x="2197100" y="3043238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7" name="Line 13"/>
          <p:cNvSpPr>
            <a:spLocks noChangeShapeType="1"/>
          </p:cNvSpPr>
          <p:nvPr/>
        </p:nvSpPr>
        <p:spPr bwMode="auto">
          <a:xfrm flipH="1" flipV="1">
            <a:off x="2120900" y="4567238"/>
            <a:ext cx="266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8" name="Line 14"/>
          <p:cNvSpPr>
            <a:spLocks noChangeShapeType="1"/>
          </p:cNvSpPr>
          <p:nvPr/>
        </p:nvSpPr>
        <p:spPr bwMode="auto">
          <a:xfrm flipV="1">
            <a:off x="1511300" y="4567238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9" name="Line 15"/>
          <p:cNvSpPr>
            <a:spLocks noChangeShapeType="1"/>
          </p:cNvSpPr>
          <p:nvPr/>
        </p:nvSpPr>
        <p:spPr bwMode="auto">
          <a:xfrm flipV="1">
            <a:off x="1358900" y="517683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0" name="Line 16"/>
          <p:cNvSpPr>
            <a:spLocks noChangeShapeType="1"/>
          </p:cNvSpPr>
          <p:nvPr/>
        </p:nvSpPr>
        <p:spPr bwMode="auto">
          <a:xfrm flipH="1" flipV="1">
            <a:off x="1511300" y="3271838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1" name="Text Box 17"/>
          <p:cNvSpPr txBox="1">
            <a:spLocks noChangeArrowheads="1"/>
          </p:cNvSpPr>
          <p:nvPr/>
        </p:nvSpPr>
        <p:spPr bwMode="auto">
          <a:xfrm>
            <a:off x="1724025" y="3101975"/>
            <a:ext cx="577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1225</a:t>
            </a:r>
          </a:p>
        </p:txBody>
      </p:sp>
      <p:sp>
        <p:nvSpPr>
          <p:cNvPr id="21522" name="Text Box 18"/>
          <p:cNvSpPr txBox="1">
            <a:spLocks noChangeArrowheads="1"/>
          </p:cNvSpPr>
          <p:nvPr/>
        </p:nvSpPr>
        <p:spPr bwMode="auto">
          <a:xfrm>
            <a:off x="2524125" y="3130550"/>
            <a:ext cx="577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1327</a:t>
            </a:r>
          </a:p>
        </p:txBody>
      </p:sp>
      <p:sp>
        <p:nvSpPr>
          <p:cNvPr id="21523" name="Text Box 19"/>
          <p:cNvSpPr txBox="1">
            <a:spLocks noChangeArrowheads="1"/>
          </p:cNvSpPr>
          <p:nvPr/>
        </p:nvSpPr>
        <p:spPr bwMode="auto">
          <a:xfrm>
            <a:off x="2209800" y="3941763"/>
            <a:ext cx="577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3258</a:t>
            </a:r>
          </a:p>
        </p:txBody>
      </p:sp>
      <p:sp>
        <p:nvSpPr>
          <p:cNvPr id="21524" name="Text Box 20"/>
          <p:cNvSpPr txBox="1">
            <a:spLocks noChangeArrowheads="1"/>
          </p:cNvSpPr>
          <p:nvPr/>
        </p:nvSpPr>
        <p:spPr bwMode="auto">
          <a:xfrm>
            <a:off x="1343025" y="4703763"/>
            <a:ext cx="577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2656</a:t>
            </a:r>
          </a:p>
        </p:txBody>
      </p:sp>
      <p:sp>
        <p:nvSpPr>
          <p:cNvPr id="21525" name="Text Box 21"/>
          <p:cNvSpPr txBox="1">
            <a:spLocks noChangeArrowheads="1"/>
          </p:cNvSpPr>
          <p:nvPr/>
        </p:nvSpPr>
        <p:spPr bwMode="auto">
          <a:xfrm>
            <a:off x="1419225" y="5454650"/>
            <a:ext cx="577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1483</a:t>
            </a:r>
          </a:p>
        </p:txBody>
      </p:sp>
      <p:sp>
        <p:nvSpPr>
          <p:cNvPr id="21526" name="Text Box 22"/>
          <p:cNvSpPr txBox="1">
            <a:spLocks noChangeArrowheads="1"/>
          </p:cNvSpPr>
          <p:nvPr/>
        </p:nvSpPr>
        <p:spPr bwMode="auto">
          <a:xfrm>
            <a:off x="2159000" y="4567238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667</a:t>
            </a:r>
          </a:p>
        </p:txBody>
      </p:sp>
      <p:sp>
        <p:nvSpPr>
          <p:cNvPr id="21527" name="Text Box 23"/>
          <p:cNvSpPr txBox="1">
            <a:spLocks noChangeArrowheads="1"/>
          </p:cNvSpPr>
          <p:nvPr/>
        </p:nvSpPr>
        <p:spPr bwMode="auto">
          <a:xfrm>
            <a:off x="1587500" y="6037263"/>
            <a:ext cx="860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b="1"/>
              <a:t>$10616</a:t>
            </a:r>
          </a:p>
        </p:txBody>
      </p:sp>
      <p:sp>
        <p:nvSpPr>
          <p:cNvPr id="21528" name="Text Box 24"/>
          <p:cNvSpPr txBox="1">
            <a:spLocks noChangeArrowheads="1"/>
          </p:cNvSpPr>
          <p:nvPr/>
        </p:nvSpPr>
        <p:spPr bwMode="auto">
          <a:xfrm>
            <a:off x="1895475" y="4356100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</a:t>
            </a:r>
          </a:p>
        </p:txBody>
      </p:sp>
      <p:sp>
        <p:nvSpPr>
          <p:cNvPr id="21529" name="Text Box 25"/>
          <p:cNvSpPr txBox="1">
            <a:spLocks noChangeArrowheads="1"/>
          </p:cNvSpPr>
          <p:nvPr/>
        </p:nvSpPr>
        <p:spPr bwMode="auto">
          <a:xfrm>
            <a:off x="1247775" y="3022600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2</a:t>
            </a:r>
          </a:p>
        </p:txBody>
      </p:sp>
      <p:sp>
        <p:nvSpPr>
          <p:cNvPr id="21530" name="Text Box 26"/>
          <p:cNvSpPr txBox="1">
            <a:spLocks noChangeArrowheads="1"/>
          </p:cNvSpPr>
          <p:nvPr/>
        </p:nvSpPr>
        <p:spPr bwMode="auto">
          <a:xfrm>
            <a:off x="2166938" y="3560763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7</a:t>
            </a:r>
          </a:p>
        </p:txBody>
      </p:sp>
      <p:sp>
        <p:nvSpPr>
          <p:cNvPr id="21531" name="Text Box 27"/>
          <p:cNvSpPr txBox="1">
            <a:spLocks noChangeArrowheads="1"/>
          </p:cNvSpPr>
          <p:nvPr/>
        </p:nvSpPr>
        <p:spPr bwMode="auto">
          <a:xfrm>
            <a:off x="2473325" y="4432300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5</a:t>
            </a:r>
          </a:p>
        </p:txBody>
      </p:sp>
      <p:sp>
        <p:nvSpPr>
          <p:cNvPr id="21532" name="Text Box 28"/>
          <p:cNvSpPr txBox="1">
            <a:spLocks noChangeArrowheads="1"/>
          </p:cNvSpPr>
          <p:nvPr/>
        </p:nvSpPr>
        <p:spPr bwMode="auto">
          <a:xfrm>
            <a:off x="1247775" y="5113338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4</a:t>
            </a:r>
          </a:p>
        </p:txBody>
      </p:sp>
      <p:sp>
        <p:nvSpPr>
          <p:cNvPr id="21533" name="Text Box 29"/>
          <p:cNvSpPr txBox="1">
            <a:spLocks noChangeArrowheads="1"/>
          </p:cNvSpPr>
          <p:nvPr/>
        </p:nvSpPr>
        <p:spPr bwMode="auto">
          <a:xfrm>
            <a:off x="1209675" y="5857875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3</a:t>
            </a:r>
          </a:p>
        </p:txBody>
      </p:sp>
      <p:sp>
        <p:nvSpPr>
          <p:cNvPr id="21534" name="Line 30"/>
          <p:cNvSpPr>
            <a:spLocks noChangeShapeType="1"/>
          </p:cNvSpPr>
          <p:nvPr/>
        </p:nvSpPr>
        <p:spPr bwMode="auto">
          <a:xfrm flipV="1">
            <a:off x="1544638" y="4605338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5" name="Line 31"/>
          <p:cNvSpPr>
            <a:spLocks noChangeShapeType="1"/>
          </p:cNvSpPr>
          <p:nvPr/>
        </p:nvSpPr>
        <p:spPr bwMode="auto">
          <a:xfrm flipH="1">
            <a:off x="2154238" y="3576638"/>
            <a:ext cx="76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6" name="Oval 32"/>
          <p:cNvSpPr>
            <a:spLocks noChangeArrowheads="1"/>
          </p:cNvSpPr>
          <p:nvPr/>
        </p:nvSpPr>
        <p:spPr bwMode="auto">
          <a:xfrm>
            <a:off x="6267450" y="30099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7" name="Oval 33"/>
          <p:cNvSpPr>
            <a:spLocks noChangeArrowheads="1"/>
          </p:cNvSpPr>
          <p:nvPr/>
        </p:nvSpPr>
        <p:spPr bwMode="auto">
          <a:xfrm>
            <a:off x="6991350" y="33147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8" name="Oval 34"/>
          <p:cNvSpPr>
            <a:spLocks noChangeArrowheads="1"/>
          </p:cNvSpPr>
          <p:nvPr/>
        </p:nvSpPr>
        <p:spPr bwMode="auto">
          <a:xfrm>
            <a:off x="7372350" y="27813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9" name="Oval 35"/>
          <p:cNvSpPr>
            <a:spLocks noChangeArrowheads="1"/>
          </p:cNvSpPr>
          <p:nvPr/>
        </p:nvSpPr>
        <p:spPr bwMode="auto">
          <a:xfrm>
            <a:off x="721995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0" name="Oval 36"/>
          <p:cNvSpPr>
            <a:spLocks noChangeArrowheads="1"/>
          </p:cNvSpPr>
          <p:nvPr/>
        </p:nvSpPr>
        <p:spPr bwMode="auto">
          <a:xfrm>
            <a:off x="691515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1" name="Oval 37"/>
          <p:cNvSpPr>
            <a:spLocks noChangeArrowheads="1"/>
          </p:cNvSpPr>
          <p:nvPr/>
        </p:nvSpPr>
        <p:spPr bwMode="auto">
          <a:xfrm>
            <a:off x="6153150" y="5638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2" name="Oval 38"/>
          <p:cNvSpPr>
            <a:spLocks noChangeArrowheads="1"/>
          </p:cNvSpPr>
          <p:nvPr/>
        </p:nvSpPr>
        <p:spPr bwMode="auto">
          <a:xfrm>
            <a:off x="6267450" y="49911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3" name="Line 39"/>
          <p:cNvSpPr>
            <a:spLocks noChangeShapeType="1"/>
          </p:cNvSpPr>
          <p:nvPr/>
        </p:nvSpPr>
        <p:spPr bwMode="auto">
          <a:xfrm flipH="1">
            <a:off x="6953250" y="3390900"/>
            <a:ext cx="76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4" name="Line 40"/>
          <p:cNvSpPr>
            <a:spLocks noChangeShapeType="1"/>
          </p:cNvSpPr>
          <p:nvPr/>
        </p:nvSpPr>
        <p:spPr bwMode="auto">
          <a:xfrm flipH="1">
            <a:off x="7029450" y="28575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5" name="Line 41"/>
          <p:cNvSpPr>
            <a:spLocks noChangeShapeType="1"/>
          </p:cNvSpPr>
          <p:nvPr/>
        </p:nvSpPr>
        <p:spPr bwMode="auto">
          <a:xfrm flipH="1" flipV="1">
            <a:off x="6953250" y="4381500"/>
            <a:ext cx="266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6" name="Line 42"/>
          <p:cNvSpPr>
            <a:spLocks noChangeShapeType="1"/>
          </p:cNvSpPr>
          <p:nvPr/>
        </p:nvSpPr>
        <p:spPr bwMode="auto">
          <a:xfrm flipV="1">
            <a:off x="6343650" y="43815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7" name="Line 43"/>
          <p:cNvSpPr>
            <a:spLocks noChangeShapeType="1"/>
          </p:cNvSpPr>
          <p:nvPr/>
        </p:nvSpPr>
        <p:spPr bwMode="auto">
          <a:xfrm flipV="1">
            <a:off x="6191250" y="4381500"/>
            <a:ext cx="7620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8" name="Line 44"/>
          <p:cNvSpPr>
            <a:spLocks noChangeShapeType="1"/>
          </p:cNvSpPr>
          <p:nvPr/>
        </p:nvSpPr>
        <p:spPr bwMode="auto">
          <a:xfrm flipH="1" flipV="1">
            <a:off x="6343650" y="3086100"/>
            <a:ext cx="609600" cy="1333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9" name="Text Box 45"/>
          <p:cNvSpPr txBox="1">
            <a:spLocks noChangeArrowheads="1"/>
          </p:cNvSpPr>
          <p:nvPr/>
        </p:nvSpPr>
        <p:spPr bwMode="auto">
          <a:xfrm>
            <a:off x="7356475" y="2944813"/>
            <a:ext cx="577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1327</a:t>
            </a:r>
          </a:p>
        </p:txBody>
      </p:sp>
      <p:sp>
        <p:nvSpPr>
          <p:cNvPr id="21550" name="Text Box 46"/>
          <p:cNvSpPr txBox="1">
            <a:spLocks noChangeArrowheads="1"/>
          </p:cNvSpPr>
          <p:nvPr/>
        </p:nvSpPr>
        <p:spPr bwMode="auto">
          <a:xfrm>
            <a:off x="7042150" y="3756025"/>
            <a:ext cx="577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1629</a:t>
            </a:r>
          </a:p>
        </p:txBody>
      </p:sp>
      <p:sp>
        <p:nvSpPr>
          <p:cNvPr id="21551" name="Text Box 47"/>
          <p:cNvSpPr txBox="1">
            <a:spLocks noChangeArrowheads="1"/>
          </p:cNvSpPr>
          <p:nvPr/>
        </p:nvSpPr>
        <p:spPr bwMode="auto">
          <a:xfrm>
            <a:off x="6175375" y="4518025"/>
            <a:ext cx="577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1328</a:t>
            </a:r>
          </a:p>
        </p:txBody>
      </p:sp>
      <p:sp>
        <p:nvSpPr>
          <p:cNvPr id="21552" name="Text Box 48"/>
          <p:cNvSpPr txBox="1">
            <a:spLocks noChangeArrowheads="1"/>
          </p:cNvSpPr>
          <p:nvPr/>
        </p:nvSpPr>
        <p:spPr bwMode="auto">
          <a:xfrm>
            <a:off x="6991350" y="4381500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667</a:t>
            </a:r>
          </a:p>
        </p:txBody>
      </p:sp>
      <p:sp>
        <p:nvSpPr>
          <p:cNvPr id="21553" name="Text Box 49"/>
          <p:cNvSpPr txBox="1">
            <a:spLocks noChangeArrowheads="1"/>
          </p:cNvSpPr>
          <p:nvPr/>
        </p:nvSpPr>
        <p:spPr bwMode="auto">
          <a:xfrm>
            <a:off x="6419850" y="5851525"/>
            <a:ext cx="18557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b="1"/>
              <a:t>$8865 (OPTIMAL)</a:t>
            </a:r>
          </a:p>
        </p:txBody>
      </p:sp>
      <p:sp>
        <p:nvSpPr>
          <p:cNvPr id="21554" name="Text Box 50"/>
          <p:cNvSpPr txBox="1">
            <a:spLocks noChangeArrowheads="1"/>
          </p:cNvSpPr>
          <p:nvPr/>
        </p:nvSpPr>
        <p:spPr bwMode="auto">
          <a:xfrm>
            <a:off x="6727825" y="4170363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</a:t>
            </a:r>
          </a:p>
        </p:txBody>
      </p:sp>
      <p:sp>
        <p:nvSpPr>
          <p:cNvPr id="21555" name="Text Box 51"/>
          <p:cNvSpPr txBox="1">
            <a:spLocks noChangeArrowheads="1"/>
          </p:cNvSpPr>
          <p:nvPr/>
        </p:nvSpPr>
        <p:spPr bwMode="auto">
          <a:xfrm>
            <a:off x="6080125" y="2836863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2</a:t>
            </a:r>
          </a:p>
        </p:txBody>
      </p:sp>
      <p:sp>
        <p:nvSpPr>
          <p:cNvPr id="21556" name="Text Box 52"/>
          <p:cNvSpPr txBox="1">
            <a:spLocks noChangeArrowheads="1"/>
          </p:cNvSpPr>
          <p:nvPr/>
        </p:nvSpPr>
        <p:spPr bwMode="auto">
          <a:xfrm>
            <a:off x="6999288" y="3375025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7</a:t>
            </a:r>
          </a:p>
        </p:txBody>
      </p:sp>
      <p:sp>
        <p:nvSpPr>
          <p:cNvPr id="21557" name="Text Box 53"/>
          <p:cNvSpPr txBox="1">
            <a:spLocks noChangeArrowheads="1"/>
          </p:cNvSpPr>
          <p:nvPr/>
        </p:nvSpPr>
        <p:spPr bwMode="auto">
          <a:xfrm>
            <a:off x="7410450" y="2608263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6</a:t>
            </a:r>
          </a:p>
        </p:txBody>
      </p:sp>
      <p:sp>
        <p:nvSpPr>
          <p:cNvPr id="21558" name="Text Box 54"/>
          <p:cNvSpPr txBox="1">
            <a:spLocks noChangeArrowheads="1"/>
          </p:cNvSpPr>
          <p:nvPr/>
        </p:nvSpPr>
        <p:spPr bwMode="auto">
          <a:xfrm>
            <a:off x="7305675" y="4246563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5</a:t>
            </a:r>
          </a:p>
        </p:txBody>
      </p:sp>
      <p:sp>
        <p:nvSpPr>
          <p:cNvPr id="21559" name="Text Box 55"/>
          <p:cNvSpPr txBox="1">
            <a:spLocks noChangeArrowheads="1"/>
          </p:cNvSpPr>
          <p:nvPr/>
        </p:nvSpPr>
        <p:spPr bwMode="auto">
          <a:xfrm>
            <a:off x="6080125" y="4927600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4</a:t>
            </a:r>
          </a:p>
        </p:txBody>
      </p:sp>
      <p:sp>
        <p:nvSpPr>
          <p:cNvPr id="21560" name="Text Box 56"/>
          <p:cNvSpPr txBox="1">
            <a:spLocks noChangeArrowheads="1"/>
          </p:cNvSpPr>
          <p:nvPr/>
        </p:nvSpPr>
        <p:spPr bwMode="auto">
          <a:xfrm>
            <a:off x="6042025" y="5672138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3</a:t>
            </a:r>
          </a:p>
        </p:txBody>
      </p:sp>
      <p:sp>
        <p:nvSpPr>
          <p:cNvPr id="21561" name="Text Box 57"/>
          <p:cNvSpPr txBox="1">
            <a:spLocks noChangeArrowheads="1"/>
          </p:cNvSpPr>
          <p:nvPr/>
        </p:nvSpPr>
        <p:spPr bwMode="auto">
          <a:xfrm>
            <a:off x="2620963" y="2781300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6</a:t>
            </a:r>
          </a:p>
        </p:txBody>
      </p:sp>
      <p:sp>
        <p:nvSpPr>
          <p:cNvPr id="21562" name="Line 58"/>
          <p:cNvSpPr>
            <a:spLocks noChangeShapeType="1"/>
          </p:cNvSpPr>
          <p:nvPr/>
        </p:nvSpPr>
        <p:spPr bwMode="auto">
          <a:xfrm>
            <a:off x="3810000" y="4341813"/>
            <a:ext cx="19272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3" name="Text Box 59"/>
          <p:cNvSpPr txBox="1">
            <a:spLocks noChangeArrowheads="1"/>
          </p:cNvSpPr>
          <p:nvPr/>
        </p:nvSpPr>
        <p:spPr bwMode="auto">
          <a:xfrm>
            <a:off x="6099175" y="3511550"/>
            <a:ext cx="635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1929</a:t>
            </a:r>
          </a:p>
        </p:txBody>
      </p:sp>
      <p:sp>
        <p:nvSpPr>
          <p:cNvPr id="21564" name="Text Box 60"/>
          <p:cNvSpPr txBox="1">
            <a:spLocks noChangeArrowheads="1"/>
          </p:cNvSpPr>
          <p:nvPr/>
        </p:nvSpPr>
        <p:spPr bwMode="auto">
          <a:xfrm>
            <a:off x="6327775" y="5205413"/>
            <a:ext cx="635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1985</a:t>
            </a:r>
          </a:p>
        </p:txBody>
      </p:sp>
      <p:sp>
        <p:nvSpPr>
          <p:cNvPr id="21565" name="Text Box 61"/>
          <p:cNvSpPr txBox="1">
            <a:spLocks noChangeArrowheads="1"/>
          </p:cNvSpPr>
          <p:nvPr/>
        </p:nvSpPr>
        <p:spPr bwMode="auto">
          <a:xfrm>
            <a:off x="3810000" y="3902075"/>
            <a:ext cx="1130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b="1"/>
              <a:t>C</a:t>
            </a:r>
            <a:r>
              <a:rPr lang="en-US" b="1"/>
              <a:t>ải thiện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A460AE-5827-4DD6-A5BA-86C85BFF1C55}" type="slidenum">
              <a:rPr lang="en-US"/>
              <a:pPr/>
              <a:t>12</a:t>
            </a:fld>
            <a:endParaRPr lang="en-US"/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Giải pháp có thể (1)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err="1"/>
              <a:t>Cây</a:t>
            </a:r>
            <a:r>
              <a:rPr lang="en-US" sz="2400"/>
              <a:t> </a:t>
            </a:r>
            <a:r>
              <a:rPr lang="en-US" sz="2400" err="1"/>
              <a:t>đường</a:t>
            </a:r>
            <a:r>
              <a:rPr lang="en-US" sz="2400"/>
              <a:t> </a:t>
            </a:r>
            <a:r>
              <a:rPr lang="en-US" sz="2400" err="1"/>
              <a:t>ngắn</a:t>
            </a:r>
            <a:r>
              <a:rPr lang="en-US" sz="2400"/>
              <a:t> </a:t>
            </a:r>
            <a:r>
              <a:rPr lang="en-US" sz="2400" err="1"/>
              <a:t>nhất</a:t>
            </a:r>
            <a:r>
              <a:rPr lang="en-US" sz="2400"/>
              <a:t> (</a:t>
            </a:r>
            <a:r>
              <a:rPr lang="en-US" sz="2400" err="1"/>
              <a:t>dùng</a:t>
            </a:r>
            <a:r>
              <a:rPr lang="en-US" sz="2400"/>
              <a:t> </a:t>
            </a:r>
            <a:r>
              <a:rPr lang="en-US" sz="2400" err="1"/>
              <a:t>thuật</a:t>
            </a:r>
            <a:r>
              <a:rPr lang="en-US" sz="2400"/>
              <a:t> </a:t>
            </a:r>
            <a:r>
              <a:rPr lang="en-US" sz="2400" err="1"/>
              <a:t>toán</a:t>
            </a:r>
            <a:r>
              <a:rPr lang="en-US" sz="2400"/>
              <a:t> Dijkstra)</a:t>
            </a:r>
          </a:p>
          <a:p>
            <a:pPr lvl="1">
              <a:lnSpc>
                <a:spcPct val="90000"/>
              </a:lnSpc>
            </a:pPr>
            <a:r>
              <a:rPr lang="en-US" sz="2000" err="1"/>
              <a:t>Độ</a:t>
            </a:r>
            <a:r>
              <a:rPr lang="en-US" sz="2000"/>
              <a:t> </a:t>
            </a:r>
            <a:r>
              <a:rPr lang="en-US" sz="2000" err="1"/>
              <a:t>sử</a:t>
            </a:r>
            <a:r>
              <a:rPr lang="en-US" sz="2000"/>
              <a:t> </a:t>
            </a:r>
            <a:r>
              <a:rPr lang="en-US" sz="2000" err="1"/>
              <a:t>dụng</a:t>
            </a:r>
            <a:r>
              <a:rPr lang="en-US" sz="2000"/>
              <a:t> </a:t>
            </a:r>
            <a:r>
              <a:rPr lang="en-US" sz="2000" err="1"/>
              <a:t>đường</a:t>
            </a:r>
            <a:r>
              <a:rPr lang="en-US" sz="2000"/>
              <a:t> </a:t>
            </a:r>
            <a:r>
              <a:rPr lang="en-US" sz="2000" err="1"/>
              <a:t>thấp</a:t>
            </a:r>
            <a:endParaRPr lang="en-US" sz="2000"/>
          </a:p>
          <a:p>
            <a:pPr lvl="1">
              <a:lnSpc>
                <a:spcPct val="90000"/>
              </a:lnSpc>
            </a:pPr>
            <a:r>
              <a:rPr lang="en-US" sz="2000" err="1"/>
              <a:t>Tốn</a:t>
            </a:r>
            <a:r>
              <a:rPr lang="en-US" sz="2000"/>
              <a:t> </a:t>
            </a:r>
            <a:r>
              <a:rPr lang="en-US" sz="2000" err="1"/>
              <a:t>kém</a:t>
            </a:r>
            <a:r>
              <a:rPr lang="en-US" sz="2000"/>
              <a:t> ( dung </a:t>
            </a:r>
            <a:r>
              <a:rPr lang="en-US" sz="2000" err="1"/>
              <a:t>lượng</a:t>
            </a:r>
            <a:r>
              <a:rPr lang="en-US" sz="2000"/>
              <a:t> </a:t>
            </a:r>
            <a:r>
              <a:rPr lang="en-US" sz="2000" err="1"/>
              <a:t>bỏ</a:t>
            </a:r>
            <a:r>
              <a:rPr lang="en-US" sz="2000"/>
              <a:t> </a:t>
            </a:r>
            <a:r>
              <a:rPr lang="en-US" sz="2000" err="1"/>
              <a:t>phí</a:t>
            </a:r>
            <a:r>
              <a:rPr lang="en-US" sz="2000"/>
              <a:t>)</a:t>
            </a:r>
          </a:p>
          <a:p>
            <a:pPr>
              <a:lnSpc>
                <a:spcPct val="90000"/>
              </a:lnSpc>
            </a:pPr>
            <a:r>
              <a:rPr lang="en-US" sz="2400" err="1"/>
              <a:t>Cây</a:t>
            </a:r>
            <a:r>
              <a:rPr lang="en-US" sz="2400"/>
              <a:t> bao </a:t>
            </a:r>
            <a:r>
              <a:rPr lang="en-US" sz="2400" err="1"/>
              <a:t>trùm</a:t>
            </a:r>
            <a:r>
              <a:rPr lang="en-US" sz="2400"/>
              <a:t> </a:t>
            </a:r>
            <a:r>
              <a:rPr lang="en-US" sz="2400" err="1"/>
              <a:t>nhỏ</a:t>
            </a:r>
            <a:r>
              <a:rPr lang="en-US" sz="2400"/>
              <a:t> </a:t>
            </a:r>
            <a:r>
              <a:rPr lang="en-US" sz="2400" err="1"/>
              <a:t>nhất</a:t>
            </a:r>
            <a:r>
              <a:rPr lang="en-US" sz="2400"/>
              <a:t> (</a:t>
            </a:r>
            <a:r>
              <a:rPr lang="en-US" sz="2400" err="1"/>
              <a:t>dùng</a:t>
            </a:r>
            <a:r>
              <a:rPr lang="en-US" sz="2400"/>
              <a:t> </a:t>
            </a:r>
            <a:r>
              <a:rPr lang="en-US" sz="2400" err="1"/>
              <a:t>thuật</a:t>
            </a:r>
            <a:r>
              <a:rPr lang="en-US" sz="2400"/>
              <a:t> </a:t>
            </a:r>
            <a:r>
              <a:rPr lang="en-US" sz="2400" err="1"/>
              <a:t>toán</a:t>
            </a:r>
            <a:r>
              <a:rPr lang="en-US" sz="2400"/>
              <a:t> Kruskal)</a:t>
            </a:r>
          </a:p>
          <a:p>
            <a:pPr lvl="1">
              <a:lnSpc>
                <a:spcPct val="90000"/>
              </a:lnSpc>
            </a:pPr>
            <a:r>
              <a:rPr lang="en-US" sz="2000" err="1"/>
              <a:t>Giá</a:t>
            </a:r>
            <a:r>
              <a:rPr lang="en-US" sz="2000"/>
              <a:t> </a:t>
            </a:r>
            <a:r>
              <a:rPr lang="en-US" sz="2000" err="1"/>
              <a:t>thành</a:t>
            </a:r>
            <a:r>
              <a:rPr lang="en-US" sz="2000"/>
              <a:t> </a:t>
            </a:r>
            <a:r>
              <a:rPr lang="en-US" sz="2000" err="1"/>
              <a:t>hiệu</a:t>
            </a:r>
            <a:r>
              <a:rPr lang="en-US" sz="2000"/>
              <a:t> </a:t>
            </a:r>
            <a:r>
              <a:rPr lang="en-US" sz="2000" err="1"/>
              <a:t>quả</a:t>
            </a:r>
            <a:r>
              <a:rPr lang="en-US" sz="2000"/>
              <a:t> </a:t>
            </a:r>
            <a:r>
              <a:rPr lang="en-US" sz="2000" err="1"/>
              <a:t>hơn</a:t>
            </a:r>
            <a:r>
              <a:rPr lang="en-US" sz="2000"/>
              <a:t> </a:t>
            </a:r>
          </a:p>
          <a:p>
            <a:pPr lvl="1">
              <a:lnSpc>
                <a:spcPct val="90000"/>
              </a:lnSpc>
            </a:pPr>
            <a:r>
              <a:rPr lang="en-US" sz="2000" err="1"/>
              <a:t>Độ</a:t>
            </a:r>
            <a:r>
              <a:rPr lang="en-US" sz="2000"/>
              <a:t> </a:t>
            </a:r>
            <a:r>
              <a:rPr lang="en-US" sz="2000" err="1"/>
              <a:t>trễ</a:t>
            </a:r>
            <a:r>
              <a:rPr lang="en-US" sz="2000"/>
              <a:t> </a:t>
            </a:r>
            <a:r>
              <a:rPr lang="en-US" sz="2000" err="1"/>
              <a:t>cao</a:t>
            </a:r>
            <a:r>
              <a:rPr lang="en-US" sz="2000"/>
              <a:t> do </a:t>
            </a:r>
            <a:r>
              <a:rPr lang="en-US" sz="2000" err="1"/>
              <a:t>độ</a:t>
            </a:r>
            <a:r>
              <a:rPr lang="en-US" sz="2000"/>
              <a:t> </a:t>
            </a:r>
            <a:r>
              <a:rPr lang="en-US" sz="2000" err="1"/>
              <a:t>dài</a:t>
            </a:r>
            <a:r>
              <a:rPr lang="en-US" sz="2000"/>
              <a:t> </a:t>
            </a:r>
            <a:r>
              <a:rPr lang="en-US" sz="2000" err="1"/>
              <a:t>đường</a:t>
            </a:r>
            <a:r>
              <a:rPr lang="en-US" sz="2000"/>
              <a:t> </a:t>
            </a:r>
            <a:r>
              <a:rPr lang="en-US" sz="2000" err="1"/>
              <a:t>dài</a:t>
            </a:r>
            <a:endParaRPr lang="en-US" sz="2000"/>
          </a:p>
          <a:p>
            <a:pPr>
              <a:lnSpc>
                <a:spcPct val="90000"/>
              </a:lnSpc>
            </a:pPr>
            <a:r>
              <a:rPr lang="en-US" sz="2400" err="1"/>
              <a:t>Thoả</a:t>
            </a:r>
            <a:r>
              <a:rPr lang="en-US" sz="2400"/>
              <a:t> </a:t>
            </a:r>
            <a:r>
              <a:rPr lang="en-US" sz="2400" err="1"/>
              <a:t>hiệp</a:t>
            </a:r>
            <a:r>
              <a:rPr lang="en-US" sz="2400"/>
              <a:t> (</a:t>
            </a:r>
            <a:r>
              <a:rPr lang="en-US" sz="2400" err="1"/>
              <a:t>dùng</a:t>
            </a:r>
            <a:r>
              <a:rPr lang="en-US" sz="2400"/>
              <a:t> </a:t>
            </a:r>
            <a:r>
              <a:rPr lang="en-US" sz="2400" err="1"/>
              <a:t>thuật</a:t>
            </a:r>
            <a:r>
              <a:rPr lang="en-US" sz="2400"/>
              <a:t> </a:t>
            </a:r>
            <a:r>
              <a:rPr lang="en-US" sz="2400" err="1"/>
              <a:t>toán</a:t>
            </a:r>
            <a:r>
              <a:rPr lang="en-US" sz="2400"/>
              <a:t> Prim-Dijkstra)</a:t>
            </a:r>
          </a:p>
          <a:p>
            <a:pPr lvl="1">
              <a:lnSpc>
                <a:spcPct val="90000"/>
              </a:lnSpc>
            </a:pP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tốt</a:t>
            </a:r>
            <a:r>
              <a:rPr lang="en-US"/>
              <a:t> </a:t>
            </a:r>
            <a:r>
              <a:rPr lang="en-US" err="1"/>
              <a:t>hơn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phức</a:t>
            </a:r>
            <a:r>
              <a:rPr lang="en-US"/>
              <a:t> </a:t>
            </a:r>
            <a:r>
              <a:rPr lang="en-US" err="1"/>
              <a:t>tạp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toán</a:t>
            </a:r>
            <a:r>
              <a:rPr lang="en-US"/>
              <a:t> </a:t>
            </a:r>
            <a:r>
              <a:rPr lang="en-US" err="1"/>
              <a:t>cao</a:t>
            </a:r>
            <a:r>
              <a:rPr lang="en-US"/>
              <a:t> </a:t>
            </a:r>
            <a:r>
              <a:rPr lang="en-US" err="1"/>
              <a:t>hơn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749E62-CD30-4042-837B-ABE846427BFF}" type="slidenum">
              <a:rPr lang="en-US"/>
              <a:pPr/>
              <a:t>13</a:t>
            </a:fld>
            <a:endParaRPr lang="en-US"/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Giải pháp có thể (2)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Tìm kiếm thấu đáo </a:t>
            </a:r>
          </a:p>
          <a:p>
            <a:pPr lvl="1"/>
            <a:r>
              <a:rPr lang="en-US"/>
              <a:t>Định lý Cayley: Với n nút, có tất cả n</a:t>
            </a:r>
            <a:r>
              <a:rPr lang="en-US" baseline="30000"/>
              <a:t>n-2</a:t>
            </a:r>
            <a:r>
              <a:rPr lang="en-US"/>
              <a:t> cây bao trùm khác nhau</a:t>
            </a:r>
          </a:p>
          <a:p>
            <a:pPr lvl="1"/>
            <a:r>
              <a:rPr lang="en-US"/>
              <a:t>Không khả thi với bài toán thực tế</a:t>
            </a:r>
          </a:p>
          <a:p>
            <a:r>
              <a:rPr lang="en-US"/>
              <a:t>Phương thức khác? </a:t>
            </a:r>
          </a:p>
          <a:p>
            <a:endParaRPr lang="en-US" sz="2400"/>
          </a:p>
          <a:p>
            <a:pPr lvl="1">
              <a:buFontTx/>
              <a:buNone/>
            </a:pPr>
            <a:endParaRPr lang="en-US"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3CADC41-B467-4AE0-B6B4-F8BAE70DF168}" type="slidenum">
              <a:rPr lang="en-US"/>
              <a:pPr/>
              <a:t>14</a:t>
            </a:fld>
            <a:endParaRPr lang="en-US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tốc độ, một trung tâm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err="1"/>
              <a:t>Ví</a:t>
            </a:r>
            <a:r>
              <a:rPr lang="en-US"/>
              <a:t> </a:t>
            </a:r>
            <a:r>
              <a:rPr lang="en-US" err="1"/>
              <a:t>dụ</a:t>
            </a:r>
            <a:r>
              <a:rPr lang="en-US"/>
              <a:t> </a:t>
            </a:r>
            <a:r>
              <a:rPr lang="en-US" err="1"/>
              <a:t>bài</a:t>
            </a:r>
            <a:r>
              <a:rPr lang="en-US"/>
              <a:t> </a:t>
            </a:r>
            <a:r>
              <a:rPr lang="en-US" err="1"/>
              <a:t>toán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19 </a:t>
            </a:r>
            <a:r>
              <a:rPr lang="en-US" err="1"/>
              <a:t>nút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đấu</a:t>
            </a:r>
            <a:r>
              <a:rPr lang="en-US"/>
              <a:t> </a:t>
            </a:r>
            <a:r>
              <a:rPr lang="en-US" err="1"/>
              <a:t>nối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hub  </a:t>
            </a:r>
          </a:p>
          <a:p>
            <a:pPr lvl="1">
              <a:lnSpc>
                <a:spcPct val="90000"/>
              </a:lnSpc>
            </a:pPr>
            <a:r>
              <a:rPr lang="en-US" err="1"/>
              <a:t>Lưu</a:t>
            </a:r>
            <a:r>
              <a:rPr lang="en-US"/>
              <a:t> </a:t>
            </a:r>
            <a:r>
              <a:rPr lang="en-US" err="1"/>
              <a:t>lượng</a:t>
            </a:r>
            <a:r>
              <a:rPr lang="en-US"/>
              <a:t> </a:t>
            </a:r>
            <a:r>
              <a:rPr lang="en-US" err="1"/>
              <a:t>đi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</a:t>
            </a:r>
            <a:r>
              <a:rPr lang="en-US" err="1"/>
              <a:t>hoặc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nút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1200 bps/</a:t>
            </a:r>
            <a:r>
              <a:rPr lang="en-US" err="1"/>
              <a:t>nút</a:t>
            </a:r>
            <a:r>
              <a:rPr lang="en-US"/>
              <a:t>,</a:t>
            </a:r>
          </a:p>
          <a:p>
            <a:pPr lvl="1">
              <a:lnSpc>
                <a:spcPct val="90000"/>
              </a:lnSpc>
            </a:pPr>
            <a:r>
              <a:rPr lang="en-US"/>
              <a:t>4 sites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chia </a:t>
            </a:r>
            <a:r>
              <a:rPr lang="en-US" err="1"/>
              <a:t>sẻ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đường</a:t>
            </a:r>
            <a:r>
              <a:rPr lang="en-US"/>
              <a:t> </a:t>
            </a:r>
            <a:r>
              <a:rPr lang="en-US" err="1"/>
              <a:t>dây</a:t>
            </a:r>
            <a:r>
              <a:rPr lang="en-US"/>
              <a:t> </a:t>
            </a:r>
          </a:p>
          <a:p>
            <a:pPr lvl="1">
              <a:lnSpc>
                <a:spcPct val="90000"/>
              </a:lnSpc>
            </a:pPr>
            <a:r>
              <a:rPr lang="en-US"/>
              <a:t>Dung </a:t>
            </a:r>
            <a:r>
              <a:rPr lang="en-US" err="1"/>
              <a:t>lượng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liên</a:t>
            </a:r>
            <a:r>
              <a:rPr lang="en-US"/>
              <a:t>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9600 bps</a:t>
            </a:r>
          </a:p>
          <a:p>
            <a:pPr lvl="1">
              <a:lnSpc>
                <a:spcPct val="90000"/>
              </a:lnSpc>
            </a:pPr>
            <a:r>
              <a:rPr lang="en-US" err="1"/>
              <a:t>Giới</a:t>
            </a:r>
            <a:r>
              <a:rPr lang="en-US"/>
              <a:t> </a:t>
            </a:r>
            <a:r>
              <a:rPr lang="en-US" err="1"/>
              <a:t>hạn</a:t>
            </a:r>
            <a:r>
              <a:rPr lang="en-US"/>
              <a:t> </a:t>
            </a:r>
            <a:r>
              <a:rPr lang="en-US" err="1"/>
              <a:t>mức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50%  </a:t>
            </a:r>
            <a:r>
              <a:rPr lang="en-US" err="1"/>
              <a:t>liên</a:t>
            </a:r>
            <a:r>
              <a:rPr lang="en-US"/>
              <a:t> </a:t>
            </a:r>
            <a:r>
              <a:rPr lang="en-US" err="1"/>
              <a:t>kết</a:t>
            </a:r>
            <a:r>
              <a:rPr lang="en-US"/>
              <a:t>,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50%</a:t>
            </a:r>
          </a:p>
          <a:p>
            <a:pPr>
              <a:lnSpc>
                <a:spcPct val="90000"/>
              </a:lnSpc>
            </a:pP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</a:t>
            </a:r>
            <a:r>
              <a:rPr lang="en-US" err="1"/>
              <a:t>nào</a:t>
            </a:r>
            <a:r>
              <a:rPr lang="en-US"/>
              <a:t>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?</a:t>
            </a:r>
          </a:p>
          <a:p>
            <a:pPr>
              <a:lnSpc>
                <a:spcPct val="90000"/>
              </a:lnSpc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0F274A4-1250-41E5-94A5-59BAB344B7F5}" type="slidenum">
              <a:rPr lang="en-US"/>
              <a:pPr/>
              <a:t>15</a:t>
            </a:fld>
            <a:endParaRPr lang="en-US"/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tốc độ, một trung tâm(2)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Giá tiền thiết kế hình sao $26,358</a:t>
            </a:r>
          </a:p>
          <a:p>
            <a:pPr lvl="1"/>
            <a:r>
              <a:rPr lang="en-US"/>
              <a:t>Độ sử dụng đường 12.5%</a:t>
            </a:r>
          </a:p>
          <a:p>
            <a:r>
              <a:rPr lang="en-US"/>
              <a:t>MST giá $18,730</a:t>
            </a:r>
          </a:p>
          <a:p>
            <a:pPr lvl="1"/>
            <a:r>
              <a:rPr lang="en-US"/>
              <a:t>Dùng tới 4 liên kết </a:t>
            </a:r>
          </a:p>
          <a:p>
            <a:pPr lvl="1"/>
            <a:r>
              <a:rPr lang="en-US" sz="2800">
                <a:solidFill>
                  <a:srgbClr val="0033CC"/>
                </a:solidFill>
              </a:rPr>
              <a:t>Prim-Dijkstra cây giá $15,930</a:t>
            </a:r>
          </a:p>
          <a:p>
            <a:pPr lvl="1"/>
            <a:r>
              <a:rPr lang="en-US">
                <a:latin typeface="Symbol" pitchFamily="18" charset="2"/>
              </a:rPr>
              <a:t>a</a:t>
            </a:r>
            <a:r>
              <a:rPr lang="en-US"/>
              <a:t> = 0.3</a:t>
            </a:r>
          </a:p>
          <a:p>
            <a:pPr lvl="1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F144C4-EA49-4792-B306-3A603B5984C0}" type="slidenum">
              <a:rPr lang="en-US"/>
              <a:pPr/>
              <a:t>16</a:t>
            </a:fld>
            <a:endParaRPr lang="en-US"/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tốc độ, một trung tâm(3)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Với n nút , có n</a:t>
            </a:r>
            <a:r>
              <a:rPr lang="en-US" baseline="30000"/>
              <a:t>n-2</a:t>
            </a:r>
            <a:r>
              <a:rPr lang="en-US"/>
              <a:t> cây bao trùm khác nhau </a:t>
            </a:r>
          </a:p>
          <a:p>
            <a:pPr lvl="1"/>
            <a:r>
              <a:rPr lang="en-US"/>
              <a:t>20</a:t>
            </a:r>
            <a:r>
              <a:rPr lang="en-US" baseline="30000"/>
              <a:t>18</a:t>
            </a:r>
            <a:r>
              <a:rPr lang="en-US"/>
              <a:t> = 2.621 * 10</a:t>
            </a:r>
            <a:r>
              <a:rPr lang="en-US" baseline="30000"/>
              <a:t>23</a:t>
            </a:r>
          </a:p>
          <a:p>
            <a:pPr lvl="1"/>
            <a:r>
              <a:rPr lang="en-US"/>
              <a:t>Đây là một số khá lớn </a:t>
            </a:r>
          </a:p>
          <a:p>
            <a:pPr lvl="1"/>
            <a:r>
              <a:rPr lang="en-US"/>
              <a:t>Việc chia nhỏ không giúp được nhiều </a:t>
            </a:r>
          </a:p>
          <a:p>
            <a:pPr lvl="2"/>
            <a:r>
              <a:rPr lang="en-US"/>
              <a:t>Nhóm 4 có thể thực hiện nhiều cách  (2.546 * 10</a:t>
            </a:r>
            <a:r>
              <a:rPr lang="en-US" baseline="30000"/>
              <a:t>10</a:t>
            </a:r>
            <a:r>
              <a:rPr lang="en-US"/>
              <a:t> cách)</a:t>
            </a:r>
          </a:p>
          <a:p>
            <a:pPr lvl="2"/>
            <a:r>
              <a:rPr lang="en-US"/>
              <a:t>Chưa đề cập đến nhóm 3 v..v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CD6E0F-9C03-4C66-BA86-32AC03DD0B62}" type="slidenum">
              <a:rPr lang="en-US"/>
              <a:pPr/>
              <a:t>17</a:t>
            </a:fld>
            <a:endParaRPr lang="en-US"/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914400"/>
          </a:xfrm>
        </p:spPr>
        <p:txBody>
          <a:bodyPr/>
          <a:lstStyle/>
          <a:p>
            <a:r>
              <a:rPr lang="en-US" sz="2800"/>
              <a:t>Bài toán cây bao trùm tối thiểu có trọng số </a:t>
            </a:r>
            <a:br>
              <a:rPr lang="en-US" sz="2800"/>
            </a:br>
            <a:r>
              <a:rPr lang="en-US" sz="2800"/>
              <a:t>(CMST)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458200" cy="13731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600"/>
              <a:t>Cho 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Nút trung tâm N</a:t>
            </a:r>
            <a:r>
              <a:rPr lang="en-US" sz="1400" baseline="-25000"/>
              <a:t>0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Tập các nút khác (N</a:t>
            </a:r>
            <a:r>
              <a:rPr lang="en-US" sz="1400" baseline="-25000"/>
              <a:t>1</a:t>
            </a:r>
            <a:r>
              <a:rPr lang="en-US" sz="1400"/>
              <a:t>, N</a:t>
            </a:r>
            <a:r>
              <a:rPr lang="en-US" sz="1400" baseline="-25000"/>
              <a:t>2</a:t>
            </a:r>
            <a:r>
              <a:rPr lang="en-US" sz="1400"/>
              <a:t>, … N</a:t>
            </a:r>
            <a:r>
              <a:rPr lang="en-US" sz="1400" baseline="-25000"/>
              <a:t>n</a:t>
            </a:r>
            <a:r>
              <a:rPr lang="en-US" sz="1400"/>
              <a:t>)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Tập các trọng số cho mỗi nút (w</a:t>
            </a:r>
            <a:r>
              <a:rPr lang="en-US" sz="1400" baseline="-25000"/>
              <a:t>1</a:t>
            </a:r>
            <a:r>
              <a:rPr lang="en-US" sz="1400"/>
              <a:t>, …, w</a:t>
            </a:r>
            <a:r>
              <a:rPr lang="en-US" sz="1400" baseline="-25000"/>
              <a:t>n</a:t>
            </a:r>
            <a:r>
              <a:rPr lang="en-US" sz="1400"/>
              <a:t>)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Dung lượng của liên kết W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Ma trận giá thành Cost(i,j)</a:t>
            </a:r>
          </a:p>
          <a:p>
            <a:pPr>
              <a:lnSpc>
                <a:spcPct val="90000"/>
              </a:lnSpc>
            </a:pPr>
            <a:r>
              <a:rPr lang="en-US" sz="1600"/>
              <a:t>Tìm 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Tập các cây  T1, …, Tk </a:t>
            </a:r>
          </a:p>
          <a:p>
            <a:pPr>
              <a:lnSpc>
                <a:spcPct val="90000"/>
              </a:lnSpc>
            </a:pPr>
            <a:r>
              <a:rPr lang="en-US" sz="1600"/>
              <a:t>Sao cho: 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Mỗi N</a:t>
            </a:r>
            <a:r>
              <a:rPr lang="en-US" sz="1400" baseline="-25000"/>
              <a:t>i</a:t>
            </a:r>
            <a:r>
              <a:rPr lang="en-US" sz="1400"/>
              <a:t> thuộc về một Tj và mỗi </a:t>
            </a:r>
            <a:r>
              <a:rPr lang="en-US" sz="1800"/>
              <a:t>Tj </a:t>
            </a:r>
            <a:r>
              <a:rPr lang="en-US" sz="1400"/>
              <a:t>đều có chứa </a:t>
            </a:r>
            <a:r>
              <a:rPr lang="en-US" sz="1800"/>
              <a:t>N</a:t>
            </a:r>
            <a:r>
              <a:rPr lang="en-US" sz="1800" baseline="-25000"/>
              <a:t>0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Thoả  mãn mối quan hệ sau</a:t>
            </a:r>
          </a:p>
        </p:txBody>
      </p:sp>
      <p:graphicFrame>
        <p:nvGraphicFramePr>
          <p:cNvPr id="62468" name="Object 4"/>
          <p:cNvGraphicFramePr>
            <a:graphicFrameLocks noChangeAspect="1"/>
          </p:cNvGraphicFramePr>
          <p:nvPr/>
        </p:nvGraphicFramePr>
        <p:xfrm>
          <a:off x="2133600" y="4495800"/>
          <a:ext cx="167640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1" name="Equation" r:id="rId3" imgW="736560" imgH="380880" progId="Equation.3">
                  <p:embed/>
                </p:oleObj>
              </mc:Choice>
              <mc:Fallback>
                <p:oleObj name="Equation" r:id="rId3" imgW="736560" imgH="380880" progId="Equation.3">
                  <p:embed/>
                  <p:pic>
                    <p:nvPicPr>
                      <p:cNvPr id="6246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95800"/>
                        <a:ext cx="1676400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9" name="Object 5"/>
          <p:cNvGraphicFramePr>
            <a:graphicFrameLocks noChangeAspect="1"/>
          </p:cNvGraphicFramePr>
          <p:nvPr/>
        </p:nvGraphicFramePr>
        <p:xfrm>
          <a:off x="2133600" y="5562600"/>
          <a:ext cx="4648200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2" name="Equation" r:id="rId5" imgW="1892160" imgH="342720" progId="Equation.3">
                  <p:embed/>
                </p:oleObj>
              </mc:Choice>
              <mc:Fallback>
                <p:oleObj name="Equation" r:id="rId5" imgW="1892160" imgH="342720" progId="Equation.3">
                  <p:embed/>
                  <p:pic>
                    <p:nvPicPr>
                      <p:cNvPr id="6246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5562600"/>
                        <a:ext cx="4648200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Nhóm 4">
            <a:extLst>
              <a:ext uri="{FF2B5EF4-FFF2-40B4-BE49-F238E27FC236}">
                <a16:creationId xmlns:a16="http://schemas.microsoft.com/office/drawing/2014/main" id="{D943CC7B-7E47-ED49-B21A-097B158A52A7}"/>
              </a:ext>
            </a:extLst>
          </p:cNvPr>
          <p:cNvGrpSpPr/>
          <p:nvPr/>
        </p:nvGrpSpPr>
        <p:grpSpPr>
          <a:xfrm>
            <a:off x="2349546" y="4572739"/>
            <a:ext cx="366840" cy="352080"/>
            <a:chOff x="2349546" y="4572739"/>
            <a:chExt cx="366840" cy="35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" name="Viết tay 2">
                  <a:extLst>
                    <a:ext uri="{FF2B5EF4-FFF2-40B4-BE49-F238E27FC236}">
                      <a16:creationId xmlns:a16="http://schemas.microsoft.com/office/drawing/2014/main" id="{6A155980-B271-A841-BD34-E6A66C249E18}"/>
                    </a:ext>
                  </a:extLst>
                </p14:cNvPr>
                <p14:cNvContentPartPr/>
                <p14:nvPr/>
              </p14:nvContentPartPr>
              <p14:xfrm>
                <a:off x="2432706" y="4572739"/>
                <a:ext cx="283680" cy="31680"/>
              </p14:xfrm>
            </p:contentPart>
          </mc:Choice>
          <mc:Fallback>
            <p:pic>
              <p:nvPicPr>
                <p:cNvPr id="3" name="Viết tay 2">
                  <a:extLst>
                    <a:ext uri="{FF2B5EF4-FFF2-40B4-BE49-F238E27FC236}">
                      <a16:creationId xmlns:a16="http://schemas.microsoft.com/office/drawing/2014/main" id="{6A155980-B271-A841-BD34-E6A66C249E1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17226" y="4557259"/>
                  <a:ext cx="3142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" name="Viết tay 3">
                  <a:extLst>
                    <a:ext uri="{FF2B5EF4-FFF2-40B4-BE49-F238E27FC236}">
                      <a16:creationId xmlns:a16="http://schemas.microsoft.com/office/drawing/2014/main" id="{64545B78-BEF6-8140-9CD8-297F58C62C3C}"/>
                    </a:ext>
                  </a:extLst>
                </p14:cNvPr>
                <p14:cNvContentPartPr/>
                <p14:nvPr/>
              </p14:nvContentPartPr>
              <p14:xfrm>
                <a:off x="2349546" y="4641139"/>
                <a:ext cx="340920" cy="283680"/>
              </p14:xfrm>
            </p:contentPart>
          </mc:Choice>
          <mc:Fallback>
            <p:pic>
              <p:nvPicPr>
                <p:cNvPr id="4" name="Viết tay 3">
                  <a:extLst>
                    <a:ext uri="{FF2B5EF4-FFF2-40B4-BE49-F238E27FC236}">
                      <a16:creationId xmlns:a16="http://schemas.microsoft.com/office/drawing/2014/main" id="{64545B78-BEF6-8140-9CD8-297F58C62C3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34066" y="4625679"/>
                  <a:ext cx="371520" cy="31424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Nhóm 14">
            <a:extLst>
              <a:ext uri="{FF2B5EF4-FFF2-40B4-BE49-F238E27FC236}">
                <a16:creationId xmlns:a16="http://schemas.microsoft.com/office/drawing/2014/main" id="{992295E8-4371-C04B-A08A-E11FBC73F233}"/>
              </a:ext>
            </a:extLst>
          </p:cNvPr>
          <p:cNvGrpSpPr/>
          <p:nvPr/>
        </p:nvGrpSpPr>
        <p:grpSpPr>
          <a:xfrm>
            <a:off x="3214986" y="4562299"/>
            <a:ext cx="178920" cy="310320"/>
            <a:chOff x="3214986" y="4562299"/>
            <a:chExt cx="178920" cy="31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Viết tay 12">
                  <a:extLst>
                    <a:ext uri="{FF2B5EF4-FFF2-40B4-BE49-F238E27FC236}">
                      <a16:creationId xmlns:a16="http://schemas.microsoft.com/office/drawing/2014/main" id="{020C6BF7-F4F8-934E-985A-57539B985B92}"/>
                    </a:ext>
                  </a:extLst>
                </p14:cNvPr>
                <p14:cNvContentPartPr/>
                <p14:nvPr/>
              </p14:nvContentPartPr>
              <p14:xfrm>
                <a:off x="3214986" y="4562299"/>
                <a:ext cx="157680" cy="236520"/>
              </p14:xfrm>
            </p:contentPart>
          </mc:Choice>
          <mc:Fallback>
            <p:pic>
              <p:nvPicPr>
                <p:cNvPr id="13" name="Viết tay 12">
                  <a:extLst>
                    <a:ext uri="{FF2B5EF4-FFF2-40B4-BE49-F238E27FC236}">
                      <a16:creationId xmlns:a16="http://schemas.microsoft.com/office/drawing/2014/main" id="{020C6BF7-F4F8-934E-985A-57539B985B9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99506" y="4546819"/>
                  <a:ext cx="1882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Viết tay 13">
                  <a:extLst>
                    <a:ext uri="{FF2B5EF4-FFF2-40B4-BE49-F238E27FC236}">
                      <a16:creationId xmlns:a16="http://schemas.microsoft.com/office/drawing/2014/main" id="{CA1E1C54-E74B-0648-9177-B549D268898F}"/>
                    </a:ext>
                  </a:extLst>
                </p14:cNvPr>
                <p14:cNvContentPartPr/>
                <p14:nvPr/>
              </p14:nvContentPartPr>
              <p14:xfrm>
                <a:off x="3214986" y="4856419"/>
                <a:ext cx="178920" cy="16200"/>
              </p14:xfrm>
            </p:contentPart>
          </mc:Choice>
          <mc:Fallback>
            <p:pic>
              <p:nvPicPr>
                <p:cNvPr id="14" name="Viết tay 13">
                  <a:extLst>
                    <a:ext uri="{FF2B5EF4-FFF2-40B4-BE49-F238E27FC236}">
                      <a16:creationId xmlns:a16="http://schemas.microsoft.com/office/drawing/2014/main" id="{CA1E1C54-E74B-0648-9177-B549D268898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99506" y="4840939"/>
                  <a:ext cx="20952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71B608BA-FF13-1E44-8577-A12431F04406}"/>
              </a:ext>
            </a:extLst>
          </p:cNvPr>
          <p:cNvGrpSpPr/>
          <p:nvPr/>
        </p:nvGrpSpPr>
        <p:grpSpPr>
          <a:xfrm>
            <a:off x="1834746" y="5029579"/>
            <a:ext cx="540720" cy="257400"/>
            <a:chOff x="1834746" y="5029579"/>
            <a:chExt cx="540720" cy="25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Viết tay 15">
                  <a:extLst>
                    <a:ext uri="{FF2B5EF4-FFF2-40B4-BE49-F238E27FC236}">
                      <a16:creationId xmlns:a16="http://schemas.microsoft.com/office/drawing/2014/main" id="{DF0C2AF0-BB3B-9F4F-8719-264391341F35}"/>
                    </a:ext>
                  </a:extLst>
                </p14:cNvPr>
                <p14:cNvContentPartPr/>
                <p14:nvPr/>
              </p14:nvContentPartPr>
              <p14:xfrm>
                <a:off x="1913226" y="5029579"/>
                <a:ext cx="168120" cy="257400"/>
              </p14:xfrm>
            </p:contentPart>
          </mc:Choice>
          <mc:Fallback>
            <p:pic>
              <p:nvPicPr>
                <p:cNvPr id="16" name="Viết tay 15">
                  <a:extLst>
                    <a:ext uri="{FF2B5EF4-FFF2-40B4-BE49-F238E27FC236}">
                      <a16:creationId xmlns:a16="http://schemas.microsoft.com/office/drawing/2014/main" id="{DF0C2AF0-BB3B-9F4F-8719-264391341F3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97746" y="5014099"/>
                  <a:ext cx="1987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Viết tay 16">
                  <a:extLst>
                    <a:ext uri="{FF2B5EF4-FFF2-40B4-BE49-F238E27FC236}">
                      <a16:creationId xmlns:a16="http://schemas.microsoft.com/office/drawing/2014/main" id="{FCBC7436-4EDC-5840-9482-C42E4397EF74}"/>
                    </a:ext>
                  </a:extLst>
                </p14:cNvPr>
                <p14:cNvContentPartPr/>
                <p14:nvPr/>
              </p14:nvContentPartPr>
              <p14:xfrm>
                <a:off x="1834746" y="5123899"/>
                <a:ext cx="199800" cy="73800"/>
              </p14:xfrm>
            </p:contentPart>
          </mc:Choice>
          <mc:Fallback>
            <p:pic>
              <p:nvPicPr>
                <p:cNvPr id="17" name="Viết tay 16">
                  <a:extLst>
                    <a:ext uri="{FF2B5EF4-FFF2-40B4-BE49-F238E27FC236}">
                      <a16:creationId xmlns:a16="http://schemas.microsoft.com/office/drawing/2014/main" id="{FCBC7436-4EDC-5840-9482-C42E4397EF7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19266" y="5108419"/>
                  <a:ext cx="2304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Viết tay 18">
                  <a:extLst>
                    <a:ext uri="{FF2B5EF4-FFF2-40B4-BE49-F238E27FC236}">
                      <a16:creationId xmlns:a16="http://schemas.microsoft.com/office/drawing/2014/main" id="{DC033BBE-C848-FB40-9051-2741FA9E1632}"/>
                    </a:ext>
                  </a:extLst>
                </p14:cNvPr>
                <p14:cNvContentPartPr/>
                <p14:nvPr/>
              </p14:nvContentPartPr>
              <p14:xfrm>
                <a:off x="2296266" y="5113459"/>
                <a:ext cx="79200" cy="152640"/>
              </p14:xfrm>
            </p:contentPart>
          </mc:Choice>
          <mc:Fallback>
            <p:pic>
              <p:nvPicPr>
                <p:cNvPr id="19" name="Viết tay 18">
                  <a:extLst>
                    <a:ext uri="{FF2B5EF4-FFF2-40B4-BE49-F238E27FC236}">
                      <a16:creationId xmlns:a16="http://schemas.microsoft.com/office/drawing/2014/main" id="{DC033BBE-C848-FB40-9051-2741FA9E163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280786" y="5097979"/>
                  <a:ext cx="109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" name="Viết tay 19">
                  <a:extLst>
                    <a:ext uri="{FF2B5EF4-FFF2-40B4-BE49-F238E27FC236}">
                      <a16:creationId xmlns:a16="http://schemas.microsoft.com/office/drawing/2014/main" id="{C415E4C2-2A04-1544-97FD-3779C3D1CE53}"/>
                    </a:ext>
                  </a:extLst>
                </p14:cNvPr>
                <p14:cNvContentPartPr/>
                <p14:nvPr/>
              </p14:nvContentPartPr>
              <p14:xfrm>
                <a:off x="2296266" y="5202739"/>
                <a:ext cx="79200" cy="16200"/>
              </p14:xfrm>
            </p:contentPart>
          </mc:Choice>
          <mc:Fallback>
            <p:pic>
              <p:nvPicPr>
                <p:cNvPr id="20" name="Viết tay 19">
                  <a:extLst>
                    <a:ext uri="{FF2B5EF4-FFF2-40B4-BE49-F238E27FC236}">
                      <a16:creationId xmlns:a16="http://schemas.microsoft.com/office/drawing/2014/main" id="{C415E4C2-2A04-1544-97FD-3779C3D1CE5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80786" y="5187259"/>
                  <a:ext cx="10980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Nhóm 23">
            <a:extLst>
              <a:ext uri="{FF2B5EF4-FFF2-40B4-BE49-F238E27FC236}">
                <a16:creationId xmlns:a16="http://schemas.microsoft.com/office/drawing/2014/main" id="{4C179DFA-DB1E-C046-84F4-29AB85463A26}"/>
              </a:ext>
            </a:extLst>
          </p:cNvPr>
          <p:cNvGrpSpPr/>
          <p:nvPr/>
        </p:nvGrpSpPr>
        <p:grpSpPr>
          <a:xfrm>
            <a:off x="3136146" y="5590819"/>
            <a:ext cx="525240" cy="425520"/>
            <a:chOff x="3136146" y="5590819"/>
            <a:chExt cx="525240" cy="42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2" name="Viết tay 21">
                  <a:extLst>
                    <a:ext uri="{FF2B5EF4-FFF2-40B4-BE49-F238E27FC236}">
                      <a16:creationId xmlns:a16="http://schemas.microsoft.com/office/drawing/2014/main" id="{858EB813-D46C-8C42-B088-185D25B8F702}"/>
                    </a:ext>
                  </a:extLst>
                </p14:cNvPr>
                <p14:cNvContentPartPr/>
                <p14:nvPr/>
              </p14:nvContentPartPr>
              <p14:xfrm>
                <a:off x="3199146" y="5590819"/>
                <a:ext cx="425520" cy="26640"/>
              </p14:xfrm>
            </p:contentPart>
          </mc:Choice>
          <mc:Fallback>
            <p:pic>
              <p:nvPicPr>
                <p:cNvPr id="22" name="Viết tay 21">
                  <a:extLst>
                    <a:ext uri="{FF2B5EF4-FFF2-40B4-BE49-F238E27FC236}">
                      <a16:creationId xmlns:a16="http://schemas.microsoft.com/office/drawing/2014/main" id="{858EB813-D46C-8C42-B088-185D25B8F70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83666" y="5575339"/>
                  <a:ext cx="4561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3" name="Viết tay 22">
                  <a:extLst>
                    <a:ext uri="{FF2B5EF4-FFF2-40B4-BE49-F238E27FC236}">
                      <a16:creationId xmlns:a16="http://schemas.microsoft.com/office/drawing/2014/main" id="{8BD2E04D-371A-B44B-B2C3-4B1E89AEC12B}"/>
                    </a:ext>
                  </a:extLst>
                </p14:cNvPr>
                <p14:cNvContentPartPr/>
                <p14:nvPr/>
              </p14:nvContentPartPr>
              <p14:xfrm>
                <a:off x="3136146" y="5706379"/>
                <a:ext cx="525240" cy="309960"/>
              </p14:xfrm>
            </p:contentPart>
          </mc:Choice>
          <mc:Fallback>
            <p:pic>
              <p:nvPicPr>
                <p:cNvPr id="23" name="Viết tay 22">
                  <a:extLst>
                    <a:ext uri="{FF2B5EF4-FFF2-40B4-BE49-F238E27FC236}">
                      <a16:creationId xmlns:a16="http://schemas.microsoft.com/office/drawing/2014/main" id="{8BD2E04D-371A-B44B-B2C3-4B1E89AEC12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20666" y="5690899"/>
                  <a:ext cx="555840" cy="340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F09EDF-1B16-4EDF-9517-FA3CCFEEBA51}" type="slidenum">
              <a:rPr lang="en-US"/>
              <a:pPr/>
              <a:t>18</a:t>
            </a:fld>
            <a:endParaRPr lang="en-US"/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Dạng bài toán CMST (1)</a:t>
            </a:r>
          </a:p>
        </p:txBody>
      </p:sp>
      <p:pic>
        <p:nvPicPr>
          <p:cNvPr id="82947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1371600"/>
            <a:ext cx="7315200" cy="4022725"/>
          </a:xfrm>
        </p:spPr>
      </p:pic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1752600" y="5334000"/>
            <a:ext cx="63246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b="1" i="1"/>
              <a:t>Ràng buộc </a:t>
            </a:r>
          </a:p>
          <a:p>
            <a:pPr algn="l"/>
            <a:r>
              <a:rPr lang="en-US" sz="2000" b="1" i="1"/>
              <a:t>w</a:t>
            </a:r>
            <a:r>
              <a:rPr lang="en-US" sz="2000" b="1"/>
              <a:t>1 = 100 </a:t>
            </a:r>
            <a:r>
              <a:rPr lang="en-US" sz="2000" b="1">
                <a:cs typeface="Arial" charset="0"/>
              </a:rPr>
              <a:t>≤</a:t>
            </a:r>
            <a:r>
              <a:rPr lang="en-US" sz="2000" b="1"/>
              <a:t> W = Dung lượng của (N0, N1)</a:t>
            </a:r>
          </a:p>
          <a:p>
            <a:pPr algn="l"/>
            <a:r>
              <a:rPr lang="en-US" sz="2000"/>
              <a:t> </a:t>
            </a:r>
            <a:r>
              <a:rPr lang="en-US" sz="2000" b="1" i="1"/>
              <a:t>w</a:t>
            </a:r>
            <a:r>
              <a:rPr lang="en-US" sz="2000" b="1"/>
              <a:t>2 + </a:t>
            </a:r>
            <a:r>
              <a:rPr lang="en-US" sz="2000" b="1" i="1"/>
              <a:t>w</a:t>
            </a:r>
            <a:r>
              <a:rPr lang="en-US" sz="2000" b="1"/>
              <a:t>3 + </a:t>
            </a:r>
            <a:r>
              <a:rPr lang="en-US" sz="2000" b="1" i="1"/>
              <a:t>w</a:t>
            </a:r>
            <a:r>
              <a:rPr lang="en-US" sz="2000" b="1"/>
              <a:t>4 = 65 &lt; W = Dung lượng của (N0, N3)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A44532-3718-4069-9AC6-88ECB61AD96B}" type="slidenum">
              <a:rPr lang="en-US"/>
              <a:pPr/>
              <a:t>19</a:t>
            </a:fld>
            <a:endParaRPr lang="en-US"/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Dạng bài toán CMST (2)</a:t>
            </a:r>
          </a:p>
        </p:txBody>
      </p:sp>
      <p:pic>
        <p:nvPicPr>
          <p:cNvPr id="8499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81125"/>
            <a:ext cx="5791200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999" name="Rectangle 7"/>
          <p:cNvSpPr>
            <a:spLocks noChangeArrowheads="1"/>
          </p:cNvSpPr>
          <p:nvPr/>
        </p:nvSpPr>
        <p:spPr bwMode="auto">
          <a:xfrm>
            <a:off x="2133600" y="5181600"/>
            <a:ext cx="6400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b="1"/>
              <a:t>Mục tiêu: </a:t>
            </a:r>
          </a:p>
          <a:p>
            <a:pPr algn="l"/>
            <a:r>
              <a:rPr lang="en-US" sz="2000" b="1"/>
              <a:t>Tối thiểu giá thành của các liên kết </a:t>
            </a:r>
          </a:p>
          <a:p>
            <a:pPr algn="l"/>
            <a:r>
              <a:rPr lang="en-US" sz="2000" b="1"/>
              <a:t>Giá = </a:t>
            </a:r>
            <a:r>
              <a:rPr lang="en-US" sz="2000" b="1" i="1"/>
              <a:t>C</a:t>
            </a:r>
            <a:r>
              <a:rPr lang="en-US" sz="2000" b="1"/>
              <a:t>(N0,N1) + </a:t>
            </a:r>
            <a:r>
              <a:rPr lang="en-US" sz="2000" b="1" i="1"/>
              <a:t>C</a:t>
            </a:r>
            <a:r>
              <a:rPr lang="en-US" sz="2000" b="1"/>
              <a:t>(N0,N3) + </a:t>
            </a:r>
            <a:r>
              <a:rPr lang="en-US" sz="2000" b="1" i="1"/>
              <a:t>C</a:t>
            </a:r>
            <a:r>
              <a:rPr lang="en-US" sz="2000" b="1"/>
              <a:t>(N2,N3) + </a:t>
            </a:r>
            <a:r>
              <a:rPr lang="en-US" sz="2000" b="1" i="1"/>
              <a:t>C</a:t>
            </a:r>
            <a:r>
              <a:rPr lang="en-US" sz="2000" b="1"/>
              <a:t>(N3,N4)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0ED429-D461-4FAD-948F-AE3CEDCDEFDC}" type="slidenum">
              <a:rPr lang="en-US"/>
              <a:pPr/>
              <a:t>2</a:t>
            </a:fld>
            <a:endParaRPr 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algn="r"/>
            <a:r>
              <a:rPr lang="en-GB"/>
              <a:t>Thiết kế mạng WAN 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GB"/>
              <a:t>Mạng WAN được cấu trúc từ những  đường kết nối riêng. Do vậy cần phải thiết kể để</a:t>
            </a:r>
          </a:p>
          <a:p>
            <a:pPr lvl="1">
              <a:buSzPct val="75000"/>
            </a:pPr>
            <a:r>
              <a:rPr lang="en-GB"/>
              <a:t>Tối ưu chất lượng hoạt động  </a:t>
            </a:r>
          </a:p>
          <a:p>
            <a:pPr lvl="1">
              <a:buSzPct val="75000"/>
            </a:pPr>
            <a:r>
              <a:rPr lang="en-GB"/>
              <a:t>Tối thiểu giá thành </a:t>
            </a:r>
          </a:p>
          <a:p>
            <a:pPr lvl="1">
              <a:buSzPct val="75000"/>
            </a:pPr>
            <a:r>
              <a:rPr lang="en-GB"/>
              <a:t>Cung cấp đủ dịch vụ </a:t>
            </a:r>
          </a:p>
          <a:p>
            <a:pPr lvl="1">
              <a:buSzPct val="75000"/>
            </a:pPr>
            <a:r>
              <a:rPr lang="en-GB"/>
              <a:t>Cho phép dự phòng để vẫn hoạt động được khi có hỏng hóc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224528E-10C3-46B1-A047-E92110C2DBE9}" type="slidenum">
              <a:rPr lang="en-US"/>
              <a:pPr/>
              <a:t>20</a:t>
            </a:fld>
            <a:endParaRPr lang="en-US"/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Thuật </a:t>
            </a:r>
            <a:r>
              <a:rPr lang="en-US" sz="3200" err="1"/>
              <a:t>toán</a:t>
            </a:r>
            <a:r>
              <a:rPr lang="en-US" sz="3200"/>
              <a:t> CMST (1)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spcBef>
                <a:spcPts val="200"/>
              </a:spcBef>
              <a:buFontTx/>
              <a:buAutoNum type="arabicPeriod"/>
            </a:pPr>
            <a:r>
              <a:rPr lang="en-US" sz="2400"/>
              <a:t>Sắp xếp các cạnh theo thứ tự giá tăng dần</a:t>
            </a:r>
          </a:p>
          <a:p>
            <a:pPr marL="609600" indent="-609600">
              <a:spcBef>
                <a:spcPts val="200"/>
              </a:spcBef>
              <a:buFont typeface="Monotype Sorts" pitchFamily="2" charset="2"/>
              <a:buAutoNum type="arabicPeriod"/>
            </a:pPr>
            <a:r>
              <a:rPr lang="en-US" sz="2400"/>
              <a:t> Lấy cạnh có giá nhỏ nhất khỏi danh sách sắp xếp </a:t>
            </a:r>
          </a:p>
          <a:p>
            <a:pPr marL="609600" indent="-609600">
              <a:spcBef>
                <a:spcPts val="200"/>
              </a:spcBef>
              <a:buFont typeface="Monotype Sorts" pitchFamily="2" charset="2"/>
              <a:buAutoNum type="arabicPeriod"/>
            </a:pPr>
            <a:r>
              <a:rPr lang="en-US" sz="2400"/>
              <a:t>Thêm cạnh vào cây kết quả nếu như </a:t>
            </a:r>
            <a:r>
              <a:rPr lang="en-US" sz="2400" i="1">
                <a:solidFill>
                  <a:srgbClr val="A50021"/>
                </a:solidFill>
              </a:rPr>
              <a:t>cạnh này không</a:t>
            </a:r>
            <a:r>
              <a:rPr lang="en-US" i="1">
                <a:solidFill>
                  <a:srgbClr val="A50021"/>
                </a:solidFill>
              </a:rPr>
              <a:t> </a:t>
            </a:r>
            <a:r>
              <a:rPr lang="en-US" sz="2400" i="1">
                <a:solidFill>
                  <a:srgbClr val="A50021"/>
                </a:solidFill>
              </a:rPr>
              <a:t>nối hai nút đã nối rồi</a:t>
            </a:r>
            <a:r>
              <a:rPr lang="en-US" sz="2400"/>
              <a:t> hoặc </a:t>
            </a:r>
            <a:r>
              <a:rPr lang="en-US" sz="2400" i="1">
                <a:solidFill>
                  <a:srgbClr val="A50021"/>
                </a:solidFill>
              </a:rPr>
              <a:t>thêm cạnh này vào không vượt quá giới hạn dung lượng</a:t>
            </a:r>
            <a:r>
              <a:rPr lang="en-US" sz="2400"/>
              <a:t>. Quay trở lại bước 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Viết tay 1">
                <a:extLst>
                  <a:ext uri="{FF2B5EF4-FFF2-40B4-BE49-F238E27FC236}">
                    <a16:creationId xmlns:a16="http://schemas.microsoft.com/office/drawing/2014/main" id="{0E4A7769-41FD-804F-9070-7578C8DA908D}"/>
                  </a:ext>
                </a:extLst>
              </p14:cNvPr>
              <p14:cNvContentPartPr/>
              <p14:nvPr/>
            </p14:nvContentPartPr>
            <p14:xfrm>
              <a:off x="5922906" y="3323899"/>
              <a:ext cx="2005560" cy="47520"/>
            </p14:xfrm>
          </p:contentPart>
        </mc:Choice>
        <mc:Fallback>
          <p:pic>
            <p:nvPicPr>
              <p:cNvPr id="2" name="Viết tay 1">
                <a:extLst>
                  <a:ext uri="{FF2B5EF4-FFF2-40B4-BE49-F238E27FC236}">
                    <a16:creationId xmlns:a16="http://schemas.microsoft.com/office/drawing/2014/main" id="{0E4A7769-41FD-804F-9070-7578C8DA90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68906" y="3216711"/>
                <a:ext cx="2113200" cy="261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Viết tay 2">
                <a:extLst>
                  <a:ext uri="{FF2B5EF4-FFF2-40B4-BE49-F238E27FC236}">
                    <a16:creationId xmlns:a16="http://schemas.microsoft.com/office/drawing/2014/main" id="{09D8E1DB-3866-5341-A65F-5CBB9DCF2AEA}"/>
                  </a:ext>
                </a:extLst>
              </p14:cNvPr>
              <p14:cNvContentPartPr/>
              <p14:nvPr/>
            </p14:nvContentPartPr>
            <p14:xfrm>
              <a:off x="1514346" y="3696499"/>
              <a:ext cx="5311800" cy="136800"/>
            </p14:xfrm>
          </p:contentPart>
        </mc:Choice>
        <mc:Fallback>
          <p:pic>
            <p:nvPicPr>
              <p:cNvPr id="3" name="Viết tay 2">
                <a:extLst>
                  <a:ext uri="{FF2B5EF4-FFF2-40B4-BE49-F238E27FC236}">
                    <a16:creationId xmlns:a16="http://schemas.microsoft.com/office/drawing/2014/main" id="{09D8E1DB-3866-5341-A65F-5CBB9DCF2A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0346" y="3588499"/>
                <a:ext cx="5419440" cy="35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Nhóm 24">
            <a:extLst>
              <a:ext uri="{FF2B5EF4-FFF2-40B4-BE49-F238E27FC236}">
                <a16:creationId xmlns:a16="http://schemas.microsoft.com/office/drawing/2014/main" id="{1BFB8B29-B03F-6945-AC06-91969499C4B7}"/>
              </a:ext>
            </a:extLst>
          </p:cNvPr>
          <p:cNvGrpSpPr/>
          <p:nvPr/>
        </p:nvGrpSpPr>
        <p:grpSpPr>
          <a:xfrm>
            <a:off x="6814986" y="569179"/>
            <a:ext cx="2151360" cy="960120"/>
            <a:chOff x="6814986" y="569179"/>
            <a:chExt cx="2151360" cy="96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Viết tay 4">
                  <a:extLst>
                    <a:ext uri="{FF2B5EF4-FFF2-40B4-BE49-F238E27FC236}">
                      <a16:creationId xmlns:a16="http://schemas.microsoft.com/office/drawing/2014/main" id="{DD142EC2-1070-3443-BCA6-94EC6D437A2F}"/>
                    </a:ext>
                  </a:extLst>
                </p14:cNvPr>
                <p14:cNvContentPartPr/>
                <p14:nvPr/>
              </p14:nvContentPartPr>
              <p14:xfrm>
                <a:off x="6814986" y="569179"/>
                <a:ext cx="94680" cy="388080"/>
              </p14:xfrm>
            </p:contentPart>
          </mc:Choice>
          <mc:Fallback>
            <p:pic>
              <p:nvPicPr>
                <p:cNvPr id="5" name="Viết tay 4">
                  <a:extLst>
                    <a:ext uri="{FF2B5EF4-FFF2-40B4-BE49-F238E27FC236}">
                      <a16:creationId xmlns:a16="http://schemas.microsoft.com/office/drawing/2014/main" id="{DD142EC2-1070-3443-BCA6-94EC6D437A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99565" y="553699"/>
                  <a:ext cx="125164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Viết tay 5">
                  <a:extLst>
                    <a:ext uri="{FF2B5EF4-FFF2-40B4-BE49-F238E27FC236}">
                      <a16:creationId xmlns:a16="http://schemas.microsoft.com/office/drawing/2014/main" id="{2D7227F6-433D-D74C-9062-EB379FD06CA5}"/>
                    </a:ext>
                  </a:extLst>
                </p14:cNvPr>
                <p14:cNvContentPartPr/>
                <p14:nvPr/>
              </p14:nvContentPartPr>
              <p14:xfrm>
                <a:off x="7087866" y="595099"/>
                <a:ext cx="52920" cy="320400"/>
              </p14:xfrm>
            </p:contentPart>
          </mc:Choice>
          <mc:Fallback>
            <p:pic>
              <p:nvPicPr>
                <p:cNvPr id="6" name="Viết tay 5">
                  <a:extLst>
                    <a:ext uri="{FF2B5EF4-FFF2-40B4-BE49-F238E27FC236}">
                      <a16:creationId xmlns:a16="http://schemas.microsoft.com/office/drawing/2014/main" id="{2D7227F6-433D-D74C-9062-EB379FD06CA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72386" y="579619"/>
                  <a:ext cx="835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Viết tay 6">
                  <a:extLst>
                    <a:ext uri="{FF2B5EF4-FFF2-40B4-BE49-F238E27FC236}">
                      <a16:creationId xmlns:a16="http://schemas.microsoft.com/office/drawing/2014/main" id="{F13BD419-855C-6E41-9677-94C846BF4DF9}"/>
                    </a:ext>
                  </a:extLst>
                </p14:cNvPr>
                <p14:cNvContentPartPr/>
                <p14:nvPr/>
              </p14:nvContentPartPr>
              <p14:xfrm>
                <a:off x="7135026" y="631819"/>
                <a:ext cx="231120" cy="246960"/>
              </p14:xfrm>
            </p:contentPart>
          </mc:Choice>
          <mc:Fallback>
            <p:pic>
              <p:nvPicPr>
                <p:cNvPr id="7" name="Viết tay 6">
                  <a:extLst>
                    <a:ext uri="{FF2B5EF4-FFF2-40B4-BE49-F238E27FC236}">
                      <a16:creationId xmlns:a16="http://schemas.microsoft.com/office/drawing/2014/main" id="{F13BD419-855C-6E41-9677-94C846BF4DF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19570" y="616339"/>
                  <a:ext cx="261672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Viết tay 7">
                  <a:extLst>
                    <a:ext uri="{FF2B5EF4-FFF2-40B4-BE49-F238E27FC236}">
                      <a16:creationId xmlns:a16="http://schemas.microsoft.com/office/drawing/2014/main" id="{65D33923-87D5-7947-BEE1-22116D00F646}"/>
                    </a:ext>
                  </a:extLst>
                </p14:cNvPr>
                <p14:cNvContentPartPr/>
                <p14:nvPr/>
              </p14:nvContentPartPr>
              <p14:xfrm>
                <a:off x="7340226" y="726139"/>
                <a:ext cx="445680" cy="178920"/>
              </p14:xfrm>
            </p:contentPart>
          </mc:Choice>
          <mc:Fallback>
            <p:pic>
              <p:nvPicPr>
                <p:cNvPr id="8" name="Viết tay 7">
                  <a:extLst>
                    <a:ext uri="{FF2B5EF4-FFF2-40B4-BE49-F238E27FC236}">
                      <a16:creationId xmlns:a16="http://schemas.microsoft.com/office/drawing/2014/main" id="{65D33923-87D5-7947-BEE1-22116D00F64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24746" y="710659"/>
                  <a:ext cx="476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Viết tay 8">
                  <a:extLst>
                    <a:ext uri="{FF2B5EF4-FFF2-40B4-BE49-F238E27FC236}">
                      <a16:creationId xmlns:a16="http://schemas.microsoft.com/office/drawing/2014/main" id="{3A9B354A-80A0-5348-B2FC-AA2DC4746A03}"/>
                    </a:ext>
                  </a:extLst>
                </p14:cNvPr>
                <p14:cNvContentPartPr/>
                <p14:nvPr/>
              </p14:nvContentPartPr>
              <p14:xfrm>
                <a:off x="7791666" y="726139"/>
                <a:ext cx="128520" cy="136800"/>
              </p14:xfrm>
            </p:contentPart>
          </mc:Choice>
          <mc:Fallback>
            <p:pic>
              <p:nvPicPr>
                <p:cNvPr id="9" name="Viết tay 8">
                  <a:extLst>
                    <a:ext uri="{FF2B5EF4-FFF2-40B4-BE49-F238E27FC236}">
                      <a16:creationId xmlns:a16="http://schemas.microsoft.com/office/drawing/2014/main" id="{3A9B354A-80A0-5348-B2FC-AA2DC4746A0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76229" y="710700"/>
                  <a:ext cx="159035" cy="1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Viết tay 9">
                  <a:extLst>
                    <a:ext uri="{FF2B5EF4-FFF2-40B4-BE49-F238E27FC236}">
                      <a16:creationId xmlns:a16="http://schemas.microsoft.com/office/drawing/2014/main" id="{BD78BD29-1B5C-B842-A837-B0D863D3D142}"/>
                    </a:ext>
                  </a:extLst>
                </p14:cNvPr>
                <p14:cNvContentPartPr/>
                <p14:nvPr/>
              </p14:nvContentPartPr>
              <p14:xfrm>
                <a:off x="7969506" y="658459"/>
                <a:ext cx="57960" cy="230760"/>
              </p14:xfrm>
            </p:contentPart>
          </mc:Choice>
          <mc:Fallback>
            <p:pic>
              <p:nvPicPr>
                <p:cNvPr id="10" name="Viết tay 9">
                  <a:extLst>
                    <a:ext uri="{FF2B5EF4-FFF2-40B4-BE49-F238E27FC236}">
                      <a16:creationId xmlns:a16="http://schemas.microsoft.com/office/drawing/2014/main" id="{BD78BD29-1B5C-B842-A837-B0D863D3D14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54122" y="642955"/>
                  <a:ext cx="88371" cy="261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Viết tay 10">
                  <a:extLst>
                    <a:ext uri="{FF2B5EF4-FFF2-40B4-BE49-F238E27FC236}">
                      <a16:creationId xmlns:a16="http://schemas.microsoft.com/office/drawing/2014/main" id="{C9C86955-A8A3-6549-B4EF-36E50300A6E6}"/>
                    </a:ext>
                  </a:extLst>
                </p14:cNvPr>
                <p14:cNvContentPartPr/>
                <p14:nvPr/>
              </p14:nvContentPartPr>
              <p14:xfrm>
                <a:off x="7985346" y="768259"/>
                <a:ext cx="205200" cy="115920"/>
              </p14:xfrm>
            </p:contentPart>
          </mc:Choice>
          <mc:Fallback>
            <p:pic>
              <p:nvPicPr>
                <p:cNvPr id="11" name="Viết tay 10">
                  <a:extLst>
                    <a:ext uri="{FF2B5EF4-FFF2-40B4-BE49-F238E27FC236}">
                      <a16:creationId xmlns:a16="http://schemas.microsoft.com/office/drawing/2014/main" id="{C9C86955-A8A3-6549-B4EF-36E50300A6E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69866" y="752779"/>
                  <a:ext cx="235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Viết tay 11">
                  <a:extLst>
                    <a:ext uri="{FF2B5EF4-FFF2-40B4-BE49-F238E27FC236}">
                      <a16:creationId xmlns:a16="http://schemas.microsoft.com/office/drawing/2014/main" id="{FE66ED40-C6BE-0D4C-917A-D1167F733E97}"/>
                    </a:ext>
                  </a:extLst>
                </p14:cNvPr>
                <p14:cNvContentPartPr/>
                <p14:nvPr/>
              </p14:nvContentPartPr>
              <p14:xfrm>
                <a:off x="8137266" y="626419"/>
                <a:ext cx="341640" cy="352080"/>
              </p14:xfrm>
            </p:contentPart>
          </mc:Choice>
          <mc:Fallback>
            <p:pic>
              <p:nvPicPr>
                <p:cNvPr id="12" name="Viết tay 11">
                  <a:extLst>
                    <a:ext uri="{FF2B5EF4-FFF2-40B4-BE49-F238E27FC236}">
                      <a16:creationId xmlns:a16="http://schemas.microsoft.com/office/drawing/2014/main" id="{FE66ED40-C6BE-0D4C-917A-D1167F733E9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21770" y="610923"/>
                  <a:ext cx="372272" cy="3827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Viết tay 12">
                  <a:extLst>
                    <a:ext uri="{FF2B5EF4-FFF2-40B4-BE49-F238E27FC236}">
                      <a16:creationId xmlns:a16="http://schemas.microsoft.com/office/drawing/2014/main" id="{3D3E6933-7DE7-6E46-B4C2-322DCDB468AC}"/>
                    </a:ext>
                  </a:extLst>
                </p14:cNvPr>
                <p14:cNvContentPartPr/>
                <p14:nvPr/>
              </p14:nvContentPartPr>
              <p14:xfrm>
                <a:off x="7360746" y="1098739"/>
                <a:ext cx="362520" cy="273240"/>
              </p14:xfrm>
            </p:contentPart>
          </mc:Choice>
          <mc:Fallback>
            <p:pic>
              <p:nvPicPr>
                <p:cNvPr id="13" name="Viết tay 12">
                  <a:extLst>
                    <a:ext uri="{FF2B5EF4-FFF2-40B4-BE49-F238E27FC236}">
                      <a16:creationId xmlns:a16="http://schemas.microsoft.com/office/drawing/2014/main" id="{3D3E6933-7DE7-6E46-B4C2-322DCDB468A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45266" y="1083279"/>
                  <a:ext cx="393120" cy="30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Viết tay 13">
                  <a:extLst>
                    <a:ext uri="{FF2B5EF4-FFF2-40B4-BE49-F238E27FC236}">
                      <a16:creationId xmlns:a16="http://schemas.microsoft.com/office/drawing/2014/main" id="{CD85CDF2-0984-364D-B84D-7B7304E1C086}"/>
                    </a:ext>
                  </a:extLst>
                </p14:cNvPr>
                <p14:cNvContentPartPr/>
                <p14:nvPr/>
              </p14:nvContentPartPr>
              <p14:xfrm>
                <a:off x="7646226" y="1119619"/>
                <a:ext cx="55800" cy="47520"/>
              </p14:xfrm>
            </p:contentPart>
          </mc:Choice>
          <mc:Fallback>
            <p:pic>
              <p:nvPicPr>
                <p:cNvPr id="14" name="Viết tay 13">
                  <a:extLst>
                    <a:ext uri="{FF2B5EF4-FFF2-40B4-BE49-F238E27FC236}">
                      <a16:creationId xmlns:a16="http://schemas.microsoft.com/office/drawing/2014/main" id="{CD85CDF2-0984-364D-B84D-7B7304E1C08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30746" y="1104139"/>
                  <a:ext cx="864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Viết tay 14">
                  <a:extLst>
                    <a:ext uri="{FF2B5EF4-FFF2-40B4-BE49-F238E27FC236}">
                      <a16:creationId xmlns:a16="http://schemas.microsoft.com/office/drawing/2014/main" id="{5E39C4BA-49CC-214F-9EA4-6331BF5458EC}"/>
                    </a:ext>
                  </a:extLst>
                </p14:cNvPr>
                <p14:cNvContentPartPr/>
                <p14:nvPr/>
              </p14:nvContentPartPr>
              <p14:xfrm>
                <a:off x="7675386" y="1030339"/>
                <a:ext cx="73800" cy="52920"/>
              </p14:xfrm>
            </p:contentPart>
          </mc:Choice>
          <mc:Fallback>
            <p:pic>
              <p:nvPicPr>
                <p:cNvPr id="15" name="Viết tay 14">
                  <a:extLst>
                    <a:ext uri="{FF2B5EF4-FFF2-40B4-BE49-F238E27FC236}">
                      <a16:creationId xmlns:a16="http://schemas.microsoft.com/office/drawing/2014/main" id="{5E39C4BA-49CC-214F-9EA4-6331BF5458E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59906" y="1014859"/>
                  <a:ext cx="1044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Viết tay 15">
                  <a:extLst>
                    <a:ext uri="{FF2B5EF4-FFF2-40B4-BE49-F238E27FC236}">
                      <a16:creationId xmlns:a16="http://schemas.microsoft.com/office/drawing/2014/main" id="{670EE8A0-FF6D-4240-93F5-8A1F42057CB0}"/>
                    </a:ext>
                  </a:extLst>
                </p14:cNvPr>
                <p14:cNvContentPartPr/>
                <p14:nvPr/>
              </p14:nvContentPartPr>
              <p14:xfrm>
                <a:off x="7664946" y="1193059"/>
                <a:ext cx="320400" cy="142200"/>
              </p14:xfrm>
            </p:contentPart>
          </mc:Choice>
          <mc:Fallback>
            <p:pic>
              <p:nvPicPr>
                <p:cNvPr id="16" name="Viết tay 15">
                  <a:extLst>
                    <a:ext uri="{FF2B5EF4-FFF2-40B4-BE49-F238E27FC236}">
                      <a16:creationId xmlns:a16="http://schemas.microsoft.com/office/drawing/2014/main" id="{670EE8A0-FF6D-4240-93F5-8A1F42057CB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49466" y="1177540"/>
                  <a:ext cx="351000" cy="1728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Viết tay 16">
                  <a:extLst>
                    <a:ext uri="{FF2B5EF4-FFF2-40B4-BE49-F238E27FC236}">
                      <a16:creationId xmlns:a16="http://schemas.microsoft.com/office/drawing/2014/main" id="{791BCA00-2770-E545-ABE3-76B3612F602D}"/>
                    </a:ext>
                  </a:extLst>
                </p14:cNvPr>
                <p14:cNvContentPartPr/>
                <p14:nvPr/>
              </p14:nvContentPartPr>
              <p14:xfrm>
                <a:off x="7848906" y="1077859"/>
                <a:ext cx="168120" cy="63360"/>
              </p14:xfrm>
            </p:contentPart>
          </mc:Choice>
          <mc:Fallback>
            <p:pic>
              <p:nvPicPr>
                <p:cNvPr id="17" name="Viết tay 16">
                  <a:extLst>
                    <a:ext uri="{FF2B5EF4-FFF2-40B4-BE49-F238E27FC236}">
                      <a16:creationId xmlns:a16="http://schemas.microsoft.com/office/drawing/2014/main" id="{791BCA00-2770-E545-ABE3-76B3612F602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33459" y="1062379"/>
                  <a:ext cx="198655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Viết tay 17">
                  <a:extLst>
                    <a:ext uri="{FF2B5EF4-FFF2-40B4-BE49-F238E27FC236}">
                      <a16:creationId xmlns:a16="http://schemas.microsoft.com/office/drawing/2014/main" id="{B436BE76-A76F-0641-BA94-02996D362006}"/>
                    </a:ext>
                  </a:extLst>
                </p14:cNvPr>
                <p14:cNvContentPartPr/>
                <p14:nvPr/>
              </p14:nvContentPartPr>
              <p14:xfrm>
                <a:off x="8085066" y="1019899"/>
                <a:ext cx="294120" cy="367560"/>
              </p14:xfrm>
            </p:contentPart>
          </mc:Choice>
          <mc:Fallback>
            <p:pic>
              <p:nvPicPr>
                <p:cNvPr id="18" name="Viết tay 17">
                  <a:extLst>
                    <a:ext uri="{FF2B5EF4-FFF2-40B4-BE49-F238E27FC236}">
                      <a16:creationId xmlns:a16="http://schemas.microsoft.com/office/drawing/2014/main" id="{B436BE76-A76F-0641-BA94-02996D36200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069586" y="1004419"/>
                  <a:ext cx="3247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Viết tay 18">
                  <a:extLst>
                    <a:ext uri="{FF2B5EF4-FFF2-40B4-BE49-F238E27FC236}">
                      <a16:creationId xmlns:a16="http://schemas.microsoft.com/office/drawing/2014/main" id="{BE9964FB-67B3-6248-A30D-938A178AB8A3}"/>
                    </a:ext>
                  </a:extLst>
                </p14:cNvPr>
                <p14:cNvContentPartPr/>
                <p14:nvPr/>
              </p14:nvContentPartPr>
              <p14:xfrm>
                <a:off x="8142666" y="1177579"/>
                <a:ext cx="315360" cy="136800"/>
              </p14:xfrm>
            </p:contentPart>
          </mc:Choice>
          <mc:Fallback>
            <p:pic>
              <p:nvPicPr>
                <p:cNvPr id="19" name="Viết tay 18">
                  <a:extLst>
                    <a:ext uri="{FF2B5EF4-FFF2-40B4-BE49-F238E27FC236}">
                      <a16:creationId xmlns:a16="http://schemas.microsoft.com/office/drawing/2014/main" id="{BE9964FB-67B3-6248-A30D-938A178AB8A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27186" y="1162099"/>
                  <a:ext cx="345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Viết tay 19">
                  <a:extLst>
                    <a:ext uri="{FF2B5EF4-FFF2-40B4-BE49-F238E27FC236}">
                      <a16:creationId xmlns:a16="http://schemas.microsoft.com/office/drawing/2014/main" id="{5A1DC4D6-E050-844C-8142-C5AF29E93E54}"/>
                    </a:ext>
                  </a:extLst>
                </p14:cNvPr>
                <p14:cNvContentPartPr/>
                <p14:nvPr/>
              </p14:nvContentPartPr>
              <p14:xfrm>
                <a:off x="8405106" y="1082899"/>
                <a:ext cx="126360" cy="89640"/>
              </p14:xfrm>
            </p:contentPart>
          </mc:Choice>
          <mc:Fallback>
            <p:pic>
              <p:nvPicPr>
                <p:cNvPr id="20" name="Viết tay 19">
                  <a:extLst>
                    <a:ext uri="{FF2B5EF4-FFF2-40B4-BE49-F238E27FC236}">
                      <a16:creationId xmlns:a16="http://schemas.microsoft.com/office/drawing/2014/main" id="{5A1DC4D6-E050-844C-8142-C5AF29E93E5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89626" y="1067419"/>
                  <a:ext cx="156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Viết tay 20">
                  <a:extLst>
                    <a:ext uri="{FF2B5EF4-FFF2-40B4-BE49-F238E27FC236}">
                      <a16:creationId xmlns:a16="http://schemas.microsoft.com/office/drawing/2014/main" id="{260BDA56-225C-AD40-988D-A8C5A1AEFEE3}"/>
                    </a:ext>
                  </a:extLst>
                </p14:cNvPr>
                <p14:cNvContentPartPr/>
                <p14:nvPr/>
              </p14:nvContentPartPr>
              <p14:xfrm>
                <a:off x="8502306" y="1245619"/>
                <a:ext cx="86760" cy="115920"/>
              </p14:xfrm>
            </p:contentPart>
          </mc:Choice>
          <mc:Fallback>
            <p:pic>
              <p:nvPicPr>
                <p:cNvPr id="21" name="Viết tay 20">
                  <a:extLst>
                    <a:ext uri="{FF2B5EF4-FFF2-40B4-BE49-F238E27FC236}">
                      <a16:creationId xmlns:a16="http://schemas.microsoft.com/office/drawing/2014/main" id="{260BDA56-225C-AD40-988D-A8C5A1AEFEE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486761" y="1230091"/>
                  <a:ext cx="117488" cy="1466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Viết tay 21">
                  <a:extLst>
                    <a:ext uri="{FF2B5EF4-FFF2-40B4-BE49-F238E27FC236}">
                      <a16:creationId xmlns:a16="http://schemas.microsoft.com/office/drawing/2014/main" id="{04683190-96A9-7649-B6C8-71F7D80D6D4C}"/>
                    </a:ext>
                  </a:extLst>
                </p14:cNvPr>
                <p14:cNvContentPartPr/>
                <p14:nvPr/>
              </p14:nvContentPartPr>
              <p14:xfrm>
                <a:off x="8578266" y="1130059"/>
                <a:ext cx="57960" cy="21240"/>
              </p14:xfrm>
            </p:contentPart>
          </mc:Choice>
          <mc:Fallback>
            <p:pic>
              <p:nvPicPr>
                <p:cNvPr id="22" name="Viết tay 21">
                  <a:extLst>
                    <a:ext uri="{FF2B5EF4-FFF2-40B4-BE49-F238E27FC236}">
                      <a16:creationId xmlns:a16="http://schemas.microsoft.com/office/drawing/2014/main" id="{04683190-96A9-7649-B6C8-71F7D80D6D4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562882" y="1114579"/>
                  <a:ext cx="88371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Viết tay 22">
                  <a:extLst>
                    <a:ext uri="{FF2B5EF4-FFF2-40B4-BE49-F238E27FC236}">
                      <a16:creationId xmlns:a16="http://schemas.microsoft.com/office/drawing/2014/main" id="{6E8F9C1A-4763-2849-9627-F61D11856340}"/>
                    </a:ext>
                  </a:extLst>
                </p14:cNvPr>
                <p14:cNvContentPartPr/>
                <p14:nvPr/>
              </p14:nvContentPartPr>
              <p14:xfrm>
                <a:off x="8562426" y="1025299"/>
                <a:ext cx="403920" cy="504000"/>
              </p14:xfrm>
            </p:contentPart>
          </mc:Choice>
          <mc:Fallback>
            <p:pic>
              <p:nvPicPr>
                <p:cNvPr id="23" name="Viết tay 22">
                  <a:extLst>
                    <a:ext uri="{FF2B5EF4-FFF2-40B4-BE49-F238E27FC236}">
                      <a16:creationId xmlns:a16="http://schemas.microsoft.com/office/drawing/2014/main" id="{6E8F9C1A-4763-2849-9627-F61D1185634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546932" y="1009830"/>
                  <a:ext cx="434547" cy="5345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Viết tay 23">
                  <a:extLst>
                    <a:ext uri="{FF2B5EF4-FFF2-40B4-BE49-F238E27FC236}">
                      <a16:creationId xmlns:a16="http://schemas.microsoft.com/office/drawing/2014/main" id="{B2A9D54D-97F5-C447-95EB-62BA33374DE5}"/>
                    </a:ext>
                  </a:extLst>
                </p14:cNvPr>
                <p14:cNvContentPartPr/>
                <p14:nvPr/>
              </p14:nvContentPartPr>
              <p14:xfrm>
                <a:off x="8892906" y="1402939"/>
                <a:ext cx="10800" cy="16200"/>
              </p14:xfrm>
            </p:contentPart>
          </mc:Choice>
          <mc:Fallback>
            <p:pic>
              <p:nvPicPr>
                <p:cNvPr id="24" name="Viết tay 23">
                  <a:extLst>
                    <a:ext uri="{FF2B5EF4-FFF2-40B4-BE49-F238E27FC236}">
                      <a16:creationId xmlns:a16="http://schemas.microsoft.com/office/drawing/2014/main" id="{B2A9D54D-97F5-C447-95EB-62BA33374DE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877426" y="1387459"/>
                  <a:ext cx="41400" cy="46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F9393C-A971-4663-83AF-9F50F6B22F4E}" type="slidenum">
              <a:rPr lang="en-US"/>
              <a:pPr/>
              <a:t>21</a:t>
            </a:fld>
            <a:endParaRPr lang="en-US"/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6399213" cy="914400"/>
          </a:xfrm>
        </p:spPr>
        <p:txBody>
          <a:bodyPr/>
          <a:lstStyle/>
          <a:p>
            <a:r>
              <a:rPr lang="en-US" sz="3200"/>
              <a:t>Thuật </a:t>
            </a:r>
            <a:r>
              <a:rPr lang="en-US" sz="3200" err="1"/>
              <a:t>toán</a:t>
            </a:r>
            <a:r>
              <a:rPr lang="en-US" sz="3200"/>
              <a:t> CMST (2)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762000"/>
            <a:ext cx="4343400" cy="838200"/>
          </a:xfrm>
        </p:spPr>
        <p:txBody>
          <a:bodyPr/>
          <a:lstStyle/>
          <a:p>
            <a:pPr marL="533400" indent="-533400">
              <a:buFontTx/>
              <a:buNone/>
            </a:pPr>
            <a:r>
              <a:rPr lang="en-US" sz="2000"/>
              <a:t>Giả sử W=3, mỗi nút có wi=1, và cấu hình mạng sau :</a:t>
            </a:r>
          </a:p>
          <a:p>
            <a:pPr marL="533400" indent="-533400"/>
            <a:endParaRPr lang="en-US" sz="2000"/>
          </a:p>
        </p:txBody>
      </p:sp>
      <p:graphicFrame>
        <p:nvGraphicFramePr>
          <p:cNvPr id="63642" name="Group 15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8937001"/>
              </p:ext>
            </p:extLst>
          </p:nvPr>
        </p:nvGraphicFramePr>
        <p:xfrm>
          <a:off x="6172200" y="304800"/>
          <a:ext cx="2971800" cy="4618736"/>
        </p:xfrm>
        <a:graphic>
          <a:graphicData uri="http://schemas.openxmlformats.org/drawingml/2006/table">
            <a:tbl>
              <a:tblPr/>
              <a:tblGrid>
                <a:gridCol w="75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Cạnh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Giá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(1,3)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(1,2)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(0,1)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(2,4)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l-GR" sz="18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(0,2)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(3.4)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(3,5)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(4,5)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(2,3)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(1,4)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(0,3)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9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(1,5)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(0,4)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(2,5)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(0,5)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15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pSp>
        <p:nvGrpSpPr>
          <p:cNvPr id="63562" name="Group 74"/>
          <p:cNvGrpSpPr>
            <a:grpSpLocks/>
          </p:cNvGrpSpPr>
          <p:nvPr/>
        </p:nvGrpSpPr>
        <p:grpSpPr bwMode="auto">
          <a:xfrm>
            <a:off x="0" y="2209800"/>
            <a:ext cx="6172200" cy="4343400"/>
            <a:chOff x="192" y="2400"/>
            <a:chExt cx="2832" cy="1728"/>
          </a:xfrm>
        </p:grpSpPr>
        <p:sp>
          <p:nvSpPr>
            <p:cNvPr id="63563" name="Text Box 75"/>
            <p:cNvSpPr txBox="1">
              <a:spLocks noChangeArrowheads="1"/>
            </p:cNvSpPr>
            <p:nvPr/>
          </p:nvSpPr>
          <p:spPr bwMode="auto">
            <a:xfrm>
              <a:off x="240" y="3187"/>
              <a:ext cx="58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64" name="Text Box 76"/>
            <p:cNvSpPr txBox="1">
              <a:spLocks noChangeArrowheads="1"/>
            </p:cNvSpPr>
            <p:nvPr/>
          </p:nvSpPr>
          <p:spPr bwMode="auto">
            <a:xfrm>
              <a:off x="1392" y="3955"/>
              <a:ext cx="58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3565" name="Text Box 77"/>
            <p:cNvSpPr txBox="1">
              <a:spLocks noChangeArrowheads="1"/>
            </p:cNvSpPr>
            <p:nvPr/>
          </p:nvSpPr>
          <p:spPr bwMode="auto">
            <a:xfrm>
              <a:off x="1488" y="2419"/>
              <a:ext cx="58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63566" name="Text Box 78"/>
            <p:cNvSpPr txBox="1">
              <a:spLocks noChangeArrowheads="1"/>
            </p:cNvSpPr>
            <p:nvPr/>
          </p:nvSpPr>
          <p:spPr bwMode="auto">
            <a:xfrm>
              <a:off x="2928" y="3475"/>
              <a:ext cx="58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63567" name="Text Box 79"/>
            <p:cNvSpPr txBox="1">
              <a:spLocks noChangeArrowheads="1"/>
            </p:cNvSpPr>
            <p:nvPr/>
          </p:nvSpPr>
          <p:spPr bwMode="auto">
            <a:xfrm>
              <a:off x="2928" y="2803"/>
              <a:ext cx="58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63568" name="Text Box 80"/>
            <p:cNvSpPr txBox="1">
              <a:spLocks noChangeArrowheads="1"/>
            </p:cNvSpPr>
            <p:nvPr/>
          </p:nvSpPr>
          <p:spPr bwMode="auto">
            <a:xfrm>
              <a:off x="2064" y="3139"/>
              <a:ext cx="58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63569" name="Text Box 81"/>
            <p:cNvSpPr txBox="1">
              <a:spLocks noChangeArrowheads="1"/>
            </p:cNvSpPr>
            <p:nvPr/>
          </p:nvSpPr>
          <p:spPr bwMode="auto">
            <a:xfrm>
              <a:off x="2208" y="3667"/>
              <a:ext cx="58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63570" name="Text Box 82"/>
            <p:cNvSpPr txBox="1">
              <a:spLocks noChangeArrowheads="1"/>
            </p:cNvSpPr>
            <p:nvPr/>
          </p:nvSpPr>
          <p:spPr bwMode="auto">
            <a:xfrm>
              <a:off x="2016" y="2611"/>
              <a:ext cx="58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63571" name="Text Box 83"/>
            <p:cNvSpPr txBox="1">
              <a:spLocks noChangeArrowheads="1"/>
            </p:cNvSpPr>
            <p:nvPr/>
          </p:nvSpPr>
          <p:spPr bwMode="auto">
            <a:xfrm>
              <a:off x="2592" y="3331"/>
              <a:ext cx="58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63572" name="Text Box 84"/>
            <p:cNvSpPr txBox="1">
              <a:spLocks noChangeArrowheads="1"/>
            </p:cNvSpPr>
            <p:nvPr/>
          </p:nvSpPr>
          <p:spPr bwMode="auto">
            <a:xfrm>
              <a:off x="2544" y="2947"/>
              <a:ext cx="58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63573" name="Text Box 85"/>
            <p:cNvSpPr txBox="1">
              <a:spLocks noChangeArrowheads="1"/>
            </p:cNvSpPr>
            <p:nvPr/>
          </p:nvSpPr>
          <p:spPr bwMode="auto">
            <a:xfrm>
              <a:off x="1584" y="3523"/>
              <a:ext cx="117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10</a:t>
              </a:r>
            </a:p>
          </p:txBody>
        </p:sp>
        <p:sp>
          <p:nvSpPr>
            <p:cNvPr id="63574" name="Text Box 86"/>
            <p:cNvSpPr txBox="1">
              <a:spLocks noChangeArrowheads="1"/>
            </p:cNvSpPr>
            <p:nvPr/>
          </p:nvSpPr>
          <p:spPr bwMode="auto">
            <a:xfrm>
              <a:off x="1680" y="2803"/>
              <a:ext cx="117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63575" name="Text Box 87"/>
            <p:cNvSpPr txBox="1">
              <a:spLocks noChangeArrowheads="1"/>
            </p:cNvSpPr>
            <p:nvPr/>
          </p:nvSpPr>
          <p:spPr bwMode="auto">
            <a:xfrm>
              <a:off x="960" y="2707"/>
              <a:ext cx="58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63576" name="Text Box 88"/>
            <p:cNvSpPr txBox="1">
              <a:spLocks noChangeArrowheads="1"/>
            </p:cNvSpPr>
            <p:nvPr/>
          </p:nvSpPr>
          <p:spPr bwMode="auto">
            <a:xfrm>
              <a:off x="912" y="3571"/>
              <a:ext cx="58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63577" name="Text Box 89"/>
            <p:cNvSpPr txBox="1">
              <a:spLocks noChangeArrowheads="1"/>
            </p:cNvSpPr>
            <p:nvPr/>
          </p:nvSpPr>
          <p:spPr bwMode="auto">
            <a:xfrm>
              <a:off x="1584" y="3139"/>
              <a:ext cx="117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15</a:t>
              </a:r>
            </a:p>
          </p:txBody>
        </p:sp>
        <p:sp>
          <p:nvSpPr>
            <p:cNvPr id="63578" name="Text Box 90"/>
            <p:cNvSpPr txBox="1">
              <a:spLocks noChangeArrowheads="1"/>
            </p:cNvSpPr>
            <p:nvPr/>
          </p:nvSpPr>
          <p:spPr bwMode="auto">
            <a:xfrm>
              <a:off x="1200" y="2995"/>
              <a:ext cx="117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63579" name="Text Box 91"/>
            <p:cNvSpPr txBox="1">
              <a:spLocks noChangeArrowheads="1"/>
            </p:cNvSpPr>
            <p:nvPr/>
          </p:nvSpPr>
          <p:spPr bwMode="auto">
            <a:xfrm>
              <a:off x="1248" y="3331"/>
              <a:ext cx="58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9</a:t>
              </a:r>
            </a:p>
          </p:txBody>
        </p:sp>
        <p:sp>
          <p:nvSpPr>
            <p:cNvPr id="63580" name="Text Box 92"/>
            <p:cNvSpPr txBox="1">
              <a:spLocks noChangeArrowheads="1"/>
            </p:cNvSpPr>
            <p:nvPr/>
          </p:nvSpPr>
          <p:spPr bwMode="auto">
            <a:xfrm>
              <a:off x="1776" y="2659"/>
              <a:ext cx="59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63581" name="Text Box 93"/>
            <p:cNvSpPr txBox="1">
              <a:spLocks noChangeArrowheads="1"/>
            </p:cNvSpPr>
            <p:nvPr/>
          </p:nvSpPr>
          <p:spPr bwMode="auto">
            <a:xfrm>
              <a:off x="1968" y="3523"/>
              <a:ext cx="58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63582" name="Text Box 94"/>
            <p:cNvSpPr txBox="1">
              <a:spLocks noChangeArrowheads="1"/>
            </p:cNvSpPr>
            <p:nvPr/>
          </p:nvSpPr>
          <p:spPr bwMode="auto">
            <a:xfrm>
              <a:off x="1440" y="2803"/>
              <a:ext cx="58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63583" name="Text Box 95"/>
            <p:cNvSpPr txBox="1">
              <a:spLocks noChangeArrowheads="1"/>
            </p:cNvSpPr>
            <p:nvPr/>
          </p:nvSpPr>
          <p:spPr bwMode="auto">
            <a:xfrm>
              <a:off x="2928" y="3091"/>
              <a:ext cx="58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63584" name="Oval 96"/>
            <p:cNvSpPr>
              <a:spLocks noChangeArrowheads="1"/>
            </p:cNvSpPr>
            <p:nvPr/>
          </p:nvSpPr>
          <p:spPr bwMode="auto">
            <a:xfrm>
              <a:off x="192" y="3168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3585" name="Oval 97"/>
            <p:cNvSpPr>
              <a:spLocks noChangeArrowheads="1"/>
            </p:cNvSpPr>
            <p:nvPr/>
          </p:nvSpPr>
          <p:spPr bwMode="auto">
            <a:xfrm>
              <a:off x="1392" y="2400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3586" name="Oval 98"/>
            <p:cNvSpPr>
              <a:spLocks noChangeArrowheads="1"/>
            </p:cNvSpPr>
            <p:nvPr/>
          </p:nvSpPr>
          <p:spPr bwMode="auto">
            <a:xfrm>
              <a:off x="1344" y="3936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3587" name="Oval 99"/>
            <p:cNvSpPr>
              <a:spLocks noChangeArrowheads="1"/>
            </p:cNvSpPr>
            <p:nvPr/>
          </p:nvSpPr>
          <p:spPr bwMode="auto">
            <a:xfrm>
              <a:off x="2016" y="3120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3588" name="Oval 100"/>
            <p:cNvSpPr>
              <a:spLocks noChangeArrowheads="1"/>
            </p:cNvSpPr>
            <p:nvPr/>
          </p:nvSpPr>
          <p:spPr bwMode="auto">
            <a:xfrm>
              <a:off x="2832" y="2784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3589" name="Oval 101"/>
            <p:cNvSpPr>
              <a:spLocks noChangeArrowheads="1"/>
            </p:cNvSpPr>
            <p:nvPr/>
          </p:nvSpPr>
          <p:spPr bwMode="auto">
            <a:xfrm>
              <a:off x="2832" y="3456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cxnSp>
          <p:nvCxnSpPr>
            <p:cNvPr id="63590" name="AutoShape 102"/>
            <p:cNvCxnSpPr>
              <a:cxnSpLocks noChangeShapeType="1"/>
              <a:stCxn id="63584" idx="6"/>
              <a:endCxn id="63585" idx="2"/>
            </p:cNvCxnSpPr>
            <p:nvPr/>
          </p:nvCxnSpPr>
          <p:spPr bwMode="auto">
            <a:xfrm flipV="1">
              <a:off x="384" y="2496"/>
              <a:ext cx="1008" cy="768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591" name="AutoShape 103"/>
            <p:cNvCxnSpPr>
              <a:cxnSpLocks noChangeShapeType="1"/>
              <a:stCxn id="63584" idx="6"/>
              <a:endCxn id="63586" idx="2"/>
            </p:cNvCxnSpPr>
            <p:nvPr/>
          </p:nvCxnSpPr>
          <p:spPr bwMode="auto">
            <a:xfrm>
              <a:off x="384" y="3264"/>
              <a:ext cx="960" cy="768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592" name="AutoShape 104"/>
            <p:cNvCxnSpPr>
              <a:cxnSpLocks noChangeShapeType="1"/>
              <a:stCxn id="63584" idx="6"/>
              <a:endCxn id="63587" idx="2"/>
            </p:cNvCxnSpPr>
            <p:nvPr/>
          </p:nvCxnSpPr>
          <p:spPr bwMode="auto">
            <a:xfrm flipV="1">
              <a:off x="384" y="3216"/>
              <a:ext cx="1632" cy="48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593" name="AutoShape 105"/>
            <p:cNvCxnSpPr>
              <a:cxnSpLocks noChangeShapeType="1"/>
              <a:stCxn id="63584" idx="6"/>
              <a:endCxn id="63588" idx="2"/>
            </p:cNvCxnSpPr>
            <p:nvPr/>
          </p:nvCxnSpPr>
          <p:spPr bwMode="auto">
            <a:xfrm flipV="1">
              <a:off x="384" y="2880"/>
              <a:ext cx="2448" cy="38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594" name="AutoShape 106"/>
            <p:cNvCxnSpPr>
              <a:cxnSpLocks noChangeShapeType="1"/>
              <a:stCxn id="63584" idx="6"/>
              <a:endCxn id="63589" idx="2"/>
            </p:cNvCxnSpPr>
            <p:nvPr/>
          </p:nvCxnSpPr>
          <p:spPr bwMode="auto">
            <a:xfrm>
              <a:off x="384" y="3264"/>
              <a:ext cx="2448" cy="288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595" name="AutoShape 107"/>
            <p:cNvCxnSpPr>
              <a:cxnSpLocks noChangeShapeType="1"/>
              <a:stCxn id="63586" idx="0"/>
              <a:endCxn id="63585" idx="4"/>
            </p:cNvCxnSpPr>
            <p:nvPr/>
          </p:nvCxnSpPr>
          <p:spPr bwMode="auto">
            <a:xfrm flipV="1">
              <a:off x="1440" y="2592"/>
              <a:ext cx="48" cy="134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596" name="AutoShape 108"/>
            <p:cNvCxnSpPr>
              <a:cxnSpLocks noChangeShapeType="1"/>
              <a:stCxn id="63585" idx="6"/>
              <a:endCxn id="63588" idx="2"/>
            </p:cNvCxnSpPr>
            <p:nvPr/>
          </p:nvCxnSpPr>
          <p:spPr bwMode="auto">
            <a:xfrm>
              <a:off x="1584" y="2496"/>
              <a:ext cx="1248" cy="38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597" name="AutoShape 109"/>
            <p:cNvCxnSpPr>
              <a:cxnSpLocks noChangeShapeType="1"/>
              <a:stCxn id="63586" idx="6"/>
              <a:endCxn id="63589" idx="2"/>
            </p:cNvCxnSpPr>
            <p:nvPr/>
          </p:nvCxnSpPr>
          <p:spPr bwMode="auto">
            <a:xfrm flipV="1">
              <a:off x="1536" y="3552"/>
              <a:ext cx="1296" cy="480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598" name="AutoShape 110"/>
            <p:cNvCxnSpPr>
              <a:cxnSpLocks noChangeShapeType="1"/>
              <a:stCxn id="63589" idx="0"/>
              <a:endCxn id="63588" idx="4"/>
            </p:cNvCxnSpPr>
            <p:nvPr/>
          </p:nvCxnSpPr>
          <p:spPr bwMode="auto">
            <a:xfrm flipV="1">
              <a:off x="2928" y="2976"/>
              <a:ext cx="0" cy="480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599" name="AutoShape 111"/>
            <p:cNvCxnSpPr>
              <a:cxnSpLocks noChangeShapeType="1"/>
              <a:stCxn id="63588" idx="3"/>
              <a:endCxn id="63587" idx="6"/>
            </p:cNvCxnSpPr>
            <p:nvPr/>
          </p:nvCxnSpPr>
          <p:spPr bwMode="auto">
            <a:xfrm flipH="1">
              <a:off x="2208" y="2948"/>
              <a:ext cx="652" cy="268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600" name="AutoShape 112"/>
            <p:cNvCxnSpPr>
              <a:cxnSpLocks noChangeShapeType="1"/>
              <a:stCxn id="63589" idx="1"/>
              <a:endCxn id="63587" idx="6"/>
            </p:cNvCxnSpPr>
            <p:nvPr/>
          </p:nvCxnSpPr>
          <p:spPr bwMode="auto">
            <a:xfrm flipH="1" flipV="1">
              <a:off x="2208" y="3216"/>
              <a:ext cx="652" cy="268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601" name="AutoShape 113"/>
            <p:cNvCxnSpPr>
              <a:cxnSpLocks noChangeShapeType="1"/>
              <a:stCxn id="63585" idx="4"/>
              <a:endCxn id="63587" idx="2"/>
            </p:cNvCxnSpPr>
            <p:nvPr/>
          </p:nvCxnSpPr>
          <p:spPr bwMode="auto">
            <a:xfrm>
              <a:off x="1488" y="2592"/>
              <a:ext cx="528" cy="62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602" name="AutoShape 114"/>
            <p:cNvCxnSpPr>
              <a:cxnSpLocks noChangeShapeType="1"/>
              <a:stCxn id="63586" idx="0"/>
              <a:endCxn id="63587" idx="2"/>
            </p:cNvCxnSpPr>
            <p:nvPr/>
          </p:nvCxnSpPr>
          <p:spPr bwMode="auto">
            <a:xfrm flipV="1">
              <a:off x="1440" y="3216"/>
              <a:ext cx="576" cy="720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603" name="AutoShape 115"/>
            <p:cNvCxnSpPr>
              <a:cxnSpLocks noChangeShapeType="1"/>
              <a:stCxn id="63586" idx="7"/>
              <a:endCxn id="63588" idx="4"/>
            </p:cNvCxnSpPr>
            <p:nvPr/>
          </p:nvCxnSpPr>
          <p:spPr bwMode="auto">
            <a:xfrm flipV="1">
              <a:off x="1508" y="2976"/>
              <a:ext cx="1420" cy="988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604" name="AutoShape 116"/>
            <p:cNvCxnSpPr>
              <a:cxnSpLocks noChangeShapeType="1"/>
              <a:stCxn id="63585" idx="5"/>
              <a:endCxn id="63589" idx="0"/>
            </p:cNvCxnSpPr>
            <p:nvPr/>
          </p:nvCxnSpPr>
          <p:spPr bwMode="auto">
            <a:xfrm>
              <a:off x="1556" y="2564"/>
              <a:ext cx="1372" cy="892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Viết tay 1">
                <a:extLst>
                  <a:ext uri="{FF2B5EF4-FFF2-40B4-BE49-F238E27FC236}">
                    <a16:creationId xmlns:a16="http://schemas.microsoft.com/office/drawing/2014/main" id="{EE37431D-AE86-234D-A758-9F535DB6C6DB}"/>
                  </a:ext>
                </a:extLst>
              </p14:cNvPr>
              <p14:cNvContentPartPr/>
              <p14:nvPr/>
            </p14:nvContentPartPr>
            <p14:xfrm>
              <a:off x="109266" y="4357819"/>
              <a:ext cx="360" cy="360"/>
            </p14:xfrm>
          </p:contentPart>
        </mc:Choice>
        <mc:Fallback>
          <p:pic>
            <p:nvPicPr>
              <p:cNvPr id="2" name="Viết tay 1">
                <a:extLst>
                  <a:ext uri="{FF2B5EF4-FFF2-40B4-BE49-F238E27FC236}">
                    <a16:creationId xmlns:a16="http://schemas.microsoft.com/office/drawing/2014/main" id="{EE37431D-AE86-234D-A758-9F535DB6C6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66" y="424981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Viết tay 2">
                <a:extLst>
                  <a:ext uri="{FF2B5EF4-FFF2-40B4-BE49-F238E27FC236}">
                    <a16:creationId xmlns:a16="http://schemas.microsoft.com/office/drawing/2014/main" id="{624EC316-BE92-F84D-8E3F-ACB8C1A257CC}"/>
                  </a:ext>
                </a:extLst>
              </p14:cNvPr>
              <p14:cNvContentPartPr/>
              <p14:nvPr/>
            </p14:nvContentPartPr>
            <p14:xfrm>
              <a:off x="9546" y="4226419"/>
              <a:ext cx="336240" cy="330840"/>
            </p14:xfrm>
          </p:contentPart>
        </mc:Choice>
        <mc:Fallback>
          <p:pic>
            <p:nvPicPr>
              <p:cNvPr id="3" name="Viết tay 2">
                <a:extLst>
                  <a:ext uri="{FF2B5EF4-FFF2-40B4-BE49-F238E27FC236}">
                    <a16:creationId xmlns:a16="http://schemas.microsoft.com/office/drawing/2014/main" id="{624EC316-BE92-F84D-8E3F-ACB8C1A257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4454" y="4118419"/>
                <a:ext cx="443880" cy="54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Viết tay 3">
                <a:extLst>
                  <a:ext uri="{FF2B5EF4-FFF2-40B4-BE49-F238E27FC236}">
                    <a16:creationId xmlns:a16="http://schemas.microsoft.com/office/drawing/2014/main" id="{653AB711-E17A-DA4D-99C3-8FDF35115A18}"/>
                  </a:ext>
                </a:extLst>
              </p14:cNvPr>
              <p14:cNvContentPartPr/>
              <p14:nvPr/>
            </p14:nvContentPartPr>
            <p14:xfrm>
              <a:off x="59586" y="4399579"/>
              <a:ext cx="404280" cy="183960"/>
            </p14:xfrm>
          </p:contentPart>
        </mc:Choice>
        <mc:Fallback>
          <p:pic>
            <p:nvPicPr>
              <p:cNvPr id="4" name="Viết tay 3">
                <a:extLst>
                  <a:ext uri="{FF2B5EF4-FFF2-40B4-BE49-F238E27FC236}">
                    <a16:creationId xmlns:a16="http://schemas.microsoft.com/office/drawing/2014/main" id="{653AB711-E17A-DA4D-99C3-8FDF35115A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106" y="4384099"/>
                <a:ext cx="43488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Nhóm 6">
            <a:extLst>
              <a:ext uri="{FF2B5EF4-FFF2-40B4-BE49-F238E27FC236}">
                <a16:creationId xmlns:a16="http://schemas.microsoft.com/office/drawing/2014/main" id="{BAAE5F29-0F3C-5645-8420-72B893D2F2F1}"/>
              </a:ext>
            </a:extLst>
          </p:cNvPr>
          <p:cNvGrpSpPr/>
          <p:nvPr/>
        </p:nvGrpSpPr>
        <p:grpSpPr>
          <a:xfrm>
            <a:off x="7700586" y="773299"/>
            <a:ext cx="318600" cy="2865600"/>
            <a:chOff x="7700586" y="773299"/>
            <a:chExt cx="318600" cy="286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Viết tay 4">
                  <a:extLst>
                    <a:ext uri="{FF2B5EF4-FFF2-40B4-BE49-F238E27FC236}">
                      <a16:creationId xmlns:a16="http://schemas.microsoft.com/office/drawing/2014/main" id="{3CC82E7A-F3E1-AF4E-AEF8-06758677248E}"/>
                    </a:ext>
                  </a:extLst>
                </p14:cNvPr>
                <p14:cNvContentPartPr/>
                <p14:nvPr/>
              </p14:nvContentPartPr>
              <p14:xfrm>
                <a:off x="7758546" y="773299"/>
                <a:ext cx="115920" cy="2697840"/>
              </p14:xfrm>
            </p:contentPart>
          </mc:Choice>
          <mc:Fallback>
            <p:pic>
              <p:nvPicPr>
                <p:cNvPr id="5" name="Viết tay 4">
                  <a:extLst>
                    <a:ext uri="{FF2B5EF4-FFF2-40B4-BE49-F238E27FC236}">
                      <a16:creationId xmlns:a16="http://schemas.microsoft.com/office/drawing/2014/main" id="{3CC82E7A-F3E1-AF4E-AEF8-06758677248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43066" y="757819"/>
                  <a:ext cx="146520" cy="27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Viết tay 5">
                  <a:extLst>
                    <a:ext uri="{FF2B5EF4-FFF2-40B4-BE49-F238E27FC236}">
                      <a16:creationId xmlns:a16="http://schemas.microsoft.com/office/drawing/2014/main" id="{360F85C0-3BE2-1D40-A19C-1E8A5467366A}"/>
                    </a:ext>
                  </a:extLst>
                </p14:cNvPr>
                <p14:cNvContentPartPr/>
                <p14:nvPr/>
              </p14:nvContentPartPr>
              <p14:xfrm>
                <a:off x="7700586" y="3081259"/>
                <a:ext cx="318600" cy="557640"/>
              </p14:xfrm>
            </p:contentPart>
          </mc:Choice>
          <mc:Fallback>
            <p:pic>
              <p:nvPicPr>
                <p:cNvPr id="6" name="Viết tay 5">
                  <a:extLst>
                    <a:ext uri="{FF2B5EF4-FFF2-40B4-BE49-F238E27FC236}">
                      <a16:creationId xmlns:a16="http://schemas.microsoft.com/office/drawing/2014/main" id="{360F85C0-3BE2-1D40-A19C-1E8A5467366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85106" y="3065779"/>
                  <a:ext cx="349200" cy="588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F9393C-A971-4663-83AF-9F50F6B22F4E}" type="slidenum">
              <a:rPr lang="en-US"/>
              <a:pPr/>
              <a:t>22</a:t>
            </a:fld>
            <a:endParaRPr lang="en-US"/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6399213" cy="914400"/>
          </a:xfrm>
        </p:spPr>
        <p:txBody>
          <a:bodyPr/>
          <a:lstStyle/>
          <a:p>
            <a:r>
              <a:rPr lang="en-US" sz="3200"/>
              <a:t>Thuật </a:t>
            </a:r>
            <a:r>
              <a:rPr lang="en-US" sz="3200" err="1"/>
              <a:t>toán</a:t>
            </a:r>
            <a:r>
              <a:rPr lang="en-US" sz="3200"/>
              <a:t> CMST (3)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762000"/>
            <a:ext cx="4343400" cy="838200"/>
          </a:xfrm>
        </p:spPr>
        <p:txBody>
          <a:bodyPr/>
          <a:lstStyle/>
          <a:p>
            <a:pPr marL="533400" indent="-533400">
              <a:buFontTx/>
              <a:buNone/>
            </a:pPr>
            <a:r>
              <a:rPr lang="en-US" sz="2000"/>
              <a:t>Giả sử W=3, mỗi nút có wi=1, và cấu hình mạng sau :</a:t>
            </a:r>
          </a:p>
          <a:p>
            <a:pPr marL="533400" indent="-533400"/>
            <a:endParaRPr lang="en-US" sz="2000"/>
          </a:p>
        </p:txBody>
      </p:sp>
      <p:graphicFrame>
        <p:nvGraphicFramePr>
          <p:cNvPr id="63642" name="Group 15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37128947"/>
              </p:ext>
            </p:extLst>
          </p:nvPr>
        </p:nvGraphicFramePr>
        <p:xfrm>
          <a:off x="6172200" y="304800"/>
          <a:ext cx="2971800" cy="5565140"/>
        </p:xfrm>
        <a:graphic>
          <a:graphicData uri="http://schemas.openxmlformats.org/drawingml/2006/table">
            <a:tbl>
              <a:tblPr/>
              <a:tblGrid>
                <a:gridCol w="75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Cạnh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Giá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Quyết định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(1,3)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Chọn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(1,2)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Chọn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(0,1)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Chọn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(2,4)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Bỏ  </a:t>
                      </a: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cs typeface="Arial" charset="0"/>
                        </a:rPr>
                        <a:t>Σ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cs typeface="Arial" charset="0"/>
                        </a:rPr>
                        <a:t> Wi &gt; 3</a:t>
                      </a:r>
                      <a:endParaRPr kumimoji="0" lang="el-GR" sz="1800" b="0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(0,2)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Không chọn (đã nối rồi)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(3.4)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Bỏ </a:t>
                      </a: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cs typeface="Arial" charset="0"/>
                        </a:rPr>
                        <a:t>Σ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cs typeface="Arial" charset="0"/>
                        </a:rPr>
                        <a:t> Wi &gt; 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(3,5)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Bỏ </a:t>
                      </a: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cs typeface="Arial" charset="0"/>
                        </a:rPr>
                        <a:t>Σ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cs typeface="Arial" charset="0"/>
                        </a:rPr>
                        <a:t> Wi &gt; 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(4,5)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Chọn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(2,3)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Không chọn (đã nối rồi)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(1,4)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Bỏ </a:t>
                      </a: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cs typeface="Arial" charset="0"/>
                        </a:rPr>
                        <a:t>Σ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cs typeface="Arial" charset="0"/>
                        </a:rPr>
                        <a:t> Wi &gt; 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(0,3)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9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Không chọn (đã nối rồi)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(1,5)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Bỏ </a:t>
                      </a: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cs typeface="Arial" charset="0"/>
                        </a:rPr>
                        <a:t>Σ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cs typeface="Arial" charset="0"/>
                        </a:rPr>
                        <a:t> Wi &gt; 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(0,4)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Chọn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(2,5)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-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(0,5)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15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-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pSp>
        <p:nvGrpSpPr>
          <p:cNvPr id="63562" name="Group 74"/>
          <p:cNvGrpSpPr>
            <a:grpSpLocks/>
          </p:cNvGrpSpPr>
          <p:nvPr/>
        </p:nvGrpSpPr>
        <p:grpSpPr bwMode="auto">
          <a:xfrm>
            <a:off x="0" y="2209800"/>
            <a:ext cx="6172200" cy="4343400"/>
            <a:chOff x="192" y="2400"/>
            <a:chExt cx="2832" cy="1728"/>
          </a:xfrm>
        </p:grpSpPr>
        <p:sp>
          <p:nvSpPr>
            <p:cNvPr id="63563" name="Text Box 75"/>
            <p:cNvSpPr txBox="1">
              <a:spLocks noChangeArrowheads="1"/>
            </p:cNvSpPr>
            <p:nvPr/>
          </p:nvSpPr>
          <p:spPr bwMode="auto">
            <a:xfrm>
              <a:off x="240" y="3187"/>
              <a:ext cx="58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3564" name="Text Box 76"/>
            <p:cNvSpPr txBox="1">
              <a:spLocks noChangeArrowheads="1"/>
            </p:cNvSpPr>
            <p:nvPr/>
          </p:nvSpPr>
          <p:spPr bwMode="auto">
            <a:xfrm>
              <a:off x="1392" y="3955"/>
              <a:ext cx="58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3565" name="Text Box 77"/>
            <p:cNvSpPr txBox="1">
              <a:spLocks noChangeArrowheads="1"/>
            </p:cNvSpPr>
            <p:nvPr/>
          </p:nvSpPr>
          <p:spPr bwMode="auto">
            <a:xfrm>
              <a:off x="1488" y="2419"/>
              <a:ext cx="58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63566" name="Text Box 78"/>
            <p:cNvSpPr txBox="1">
              <a:spLocks noChangeArrowheads="1"/>
            </p:cNvSpPr>
            <p:nvPr/>
          </p:nvSpPr>
          <p:spPr bwMode="auto">
            <a:xfrm>
              <a:off x="2928" y="3475"/>
              <a:ext cx="58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63567" name="Text Box 79"/>
            <p:cNvSpPr txBox="1">
              <a:spLocks noChangeArrowheads="1"/>
            </p:cNvSpPr>
            <p:nvPr/>
          </p:nvSpPr>
          <p:spPr bwMode="auto">
            <a:xfrm>
              <a:off x="2928" y="2803"/>
              <a:ext cx="58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63568" name="Text Box 80"/>
            <p:cNvSpPr txBox="1">
              <a:spLocks noChangeArrowheads="1"/>
            </p:cNvSpPr>
            <p:nvPr/>
          </p:nvSpPr>
          <p:spPr bwMode="auto">
            <a:xfrm>
              <a:off x="2064" y="3139"/>
              <a:ext cx="58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63569" name="Text Box 81"/>
            <p:cNvSpPr txBox="1">
              <a:spLocks noChangeArrowheads="1"/>
            </p:cNvSpPr>
            <p:nvPr/>
          </p:nvSpPr>
          <p:spPr bwMode="auto">
            <a:xfrm>
              <a:off x="2208" y="3667"/>
              <a:ext cx="58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63570" name="Text Box 82"/>
            <p:cNvSpPr txBox="1">
              <a:spLocks noChangeArrowheads="1"/>
            </p:cNvSpPr>
            <p:nvPr/>
          </p:nvSpPr>
          <p:spPr bwMode="auto">
            <a:xfrm>
              <a:off x="2016" y="2611"/>
              <a:ext cx="58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63571" name="Text Box 83"/>
            <p:cNvSpPr txBox="1">
              <a:spLocks noChangeArrowheads="1"/>
            </p:cNvSpPr>
            <p:nvPr/>
          </p:nvSpPr>
          <p:spPr bwMode="auto">
            <a:xfrm>
              <a:off x="2592" y="3331"/>
              <a:ext cx="58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63572" name="Text Box 84"/>
            <p:cNvSpPr txBox="1">
              <a:spLocks noChangeArrowheads="1"/>
            </p:cNvSpPr>
            <p:nvPr/>
          </p:nvSpPr>
          <p:spPr bwMode="auto">
            <a:xfrm>
              <a:off x="2544" y="2947"/>
              <a:ext cx="58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63573" name="Text Box 85"/>
            <p:cNvSpPr txBox="1">
              <a:spLocks noChangeArrowheads="1"/>
            </p:cNvSpPr>
            <p:nvPr/>
          </p:nvSpPr>
          <p:spPr bwMode="auto">
            <a:xfrm>
              <a:off x="1584" y="3523"/>
              <a:ext cx="117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10</a:t>
              </a:r>
            </a:p>
          </p:txBody>
        </p:sp>
        <p:sp>
          <p:nvSpPr>
            <p:cNvPr id="63574" name="Text Box 86"/>
            <p:cNvSpPr txBox="1">
              <a:spLocks noChangeArrowheads="1"/>
            </p:cNvSpPr>
            <p:nvPr/>
          </p:nvSpPr>
          <p:spPr bwMode="auto">
            <a:xfrm>
              <a:off x="1680" y="2803"/>
              <a:ext cx="117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63575" name="Text Box 87"/>
            <p:cNvSpPr txBox="1">
              <a:spLocks noChangeArrowheads="1"/>
            </p:cNvSpPr>
            <p:nvPr/>
          </p:nvSpPr>
          <p:spPr bwMode="auto">
            <a:xfrm>
              <a:off x="960" y="2707"/>
              <a:ext cx="58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63576" name="Text Box 88"/>
            <p:cNvSpPr txBox="1">
              <a:spLocks noChangeArrowheads="1"/>
            </p:cNvSpPr>
            <p:nvPr/>
          </p:nvSpPr>
          <p:spPr bwMode="auto">
            <a:xfrm>
              <a:off x="912" y="3571"/>
              <a:ext cx="58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63577" name="Text Box 89"/>
            <p:cNvSpPr txBox="1">
              <a:spLocks noChangeArrowheads="1"/>
            </p:cNvSpPr>
            <p:nvPr/>
          </p:nvSpPr>
          <p:spPr bwMode="auto">
            <a:xfrm>
              <a:off x="1584" y="3139"/>
              <a:ext cx="117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15</a:t>
              </a:r>
            </a:p>
          </p:txBody>
        </p:sp>
        <p:sp>
          <p:nvSpPr>
            <p:cNvPr id="63578" name="Text Box 90"/>
            <p:cNvSpPr txBox="1">
              <a:spLocks noChangeArrowheads="1"/>
            </p:cNvSpPr>
            <p:nvPr/>
          </p:nvSpPr>
          <p:spPr bwMode="auto">
            <a:xfrm>
              <a:off x="1200" y="2995"/>
              <a:ext cx="117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63579" name="Text Box 91"/>
            <p:cNvSpPr txBox="1">
              <a:spLocks noChangeArrowheads="1"/>
            </p:cNvSpPr>
            <p:nvPr/>
          </p:nvSpPr>
          <p:spPr bwMode="auto">
            <a:xfrm>
              <a:off x="1248" y="3331"/>
              <a:ext cx="58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9</a:t>
              </a:r>
            </a:p>
          </p:txBody>
        </p:sp>
        <p:sp>
          <p:nvSpPr>
            <p:cNvPr id="63580" name="Text Box 92"/>
            <p:cNvSpPr txBox="1">
              <a:spLocks noChangeArrowheads="1"/>
            </p:cNvSpPr>
            <p:nvPr/>
          </p:nvSpPr>
          <p:spPr bwMode="auto">
            <a:xfrm>
              <a:off x="1776" y="2659"/>
              <a:ext cx="59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63581" name="Text Box 93"/>
            <p:cNvSpPr txBox="1">
              <a:spLocks noChangeArrowheads="1"/>
            </p:cNvSpPr>
            <p:nvPr/>
          </p:nvSpPr>
          <p:spPr bwMode="auto">
            <a:xfrm>
              <a:off x="1968" y="3523"/>
              <a:ext cx="58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63582" name="Text Box 94"/>
            <p:cNvSpPr txBox="1">
              <a:spLocks noChangeArrowheads="1"/>
            </p:cNvSpPr>
            <p:nvPr/>
          </p:nvSpPr>
          <p:spPr bwMode="auto">
            <a:xfrm>
              <a:off x="1440" y="2803"/>
              <a:ext cx="58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63583" name="Text Box 95"/>
            <p:cNvSpPr txBox="1">
              <a:spLocks noChangeArrowheads="1"/>
            </p:cNvSpPr>
            <p:nvPr/>
          </p:nvSpPr>
          <p:spPr bwMode="auto">
            <a:xfrm>
              <a:off x="2928" y="3091"/>
              <a:ext cx="58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63584" name="Oval 96"/>
            <p:cNvSpPr>
              <a:spLocks noChangeArrowheads="1"/>
            </p:cNvSpPr>
            <p:nvPr/>
          </p:nvSpPr>
          <p:spPr bwMode="auto">
            <a:xfrm>
              <a:off x="192" y="3168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3585" name="Oval 97"/>
            <p:cNvSpPr>
              <a:spLocks noChangeArrowheads="1"/>
            </p:cNvSpPr>
            <p:nvPr/>
          </p:nvSpPr>
          <p:spPr bwMode="auto">
            <a:xfrm>
              <a:off x="1392" y="2400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3586" name="Oval 98"/>
            <p:cNvSpPr>
              <a:spLocks noChangeArrowheads="1"/>
            </p:cNvSpPr>
            <p:nvPr/>
          </p:nvSpPr>
          <p:spPr bwMode="auto">
            <a:xfrm>
              <a:off x="1344" y="3936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3587" name="Oval 99"/>
            <p:cNvSpPr>
              <a:spLocks noChangeArrowheads="1"/>
            </p:cNvSpPr>
            <p:nvPr/>
          </p:nvSpPr>
          <p:spPr bwMode="auto">
            <a:xfrm>
              <a:off x="2016" y="3120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3588" name="Oval 100"/>
            <p:cNvSpPr>
              <a:spLocks noChangeArrowheads="1"/>
            </p:cNvSpPr>
            <p:nvPr/>
          </p:nvSpPr>
          <p:spPr bwMode="auto">
            <a:xfrm>
              <a:off x="2832" y="2784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3589" name="Oval 101"/>
            <p:cNvSpPr>
              <a:spLocks noChangeArrowheads="1"/>
            </p:cNvSpPr>
            <p:nvPr/>
          </p:nvSpPr>
          <p:spPr bwMode="auto">
            <a:xfrm>
              <a:off x="2832" y="3456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cxnSp>
          <p:nvCxnSpPr>
            <p:cNvPr id="63590" name="AutoShape 102"/>
            <p:cNvCxnSpPr>
              <a:cxnSpLocks noChangeShapeType="1"/>
              <a:stCxn id="63584" idx="6"/>
              <a:endCxn id="63585" idx="2"/>
            </p:cNvCxnSpPr>
            <p:nvPr/>
          </p:nvCxnSpPr>
          <p:spPr bwMode="auto">
            <a:xfrm flipV="1">
              <a:off x="384" y="2496"/>
              <a:ext cx="1008" cy="768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591" name="AutoShape 103"/>
            <p:cNvCxnSpPr>
              <a:cxnSpLocks noChangeShapeType="1"/>
              <a:stCxn id="63584" idx="6"/>
              <a:endCxn id="63586" idx="2"/>
            </p:cNvCxnSpPr>
            <p:nvPr/>
          </p:nvCxnSpPr>
          <p:spPr bwMode="auto">
            <a:xfrm>
              <a:off x="384" y="3264"/>
              <a:ext cx="960" cy="768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592" name="AutoShape 104"/>
            <p:cNvCxnSpPr>
              <a:cxnSpLocks noChangeShapeType="1"/>
              <a:stCxn id="63584" idx="6"/>
              <a:endCxn id="63587" idx="2"/>
            </p:cNvCxnSpPr>
            <p:nvPr/>
          </p:nvCxnSpPr>
          <p:spPr bwMode="auto">
            <a:xfrm flipV="1">
              <a:off x="384" y="3216"/>
              <a:ext cx="1632" cy="48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593" name="AutoShape 105"/>
            <p:cNvCxnSpPr>
              <a:cxnSpLocks noChangeShapeType="1"/>
              <a:stCxn id="63584" idx="6"/>
              <a:endCxn id="63588" idx="2"/>
            </p:cNvCxnSpPr>
            <p:nvPr/>
          </p:nvCxnSpPr>
          <p:spPr bwMode="auto">
            <a:xfrm flipV="1">
              <a:off x="384" y="2880"/>
              <a:ext cx="2448" cy="38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594" name="AutoShape 106"/>
            <p:cNvCxnSpPr>
              <a:cxnSpLocks noChangeShapeType="1"/>
              <a:stCxn id="63584" idx="6"/>
              <a:endCxn id="63589" idx="2"/>
            </p:cNvCxnSpPr>
            <p:nvPr/>
          </p:nvCxnSpPr>
          <p:spPr bwMode="auto">
            <a:xfrm>
              <a:off x="384" y="3264"/>
              <a:ext cx="2448" cy="288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595" name="AutoShape 107"/>
            <p:cNvCxnSpPr>
              <a:cxnSpLocks noChangeShapeType="1"/>
              <a:stCxn id="63586" idx="0"/>
              <a:endCxn id="63585" idx="4"/>
            </p:cNvCxnSpPr>
            <p:nvPr/>
          </p:nvCxnSpPr>
          <p:spPr bwMode="auto">
            <a:xfrm flipV="1">
              <a:off x="1440" y="2592"/>
              <a:ext cx="48" cy="134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596" name="AutoShape 108"/>
            <p:cNvCxnSpPr>
              <a:cxnSpLocks noChangeShapeType="1"/>
              <a:stCxn id="63585" idx="6"/>
              <a:endCxn id="63588" idx="2"/>
            </p:cNvCxnSpPr>
            <p:nvPr/>
          </p:nvCxnSpPr>
          <p:spPr bwMode="auto">
            <a:xfrm>
              <a:off x="1584" y="2496"/>
              <a:ext cx="1248" cy="38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597" name="AutoShape 109"/>
            <p:cNvCxnSpPr>
              <a:cxnSpLocks noChangeShapeType="1"/>
              <a:stCxn id="63586" idx="6"/>
              <a:endCxn id="63589" idx="2"/>
            </p:cNvCxnSpPr>
            <p:nvPr/>
          </p:nvCxnSpPr>
          <p:spPr bwMode="auto">
            <a:xfrm flipV="1">
              <a:off x="1536" y="3552"/>
              <a:ext cx="1296" cy="480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598" name="AutoShape 110"/>
            <p:cNvCxnSpPr>
              <a:cxnSpLocks noChangeShapeType="1"/>
              <a:stCxn id="63589" idx="0"/>
              <a:endCxn id="63588" idx="4"/>
            </p:cNvCxnSpPr>
            <p:nvPr/>
          </p:nvCxnSpPr>
          <p:spPr bwMode="auto">
            <a:xfrm flipV="1">
              <a:off x="2928" y="2976"/>
              <a:ext cx="0" cy="480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599" name="AutoShape 111"/>
            <p:cNvCxnSpPr>
              <a:cxnSpLocks noChangeShapeType="1"/>
              <a:stCxn id="63588" idx="3"/>
              <a:endCxn id="63587" idx="6"/>
            </p:cNvCxnSpPr>
            <p:nvPr/>
          </p:nvCxnSpPr>
          <p:spPr bwMode="auto">
            <a:xfrm flipH="1">
              <a:off x="2208" y="2948"/>
              <a:ext cx="652" cy="268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600" name="AutoShape 112"/>
            <p:cNvCxnSpPr>
              <a:cxnSpLocks noChangeShapeType="1"/>
              <a:stCxn id="63589" idx="1"/>
              <a:endCxn id="63587" idx="6"/>
            </p:cNvCxnSpPr>
            <p:nvPr/>
          </p:nvCxnSpPr>
          <p:spPr bwMode="auto">
            <a:xfrm flipH="1" flipV="1">
              <a:off x="2208" y="3216"/>
              <a:ext cx="652" cy="268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601" name="AutoShape 113"/>
            <p:cNvCxnSpPr>
              <a:cxnSpLocks noChangeShapeType="1"/>
              <a:stCxn id="63585" idx="4"/>
              <a:endCxn id="63587" idx="2"/>
            </p:cNvCxnSpPr>
            <p:nvPr/>
          </p:nvCxnSpPr>
          <p:spPr bwMode="auto">
            <a:xfrm>
              <a:off x="1488" y="2592"/>
              <a:ext cx="528" cy="62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602" name="AutoShape 114"/>
            <p:cNvCxnSpPr>
              <a:cxnSpLocks noChangeShapeType="1"/>
              <a:stCxn id="63586" idx="0"/>
              <a:endCxn id="63587" idx="2"/>
            </p:cNvCxnSpPr>
            <p:nvPr/>
          </p:nvCxnSpPr>
          <p:spPr bwMode="auto">
            <a:xfrm flipV="1">
              <a:off x="1440" y="3216"/>
              <a:ext cx="576" cy="720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603" name="AutoShape 115"/>
            <p:cNvCxnSpPr>
              <a:cxnSpLocks noChangeShapeType="1"/>
              <a:stCxn id="63586" idx="7"/>
              <a:endCxn id="63588" idx="4"/>
            </p:cNvCxnSpPr>
            <p:nvPr/>
          </p:nvCxnSpPr>
          <p:spPr bwMode="auto">
            <a:xfrm flipV="1">
              <a:off x="1508" y="2976"/>
              <a:ext cx="1420" cy="988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604" name="AutoShape 116"/>
            <p:cNvCxnSpPr>
              <a:cxnSpLocks noChangeShapeType="1"/>
              <a:stCxn id="63585" idx="5"/>
              <a:endCxn id="63589" idx="0"/>
            </p:cNvCxnSpPr>
            <p:nvPr/>
          </p:nvCxnSpPr>
          <p:spPr bwMode="auto">
            <a:xfrm>
              <a:off x="1556" y="2564"/>
              <a:ext cx="1372" cy="892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Viết tay 1">
                <a:extLst>
                  <a:ext uri="{FF2B5EF4-FFF2-40B4-BE49-F238E27FC236}">
                    <a16:creationId xmlns:a16="http://schemas.microsoft.com/office/drawing/2014/main" id="{8A12D16D-59CA-6C44-BEF1-42D79F597308}"/>
                  </a:ext>
                </a:extLst>
              </p14:cNvPr>
              <p14:cNvContentPartPr/>
              <p14:nvPr/>
            </p14:nvContentPartPr>
            <p14:xfrm>
              <a:off x="2925186" y="5134339"/>
              <a:ext cx="2826000" cy="1191600"/>
            </p14:xfrm>
          </p:contentPart>
        </mc:Choice>
        <mc:Fallback>
          <p:pic>
            <p:nvPicPr>
              <p:cNvPr id="2" name="Viết tay 1">
                <a:extLst>
                  <a:ext uri="{FF2B5EF4-FFF2-40B4-BE49-F238E27FC236}">
                    <a16:creationId xmlns:a16="http://schemas.microsoft.com/office/drawing/2014/main" id="{8A12D16D-59CA-6C44-BEF1-42D79F5973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9186" y="5062339"/>
                <a:ext cx="2897640" cy="13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Viết tay 7">
                <a:extLst>
                  <a:ext uri="{FF2B5EF4-FFF2-40B4-BE49-F238E27FC236}">
                    <a16:creationId xmlns:a16="http://schemas.microsoft.com/office/drawing/2014/main" id="{47DBF82C-6DE7-7E42-8EA4-0C729F27C2EC}"/>
                  </a:ext>
                </a:extLst>
              </p14:cNvPr>
              <p14:cNvContentPartPr/>
              <p14:nvPr/>
            </p14:nvContentPartPr>
            <p14:xfrm>
              <a:off x="7293786" y="1056619"/>
              <a:ext cx="63360" cy="63360"/>
            </p14:xfrm>
          </p:contentPart>
        </mc:Choice>
        <mc:Fallback>
          <p:pic>
            <p:nvPicPr>
              <p:cNvPr id="8" name="Viết tay 7">
                <a:extLst>
                  <a:ext uri="{FF2B5EF4-FFF2-40B4-BE49-F238E27FC236}">
                    <a16:creationId xmlns:a16="http://schemas.microsoft.com/office/drawing/2014/main" id="{47DBF82C-6DE7-7E42-8EA4-0C729F27C2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7786" y="984619"/>
                <a:ext cx="1350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Viết tay 8">
                <a:extLst>
                  <a:ext uri="{FF2B5EF4-FFF2-40B4-BE49-F238E27FC236}">
                    <a16:creationId xmlns:a16="http://schemas.microsoft.com/office/drawing/2014/main" id="{DEC40ECE-1CF8-2B44-AC03-5E1A7B411F81}"/>
                  </a:ext>
                </a:extLst>
              </p14:cNvPr>
              <p14:cNvContentPartPr/>
              <p14:nvPr/>
            </p14:nvContentPartPr>
            <p14:xfrm>
              <a:off x="2696586" y="2712619"/>
              <a:ext cx="157680" cy="3345480"/>
            </p14:xfrm>
          </p:contentPart>
        </mc:Choice>
        <mc:Fallback>
          <p:pic>
            <p:nvPicPr>
              <p:cNvPr id="9" name="Viết tay 8">
                <a:extLst>
                  <a:ext uri="{FF2B5EF4-FFF2-40B4-BE49-F238E27FC236}">
                    <a16:creationId xmlns:a16="http://schemas.microsoft.com/office/drawing/2014/main" id="{DEC40ECE-1CF8-2B44-AC03-5E1A7B411F8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60586" y="2640619"/>
                <a:ext cx="229320" cy="348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Viết tay 9">
                <a:extLst>
                  <a:ext uri="{FF2B5EF4-FFF2-40B4-BE49-F238E27FC236}">
                    <a16:creationId xmlns:a16="http://schemas.microsoft.com/office/drawing/2014/main" id="{5A393AD1-EAD9-3D4A-9482-E2B85F51C039}"/>
                  </a:ext>
                </a:extLst>
              </p14:cNvPr>
              <p14:cNvContentPartPr/>
              <p14:nvPr/>
            </p14:nvContentPartPr>
            <p14:xfrm>
              <a:off x="437586" y="4428379"/>
              <a:ext cx="2107080" cy="1787400"/>
            </p14:xfrm>
          </p:contentPart>
        </mc:Choice>
        <mc:Fallback>
          <p:pic>
            <p:nvPicPr>
              <p:cNvPr id="10" name="Viết tay 9">
                <a:extLst>
                  <a:ext uri="{FF2B5EF4-FFF2-40B4-BE49-F238E27FC236}">
                    <a16:creationId xmlns:a16="http://schemas.microsoft.com/office/drawing/2014/main" id="{5A393AD1-EAD9-3D4A-9482-E2B85F51C03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1586" y="4356393"/>
                <a:ext cx="2178720" cy="19310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Viết tay 12">
                <a:extLst>
                  <a:ext uri="{FF2B5EF4-FFF2-40B4-BE49-F238E27FC236}">
                    <a16:creationId xmlns:a16="http://schemas.microsoft.com/office/drawing/2014/main" id="{23AE5C69-E41E-4F48-9595-97FACD008B26}"/>
                  </a:ext>
                </a:extLst>
              </p14:cNvPr>
              <p14:cNvContentPartPr/>
              <p14:nvPr/>
            </p14:nvContentPartPr>
            <p14:xfrm>
              <a:off x="8989026" y="5166019"/>
              <a:ext cx="231120" cy="215640"/>
            </p14:xfrm>
          </p:contentPart>
        </mc:Choice>
        <mc:Fallback>
          <p:pic>
            <p:nvPicPr>
              <p:cNvPr id="13" name="Viết tay 12">
                <a:extLst>
                  <a:ext uri="{FF2B5EF4-FFF2-40B4-BE49-F238E27FC236}">
                    <a16:creationId xmlns:a16="http://schemas.microsoft.com/office/drawing/2014/main" id="{23AE5C69-E41E-4F48-9595-97FACD008B2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73570" y="5150539"/>
                <a:ext cx="261672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Viết tay 13">
                <a:extLst>
                  <a:ext uri="{FF2B5EF4-FFF2-40B4-BE49-F238E27FC236}">
                    <a16:creationId xmlns:a16="http://schemas.microsoft.com/office/drawing/2014/main" id="{597EDDD1-96D7-CB42-8636-EABBDA252E2C}"/>
                  </a:ext>
                </a:extLst>
              </p14:cNvPr>
              <p14:cNvContentPartPr/>
              <p14:nvPr/>
            </p14:nvContentPartPr>
            <p14:xfrm>
              <a:off x="8942586" y="5186899"/>
              <a:ext cx="278640" cy="231120"/>
            </p14:xfrm>
          </p:contentPart>
        </mc:Choice>
        <mc:Fallback>
          <p:pic>
            <p:nvPicPr>
              <p:cNvPr id="14" name="Viết tay 13">
                <a:extLst>
                  <a:ext uri="{FF2B5EF4-FFF2-40B4-BE49-F238E27FC236}">
                    <a16:creationId xmlns:a16="http://schemas.microsoft.com/office/drawing/2014/main" id="{597EDDD1-96D7-CB42-8636-EABBDA252E2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27106" y="5171443"/>
                <a:ext cx="309240" cy="261672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Nhóm 38">
            <a:extLst>
              <a:ext uri="{FF2B5EF4-FFF2-40B4-BE49-F238E27FC236}">
                <a16:creationId xmlns:a16="http://schemas.microsoft.com/office/drawing/2014/main" id="{F9FB6230-99FF-3C48-B551-805BD5B523DB}"/>
              </a:ext>
            </a:extLst>
          </p:cNvPr>
          <p:cNvGrpSpPr/>
          <p:nvPr/>
        </p:nvGrpSpPr>
        <p:grpSpPr>
          <a:xfrm>
            <a:off x="9207546" y="4966579"/>
            <a:ext cx="615960" cy="695880"/>
            <a:chOff x="9207546" y="4966579"/>
            <a:chExt cx="615960" cy="69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8" name="Viết tay 17">
                  <a:extLst>
                    <a:ext uri="{FF2B5EF4-FFF2-40B4-BE49-F238E27FC236}">
                      <a16:creationId xmlns:a16="http://schemas.microsoft.com/office/drawing/2014/main" id="{3959436E-C760-A247-9431-18DF6EB5C05B}"/>
                    </a:ext>
                  </a:extLst>
                </p14:cNvPr>
                <p14:cNvContentPartPr/>
                <p14:nvPr/>
              </p14:nvContentPartPr>
              <p14:xfrm>
                <a:off x="9283506" y="5013739"/>
                <a:ext cx="231120" cy="241920"/>
              </p14:xfrm>
            </p:contentPart>
          </mc:Choice>
          <mc:Fallback>
            <p:pic>
              <p:nvPicPr>
                <p:cNvPr id="18" name="Viết tay 17">
                  <a:extLst>
                    <a:ext uri="{FF2B5EF4-FFF2-40B4-BE49-F238E27FC236}">
                      <a16:creationId xmlns:a16="http://schemas.microsoft.com/office/drawing/2014/main" id="{3959436E-C760-A247-9431-18DF6EB5C05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68026" y="4998259"/>
                  <a:ext cx="2617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9" name="Viết tay 18">
                  <a:extLst>
                    <a:ext uri="{FF2B5EF4-FFF2-40B4-BE49-F238E27FC236}">
                      <a16:creationId xmlns:a16="http://schemas.microsoft.com/office/drawing/2014/main" id="{DE5FC2A5-4A59-B94E-B020-B5EF3C7E90A6}"/>
                    </a:ext>
                  </a:extLst>
                </p14:cNvPr>
                <p14:cNvContentPartPr/>
                <p14:nvPr/>
              </p14:nvContentPartPr>
              <p14:xfrm>
                <a:off x="9431826" y="5045059"/>
                <a:ext cx="20160" cy="31680"/>
              </p14:xfrm>
            </p:contentPart>
          </mc:Choice>
          <mc:Fallback>
            <p:pic>
              <p:nvPicPr>
                <p:cNvPr id="19" name="Viết tay 18">
                  <a:extLst>
                    <a:ext uri="{FF2B5EF4-FFF2-40B4-BE49-F238E27FC236}">
                      <a16:creationId xmlns:a16="http://schemas.microsoft.com/office/drawing/2014/main" id="{DE5FC2A5-4A59-B94E-B020-B5EF3C7E90A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416065" y="5029579"/>
                  <a:ext cx="51316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0" name="Viết tay 19">
                  <a:extLst>
                    <a:ext uri="{FF2B5EF4-FFF2-40B4-BE49-F238E27FC236}">
                      <a16:creationId xmlns:a16="http://schemas.microsoft.com/office/drawing/2014/main" id="{AC2EDC4C-06A9-2B48-B139-E0591BC3B9EE}"/>
                    </a:ext>
                  </a:extLst>
                </p14:cNvPr>
                <p14:cNvContentPartPr/>
                <p14:nvPr/>
              </p14:nvContentPartPr>
              <p14:xfrm>
                <a:off x="9427506" y="4966579"/>
                <a:ext cx="189360" cy="37080"/>
              </p14:xfrm>
            </p:contentPart>
          </mc:Choice>
          <mc:Fallback>
            <p:pic>
              <p:nvPicPr>
                <p:cNvPr id="20" name="Viết tay 19">
                  <a:extLst>
                    <a:ext uri="{FF2B5EF4-FFF2-40B4-BE49-F238E27FC236}">
                      <a16:creationId xmlns:a16="http://schemas.microsoft.com/office/drawing/2014/main" id="{AC2EDC4C-06A9-2B48-B139-E0591BC3B9E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12026" y="4951099"/>
                  <a:ext cx="2199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1" name="Viết tay 20">
                  <a:extLst>
                    <a:ext uri="{FF2B5EF4-FFF2-40B4-BE49-F238E27FC236}">
                      <a16:creationId xmlns:a16="http://schemas.microsoft.com/office/drawing/2014/main" id="{3CD4E596-9922-E34D-9C6B-48B25005048F}"/>
                    </a:ext>
                  </a:extLst>
                </p14:cNvPr>
                <p14:cNvContentPartPr/>
                <p14:nvPr/>
              </p14:nvContentPartPr>
              <p14:xfrm>
                <a:off x="9432906" y="5097619"/>
                <a:ext cx="390600" cy="357120"/>
              </p14:xfrm>
            </p:contentPart>
          </mc:Choice>
          <mc:Fallback>
            <p:pic>
              <p:nvPicPr>
                <p:cNvPr id="21" name="Viết tay 20">
                  <a:extLst>
                    <a:ext uri="{FF2B5EF4-FFF2-40B4-BE49-F238E27FC236}">
                      <a16:creationId xmlns:a16="http://schemas.microsoft.com/office/drawing/2014/main" id="{3CD4E596-9922-E34D-9C6B-48B25005048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417426" y="5082139"/>
                  <a:ext cx="4212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2" name="Viết tay 21">
                  <a:extLst>
                    <a:ext uri="{FF2B5EF4-FFF2-40B4-BE49-F238E27FC236}">
                      <a16:creationId xmlns:a16="http://schemas.microsoft.com/office/drawing/2014/main" id="{9089B1F9-57C2-C049-8DA0-055C337154B2}"/>
                    </a:ext>
                  </a:extLst>
                </p14:cNvPr>
                <p14:cNvContentPartPr/>
                <p14:nvPr/>
              </p14:nvContentPartPr>
              <p14:xfrm>
                <a:off x="9207546" y="5506939"/>
                <a:ext cx="105480" cy="100080"/>
              </p14:xfrm>
            </p:contentPart>
          </mc:Choice>
          <mc:Fallback>
            <p:pic>
              <p:nvPicPr>
                <p:cNvPr id="22" name="Viết tay 21">
                  <a:extLst>
                    <a:ext uri="{FF2B5EF4-FFF2-40B4-BE49-F238E27FC236}">
                      <a16:creationId xmlns:a16="http://schemas.microsoft.com/office/drawing/2014/main" id="{9089B1F9-57C2-C049-8DA0-055C337154B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192013" y="5491459"/>
                  <a:ext cx="136185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3" name="Viết tay 22">
                  <a:extLst>
                    <a:ext uri="{FF2B5EF4-FFF2-40B4-BE49-F238E27FC236}">
                      <a16:creationId xmlns:a16="http://schemas.microsoft.com/office/drawing/2014/main" id="{BD955ED0-0B29-D94D-AB9E-C9182B1A7BA4}"/>
                    </a:ext>
                  </a:extLst>
                </p14:cNvPr>
                <p14:cNvContentPartPr/>
                <p14:nvPr/>
              </p14:nvContentPartPr>
              <p14:xfrm>
                <a:off x="9317706" y="5486059"/>
                <a:ext cx="21240" cy="131400"/>
              </p14:xfrm>
            </p:contentPart>
          </mc:Choice>
          <mc:Fallback>
            <p:pic>
              <p:nvPicPr>
                <p:cNvPr id="23" name="Viết tay 22">
                  <a:extLst>
                    <a:ext uri="{FF2B5EF4-FFF2-40B4-BE49-F238E27FC236}">
                      <a16:creationId xmlns:a16="http://schemas.microsoft.com/office/drawing/2014/main" id="{BD955ED0-0B29-D94D-AB9E-C9182B1A7BA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02226" y="5470621"/>
                  <a:ext cx="51840" cy="161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4" name="Viết tay 23">
                  <a:extLst>
                    <a:ext uri="{FF2B5EF4-FFF2-40B4-BE49-F238E27FC236}">
                      <a16:creationId xmlns:a16="http://schemas.microsoft.com/office/drawing/2014/main" id="{A37DE098-063B-ED4B-BA32-2F1F58568B97}"/>
                    </a:ext>
                  </a:extLst>
                </p14:cNvPr>
                <p14:cNvContentPartPr/>
                <p14:nvPr/>
              </p14:nvContentPartPr>
              <p14:xfrm>
                <a:off x="9291426" y="5407219"/>
                <a:ext cx="42480" cy="47520"/>
              </p14:xfrm>
            </p:contentPart>
          </mc:Choice>
          <mc:Fallback>
            <p:pic>
              <p:nvPicPr>
                <p:cNvPr id="24" name="Viết tay 23">
                  <a:extLst>
                    <a:ext uri="{FF2B5EF4-FFF2-40B4-BE49-F238E27FC236}">
                      <a16:creationId xmlns:a16="http://schemas.microsoft.com/office/drawing/2014/main" id="{A37DE098-063B-ED4B-BA32-2F1F58568B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75946" y="5391739"/>
                  <a:ext cx="730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" name="Viết tay 24">
                  <a:extLst>
                    <a:ext uri="{FF2B5EF4-FFF2-40B4-BE49-F238E27FC236}">
                      <a16:creationId xmlns:a16="http://schemas.microsoft.com/office/drawing/2014/main" id="{1952103F-F2D4-354F-BD57-826C15CCBC49}"/>
                    </a:ext>
                  </a:extLst>
                </p14:cNvPr>
                <p14:cNvContentPartPr/>
                <p14:nvPr/>
              </p14:nvContentPartPr>
              <p14:xfrm>
                <a:off x="9307266" y="5360059"/>
                <a:ext cx="94680" cy="360"/>
              </p14:xfrm>
            </p:contentPart>
          </mc:Choice>
          <mc:Fallback>
            <p:pic>
              <p:nvPicPr>
                <p:cNvPr id="25" name="Viết tay 24">
                  <a:extLst>
                    <a:ext uri="{FF2B5EF4-FFF2-40B4-BE49-F238E27FC236}">
                      <a16:creationId xmlns:a16="http://schemas.microsoft.com/office/drawing/2014/main" id="{1952103F-F2D4-354F-BD57-826C15CCBC4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91786" y="5344579"/>
                  <a:ext cx="125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Viết tay 25">
                  <a:extLst>
                    <a:ext uri="{FF2B5EF4-FFF2-40B4-BE49-F238E27FC236}">
                      <a16:creationId xmlns:a16="http://schemas.microsoft.com/office/drawing/2014/main" id="{941EED4B-2BCB-B149-9F5C-9C54FF43EDF5}"/>
                    </a:ext>
                  </a:extLst>
                </p14:cNvPr>
                <p14:cNvContentPartPr/>
                <p14:nvPr/>
              </p14:nvContentPartPr>
              <p14:xfrm>
                <a:off x="9449106" y="5554099"/>
                <a:ext cx="89640" cy="57960"/>
              </p14:xfrm>
            </p:contentPart>
          </mc:Choice>
          <mc:Fallback>
            <p:pic>
              <p:nvPicPr>
                <p:cNvPr id="26" name="Viết tay 25">
                  <a:extLst>
                    <a:ext uri="{FF2B5EF4-FFF2-40B4-BE49-F238E27FC236}">
                      <a16:creationId xmlns:a16="http://schemas.microsoft.com/office/drawing/2014/main" id="{941EED4B-2BCB-B149-9F5C-9C54FF43EDF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433626" y="5538619"/>
                  <a:ext cx="120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Viết tay 26">
                  <a:extLst>
                    <a:ext uri="{FF2B5EF4-FFF2-40B4-BE49-F238E27FC236}">
                      <a16:creationId xmlns:a16="http://schemas.microsoft.com/office/drawing/2014/main" id="{8B558A6B-CF73-D747-955F-31EED6CB8BB0}"/>
                    </a:ext>
                  </a:extLst>
                </p14:cNvPr>
                <p14:cNvContentPartPr/>
                <p14:nvPr/>
              </p14:nvContentPartPr>
              <p14:xfrm>
                <a:off x="9506706" y="5402179"/>
                <a:ext cx="42480" cy="260280"/>
              </p14:xfrm>
            </p:contentPart>
          </mc:Choice>
          <mc:Fallback>
            <p:pic>
              <p:nvPicPr>
                <p:cNvPr id="27" name="Viết tay 26">
                  <a:extLst>
                    <a:ext uri="{FF2B5EF4-FFF2-40B4-BE49-F238E27FC236}">
                      <a16:creationId xmlns:a16="http://schemas.microsoft.com/office/drawing/2014/main" id="{8B558A6B-CF73-D747-955F-31EED6CB8BB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491094" y="5386720"/>
                  <a:ext cx="73342" cy="2908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Viết tay 27">
                  <a:extLst>
                    <a:ext uri="{FF2B5EF4-FFF2-40B4-BE49-F238E27FC236}">
                      <a16:creationId xmlns:a16="http://schemas.microsoft.com/office/drawing/2014/main" id="{BD395303-2796-2646-BA69-85A5DF5EB88A}"/>
                    </a:ext>
                  </a:extLst>
                </p14:cNvPr>
                <p14:cNvContentPartPr/>
                <p14:nvPr/>
              </p14:nvContentPartPr>
              <p14:xfrm>
                <a:off x="9405186" y="5486059"/>
                <a:ext cx="254160" cy="31680"/>
              </p14:xfrm>
            </p:contentPart>
          </mc:Choice>
          <mc:Fallback>
            <p:pic>
              <p:nvPicPr>
                <p:cNvPr id="28" name="Viết tay 27">
                  <a:extLst>
                    <a:ext uri="{FF2B5EF4-FFF2-40B4-BE49-F238E27FC236}">
                      <a16:creationId xmlns:a16="http://schemas.microsoft.com/office/drawing/2014/main" id="{BD395303-2796-2646-BA69-85A5DF5EB8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389684" y="5470753"/>
                  <a:ext cx="284803" cy="61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Viết tay 28">
                  <a:extLst>
                    <a:ext uri="{FF2B5EF4-FFF2-40B4-BE49-F238E27FC236}">
                      <a16:creationId xmlns:a16="http://schemas.microsoft.com/office/drawing/2014/main" id="{A515B075-D5D7-6643-AED2-4636BE93BE48}"/>
                    </a:ext>
                  </a:extLst>
                </p14:cNvPr>
                <p14:cNvContentPartPr/>
                <p14:nvPr/>
              </p14:nvContentPartPr>
              <p14:xfrm>
                <a:off x="9564666" y="5543659"/>
                <a:ext cx="131400" cy="110160"/>
              </p14:xfrm>
            </p:contentPart>
          </mc:Choice>
          <mc:Fallback>
            <p:pic>
              <p:nvPicPr>
                <p:cNvPr id="29" name="Viết tay 28">
                  <a:extLst>
                    <a:ext uri="{FF2B5EF4-FFF2-40B4-BE49-F238E27FC236}">
                      <a16:creationId xmlns:a16="http://schemas.microsoft.com/office/drawing/2014/main" id="{A515B075-D5D7-6643-AED2-4636BE93BE4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49186" y="5528128"/>
                  <a:ext cx="162000" cy="1408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Viết tay 29">
                  <a:extLst>
                    <a:ext uri="{FF2B5EF4-FFF2-40B4-BE49-F238E27FC236}">
                      <a16:creationId xmlns:a16="http://schemas.microsoft.com/office/drawing/2014/main" id="{A22C5750-DB44-3445-B8C9-A556F80772F9}"/>
                    </a:ext>
                  </a:extLst>
                </p14:cNvPr>
                <p14:cNvContentPartPr/>
                <p14:nvPr/>
              </p14:nvContentPartPr>
              <p14:xfrm>
                <a:off x="9590586" y="5470219"/>
                <a:ext cx="194400" cy="84240"/>
              </p14:xfrm>
            </p:contentPart>
          </mc:Choice>
          <mc:Fallback>
            <p:pic>
              <p:nvPicPr>
                <p:cNvPr id="30" name="Viết tay 29">
                  <a:extLst>
                    <a:ext uri="{FF2B5EF4-FFF2-40B4-BE49-F238E27FC236}">
                      <a16:creationId xmlns:a16="http://schemas.microsoft.com/office/drawing/2014/main" id="{A22C5750-DB44-3445-B8C9-A556F80772F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575106" y="5454739"/>
                  <a:ext cx="22500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Nhóm 59">
            <a:extLst>
              <a:ext uri="{FF2B5EF4-FFF2-40B4-BE49-F238E27FC236}">
                <a16:creationId xmlns:a16="http://schemas.microsoft.com/office/drawing/2014/main" id="{5A8E640E-3478-2542-94E0-36D2C5A1CC0B}"/>
              </a:ext>
            </a:extLst>
          </p:cNvPr>
          <p:cNvGrpSpPr/>
          <p:nvPr/>
        </p:nvGrpSpPr>
        <p:grpSpPr>
          <a:xfrm>
            <a:off x="8386026" y="5769379"/>
            <a:ext cx="1449720" cy="561960"/>
            <a:chOff x="8386026" y="5769379"/>
            <a:chExt cx="1449720" cy="56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0" name="Viết tay 39">
                  <a:extLst>
                    <a:ext uri="{FF2B5EF4-FFF2-40B4-BE49-F238E27FC236}">
                      <a16:creationId xmlns:a16="http://schemas.microsoft.com/office/drawing/2014/main" id="{C3878740-833A-C84A-9E70-C63187C5060F}"/>
                    </a:ext>
                  </a:extLst>
                </p14:cNvPr>
                <p14:cNvContentPartPr/>
                <p14:nvPr/>
              </p14:nvContentPartPr>
              <p14:xfrm>
                <a:off x="9244266" y="5779819"/>
                <a:ext cx="37080" cy="220680"/>
              </p14:xfrm>
            </p:contentPart>
          </mc:Choice>
          <mc:Fallback>
            <p:pic>
              <p:nvPicPr>
                <p:cNvPr id="40" name="Viết tay 39">
                  <a:extLst>
                    <a:ext uri="{FF2B5EF4-FFF2-40B4-BE49-F238E27FC236}">
                      <a16:creationId xmlns:a16="http://schemas.microsoft.com/office/drawing/2014/main" id="{C3878740-833A-C84A-9E70-C63187C5060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28786" y="5764339"/>
                  <a:ext cx="676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1" name="Viết tay 40">
                  <a:extLst>
                    <a:ext uri="{FF2B5EF4-FFF2-40B4-BE49-F238E27FC236}">
                      <a16:creationId xmlns:a16="http://schemas.microsoft.com/office/drawing/2014/main" id="{CBE6694F-14B8-6B41-BCC1-5FC87C9C58E3}"/>
                    </a:ext>
                  </a:extLst>
                </p14:cNvPr>
                <p14:cNvContentPartPr/>
                <p14:nvPr/>
              </p14:nvContentPartPr>
              <p14:xfrm>
                <a:off x="9136626" y="5863699"/>
                <a:ext cx="165960" cy="16200"/>
              </p14:xfrm>
            </p:contentPart>
          </mc:Choice>
          <mc:Fallback>
            <p:pic>
              <p:nvPicPr>
                <p:cNvPr id="41" name="Viết tay 40">
                  <a:extLst>
                    <a:ext uri="{FF2B5EF4-FFF2-40B4-BE49-F238E27FC236}">
                      <a16:creationId xmlns:a16="http://schemas.microsoft.com/office/drawing/2014/main" id="{CBE6694F-14B8-6B41-BCC1-5FC87C9C58E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121146" y="5848219"/>
                  <a:ext cx="196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2" name="Viết tay 41">
                  <a:extLst>
                    <a:ext uri="{FF2B5EF4-FFF2-40B4-BE49-F238E27FC236}">
                      <a16:creationId xmlns:a16="http://schemas.microsoft.com/office/drawing/2014/main" id="{7B9D403D-0377-8B47-B6E5-FB06D6D75093}"/>
                    </a:ext>
                  </a:extLst>
                </p14:cNvPr>
                <p14:cNvContentPartPr/>
                <p14:nvPr/>
              </p14:nvContentPartPr>
              <p14:xfrm>
                <a:off x="9286386" y="5790259"/>
                <a:ext cx="488520" cy="230760"/>
              </p14:xfrm>
            </p:contentPart>
          </mc:Choice>
          <mc:Fallback>
            <p:pic>
              <p:nvPicPr>
                <p:cNvPr id="42" name="Viết tay 41">
                  <a:extLst>
                    <a:ext uri="{FF2B5EF4-FFF2-40B4-BE49-F238E27FC236}">
                      <a16:creationId xmlns:a16="http://schemas.microsoft.com/office/drawing/2014/main" id="{7B9D403D-0377-8B47-B6E5-FB06D6D7509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270906" y="5774779"/>
                  <a:ext cx="5191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3" name="Viết tay 42">
                  <a:extLst>
                    <a:ext uri="{FF2B5EF4-FFF2-40B4-BE49-F238E27FC236}">
                      <a16:creationId xmlns:a16="http://schemas.microsoft.com/office/drawing/2014/main" id="{7540A4F4-5608-0743-A3CF-D1B5630EEBD1}"/>
                    </a:ext>
                  </a:extLst>
                </p14:cNvPr>
                <p14:cNvContentPartPr/>
                <p14:nvPr/>
              </p14:nvContentPartPr>
              <p14:xfrm>
                <a:off x="9517146" y="5769379"/>
                <a:ext cx="126360" cy="68760"/>
              </p14:xfrm>
            </p:contentPart>
          </mc:Choice>
          <mc:Fallback>
            <p:pic>
              <p:nvPicPr>
                <p:cNvPr id="43" name="Viết tay 42">
                  <a:extLst>
                    <a:ext uri="{FF2B5EF4-FFF2-40B4-BE49-F238E27FC236}">
                      <a16:creationId xmlns:a16="http://schemas.microsoft.com/office/drawing/2014/main" id="{7540A4F4-5608-0743-A3CF-D1B5630EEBD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501666" y="5753818"/>
                  <a:ext cx="156960" cy="995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5" name="Viết tay 44">
                  <a:extLst>
                    <a:ext uri="{FF2B5EF4-FFF2-40B4-BE49-F238E27FC236}">
                      <a16:creationId xmlns:a16="http://schemas.microsoft.com/office/drawing/2014/main" id="{F7B04BC9-62A1-7B4C-95D4-C9944D332E5B}"/>
                    </a:ext>
                  </a:extLst>
                </p14:cNvPr>
                <p14:cNvContentPartPr/>
                <p14:nvPr/>
              </p14:nvContentPartPr>
              <p14:xfrm>
                <a:off x="8394306" y="6015979"/>
                <a:ext cx="189360" cy="304920"/>
              </p14:xfrm>
            </p:contentPart>
          </mc:Choice>
          <mc:Fallback>
            <p:pic>
              <p:nvPicPr>
                <p:cNvPr id="45" name="Viết tay 44">
                  <a:extLst>
                    <a:ext uri="{FF2B5EF4-FFF2-40B4-BE49-F238E27FC236}">
                      <a16:creationId xmlns:a16="http://schemas.microsoft.com/office/drawing/2014/main" id="{F7B04BC9-62A1-7B4C-95D4-C9944D332E5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378826" y="6000481"/>
                  <a:ext cx="219960" cy="3355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6" name="Viết tay 45">
                  <a:extLst>
                    <a:ext uri="{FF2B5EF4-FFF2-40B4-BE49-F238E27FC236}">
                      <a16:creationId xmlns:a16="http://schemas.microsoft.com/office/drawing/2014/main" id="{E74A9F4E-14D9-B34A-903E-EB3F1A9F3E14}"/>
                    </a:ext>
                  </a:extLst>
                </p14:cNvPr>
                <p14:cNvContentPartPr/>
                <p14:nvPr/>
              </p14:nvContentPartPr>
              <p14:xfrm>
                <a:off x="8386026" y="6141979"/>
                <a:ext cx="349560" cy="152640"/>
              </p14:xfrm>
            </p:contentPart>
          </mc:Choice>
          <mc:Fallback>
            <p:pic>
              <p:nvPicPr>
                <p:cNvPr id="46" name="Viết tay 45">
                  <a:extLst>
                    <a:ext uri="{FF2B5EF4-FFF2-40B4-BE49-F238E27FC236}">
                      <a16:creationId xmlns:a16="http://schemas.microsoft.com/office/drawing/2014/main" id="{E74A9F4E-14D9-B34A-903E-EB3F1A9F3E1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0546" y="6126462"/>
                  <a:ext cx="380160" cy="183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7" name="Viết tay 46">
                  <a:extLst>
                    <a:ext uri="{FF2B5EF4-FFF2-40B4-BE49-F238E27FC236}">
                      <a16:creationId xmlns:a16="http://schemas.microsoft.com/office/drawing/2014/main" id="{7B0CF75A-2D52-C14C-B61F-B6980D3032BF}"/>
                    </a:ext>
                  </a:extLst>
                </p14:cNvPr>
                <p14:cNvContentPartPr/>
                <p14:nvPr/>
              </p14:nvContentPartPr>
              <p14:xfrm>
                <a:off x="8651346" y="5984659"/>
                <a:ext cx="89640" cy="79200"/>
              </p14:xfrm>
            </p:contentPart>
          </mc:Choice>
          <mc:Fallback>
            <p:pic>
              <p:nvPicPr>
                <p:cNvPr id="47" name="Viết tay 46">
                  <a:extLst>
                    <a:ext uri="{FF2B5EF4-FFF2-40B4-BE49-F238E27FC236}">
                      <a16:creationId xmlns:a16="http://schemas.microsoft.com/office/drawing/2014/main" id="{7B0CF75A-2D52-C14C-B61F-B6980D3032B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35804" y="5969179"/>
                  <a:ext cx="120363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8" name="Viết tay 47">
                  <a:extLst>
                    <a:ext uri="{FF2B5EF4-FFF2-40B4-BE49-F238E27FC236}">
                      <a16:creationId xmlns:a16="http://schemas.microsoft.com/office/drawing/2014/main" id="{11EB3D5F-0F3B-414D-848A-5289C5744641}"/>
                    </a:ext>
                  </a:extLst>
                </p14:cNvPr>
                <p14:cNvContentPartPr/>
                <p14:nvPr/>
              </p14:nvContentPartPr>
              <p14:xfrm>
                <a:off x="8814066" y="6047659"/>
                <a:ext cx="157680" cy="267840"/>
              </p14:xfrm>
            </p:contentPart>
          </mc:Choice>
          <mc:Fallback>
            <p:pic>
              <p:nvPicPr>
                <p:cNvPr id="48" name="Viết tay 47">
                  <a:extLst>
                    <a:ext uri="{FF2B5EF4-FFF2-40B4-BE49-F238E27FC236}">
                      <a16:creationId xmlns:a16="http://schemas.microsoft.com/office/drawing/2014/main" id="{11EB3D5F-0F3B-414D-848A-5289C574464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98621" y="6032200"/>
                  <a:ext cx="188210" cy="298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9" name="Viết tay 48">
                  <a:extLst>
                    <a:ext uri="{FF2B5EF4-FFF2-40B4-BE49-F238E27FC236}">
                      <a16:creationId xmlns:a16="http://schemas.microsoft.com/office/drawing/2014/main" id="{E34B98E3-FBC8-E643-BCD4-FBF71A0050E7}"/>
                    </a:ext>
                  </a:extLst>
                </p14:cNvPr>
                <p14:cNvContentPartPr/>
                <p14:nvPr/>
              </p14:nvContentPartPr>
              <p14:xfrm>
                <a:off x="8987226" y="6225859"/>
                <a:ext cx="52920" cy="57960"/>
              </p14:xfrm>
            </p:contentPart>
          </mc:Choice>
          <mc:Fallback>
            <p:pic>
              <p:nvPicPr>
                <p:cNvPr id="49" name="Viết tay 48">
                  <a:extLst>
                    <a:ext uri="{FF2B5EF4-FFF2-40B4-BE49-F238E27FC236}">
                      <a16:creationId xmlns:a16="http://schemas.microsoft.com/office/drawing/2014/main" id="{E34B98E3-FBC8-E643-BCD4-FBF71A0050E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971746" y="6210379"/>
                  <a:ext cx="835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0" name="Viết tay 49">
                  <a:extLst>
                    <a:ext uri="{FF2B5EF4-FFF2-40B4-BE49-F238E27FC236}">
                      <a16:creationId xmlns:a16="http://schemas.microsoft.com/office/drawing/2014/main" id="{828FA9F9-E423-F941-B498-A85803A0C706}"/>
                    </a:ext>
                  </a:extLst>
                </p14:cNvPr>
                <p14:cNvContentPartPr/>
                <p14:nvPr/>
              </p14:nvContentPartPr>
              <p14:xfrm>
                <a:off x="9008106" y="6110659"/>
                <a:ext cx="42480" cy="16200"/>
              </p14:xfrm>
            </p:contentPart>
          </mc:Choice>
          <mc:Fallback>
            <p:pic>
              <p:nvPicPr>
                <p:cNvPr id="50" name="Viết tay 49">
                  <a:extLst>
                    <a:ext uri="{FF2B5EF4-FFF2-40B4-BE49-F238E27FC236}">
                      <a16:creationId xmlns:a16="http://schemas.microsoft.com/office/drawing/2014/main" id="{828FA9F9-E423-F941-B498-A85803A0C70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92494" y="6095179"/>
                  <a:ext cx="73342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1" name="Viết tay 50">
                  <a:extLst>
                    <a:ext uri="{FF2B5EF4-FFF2-40B4-BE49-F238E27FC236}">
                      <a16:creationId xmlns:a16="http://schemas.microsoft.com/office/drawing/2014/main" id="{B0AC9DB5-AA1F-FD40-ADFC-FA0F5FD8A46E}"/>
                    </a:ext>
                  </a:extLst>
                </p14:cNvPr>
                <p14:cNvContentPartPr/>
                <p14:nvPr/>
              </p14:nvContentPartPr>
              <p14:xfrm>
                <a:off x="9018546" y="6174019"/>
                <a:ext cx="273240" cy="120600"/>
              </p14:xfrm>
            </p:contentPart>
          </mc:Choice>
          <mc:Fallback>
            <p:pic>
              <p:nvPicPr>
                <p:cNvPr id="51" name="Viết tay 50">
                  <a:extLst>
                    <a:ext uri="{FF2B5EF4-FFF2-40B4-BE49-F238E27FC236}">
                      <a16:creationId xmlns:a16="http://schemas.microsoft.com/office/drawing/2014/main" id="{B0AC9DB5-AA1F-FD40-ADFC-FA0F5FD8A46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003066" y="6158493"/>
                  <a:ext cx="303840" cy="1512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2" name="Viết tay 51">
                  <a:extLst>
                    <a:ext uri="{FF2B5EF4-FFF2-40B4-BE49-F238E27FC236}">
                      <a16:creationId xmlns:a16="http://schemas.microsoft.com/office/drawing/2014/main" id="{765CBB7D-8B28-1F44-B578-8408D9F2AE1C}"/>
                    </a:ext>
                  </a:extLst>
                </p14:cNvPr>
                <p14:cNvContentPartPr/>
                <p14:nvPr/>
              </p14:nvContentPartPr>
              <p14:xfrm>
                <a:off x="9118266" y="6089419"/>
                <a:ext cx="100080" cy="52920"/>
              </p14:xfrm>
            </p:contentPart>
          </mc:Choice>
          <mc:Fallback>
            <p:pic>
              <p:nvPicPr>
                <p:cNvPr id="52" name="Viết tay 51">
                  <a:extLst>
                    <a:ext uri="{FF2B5EF4-FFF2-40B4-BE49-F238E27FC236}">
                      <a16:creationId xmlns:a16="http://schemas.microsoft.com/office/drawing/2014/main" id="{765CBB7D-8B28-1F44-B578-8408D9F2AE1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102786" y="6073939"/>
                  <a:ext cx="130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3" name="Viết tay 52">
                  <a:extLst>
                    <a:ext uri="{FF2B5EF4-FFF2-40B4-BE49-F238E27FC236}">
                      <a16:creationId xmlns:a16="http://schemas.microsoft.com/office/drawing/2014/main" id="{110BC2A7-088B-D746-9140-A90DCACC381D}"/>
                    </a:ext>
                  </a:extLst>
                </p14:cNvPr>
                <p14:cNvContentPartPr/>
                <p14:nvPr/>
              </p14:nvContentPartPr>
              <p14:xfrm>
                <a:off x="9459546" y="6089419"/>
                <a:ext cx="120960" cy="220680"/>
              </p14:xfrm>
            </p:contentPart>
          </mc:Choice>
          <mc:Fallback>
            <p:pic>
              <p:nvPicPr>
                <p:cNvPr id="53" name="Viết tay 52">
                  <a:extLst>
                    <a:ext uri="{FF2B5EF4-FFF2-40B4-BE49-F238E27FC236}">
                      <a16:creationId xmlns:a16="http://schemas.microsoft.com/office/drawing/2014/main" id="{110BC2A7-088B-D746-9140-A90DCACC381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444112" y="6073939"/>
                  <a:ext cx="151469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4" name="Viết tay 53">
                  <a:extLst>
                    <a:ext uri="{FF2B5EF4-FFF2-40B4-BE49-F238E27FC236}">
                      <a16:creationId xmlns:a16="http://schemas.microsoft.com/office/drawing/2014/main" id="{D448DD07-54EB-6146-8EF3-19BA0F23BBF2}"/>
                    </a:ext>
                  </a:extLst>
                </p14:cNvPr>
                <p14:cNvContentPartPr/>
                <p14:nvPr/>
              </p14:nvContentPartPr>
              <p14:xfrm>
                <a:off x="9538386" y="6199579"/>
                <a:ext cx="100080" cy="94680"/>
              </p14:xfrm>
            </p:contentPart>
          </mc:Choice>
          <mc:Fallback>
            <p:pic>
              <p:nvPicPr>
                <p:cNvPr id="54" name="Viết tay 53">
                  <a:extLst>
                    <a:ext uri="{FF2B5EF4-FFF2-40B4-BE49-F238E27FC236}">
                      <a16:creationId xmlns:a16="http://schemas.microsoft.com/office/drawing/2014/main" id="{D448DD07-54EB-6146-8EF3-19BA0F23BBF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22906" y="6184099"/>
                  <a:ext cx="130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5" name="Viết tay 54">
                  <a:extLst>
                    <a:ext uri="{FF2B5EF4-FFF2-40B4-BE49-F238E27FC236}">
                      <a16:creationId xmlns:a16="http://schemas.microsoft.com/office/drawing/2014/main" id="{870EF0BE-EF79-014C-A9F1-FFDCA8B7FD54}"/>
                    </a:ext>
                  </a:extLst>
                </p14:cNvPr>
                <p14:cNvContentPartPr/>
                <p14:nvPr/>
              </p14:nvContentPartPr>
              <p14:xfrm>
                <a:off x="9616866" y="6184099"/>
                <a:ext cx="110520" cy="115920"/>
              </p14:xfrm>
            </p:contentPart>
          </mc:Choice>
          <mc:Fallback>
            <p:pic>
              <p:nvPicPr>
                <p:cNvPr id="55" name="Viết tay 54">
                  <a:extLst>
                    <a:ext uri="{FF2B5EF4-FFF2-40B4-BE49-F238E27FC236}">
                      <a16:creationId xmlns:a16="http://schemas.microsoft.com/office/drawing/2014/main" id="{870EF0BE-EF79-014C-A9F1-FFDCA8B7FD5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601386" y="6168619"/>
                  <a:ext cx="141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6" name="Viết tay 55">
                  <a:extLst>
                    <a:ext uri="{FF2B5EF4-FFF2-40B4-BE49-F238E27FC236}">
                      <a16:creationId xmlns:a16="http://schemas.microsoft.com/office/drawing/2014/main" id="{603A494A-93B1-F040-B270-C55D251F7EE5}"/>
                    </a:ext>
                  </a:extLst>
                </p14:cNvPr>
                <p14:cNvContentPartPr/>
                <p14:nvPr/>
              </p14:nvContentPartPr>
              <p14:xfrm>
                <a:off x="9769146" y="6105259"/>
                <a:ext cx="57960" cy="226080"/>
              </p14:xfrm>
            </p:contentPart>
          </mc:Choice>
          <mc:Fallback>
            <p:pic>
              <p:nvPicPr>
                <p:cNvPr id="56" name="Viết tay 55">
                  <a:extLst>
                    <a:ext uri="{FF2B5EF4-FFF2-40B4-BE49-F238E27FC236}">
                      <a16:creationId xmlns:a16="http://schemas.microsoft.com/office/drawing/2014/main" id="{603A494A-93B1-F040-B270-C55D251F7EE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753666" y="6089754"/>
                  <a:ext cx="88560" cy="2567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7" name="Viết tay 56">
                  <a:extLst>
                    <a:ext uri="{FF2B5EF4-FFF2-40B4-BE49-F238E27FC236}">
                      <a16:creationId xmlns:a16="http://schemas.microsoft.com/office/drawing/2014/main" id="{2CB5CCC1-A9DE-A94E-8006-D37DEEB97031}"/>
                    </a:ext>
                  </a:extLst>
                </p14:cNvPr>
                <p14:cNvContentPartPr/>
                <p14:nvPr/>
              </p14:nvContentPartPr>
              <p14:xfrm>
                <a:off x="9773466" y="6199579"/>
                <a:ext cx="62280" cy="37080"/>
              </p14:xfrm>
            </p:contentPart>
          </mc:Choice>
          <mc:Fallback>
            <p:pic>
              <p:nvPicPr>
                <p:cNvPr id="57" name="Viết tay 56">
                  <a:extLst>
                    <a:ext uri="{FF2B5EF4-FFF2-40B4-BE49-F238E27FC236}">
                      <a16:creationId xmlns:a16="http://schemas.microsoft.com/office/drawing/2014/main" id="{2CB5CCC1-A9DE-A94E-8006-D37DEEB970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757986" y="6184099"/>
                  <a:ext cx="928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8" name="Viết tay 57">
                  <a:extLst>
                    <a:ext uri="{FF2B5EF4-FFF2-40B4-BE49-F238E27FC236}">
                      <a16:creationId xmlns:a16="http://schemas.microsoft.com/office/drawing/2014/main" id="{5225B415-0692-1446-8307-630AC46C7F78}"/>
                    </a:ext>
                  </a:extLst>
                </p14:cNvPr>
                <p14:cNvContentPartPr/>
                <p14:nvPr/>
              </p14:nvContentPartPr>
              <p14:xfrm>
                <a:off x="9620106" y="6121099"/>
                <a:ext cx="120960" cy="52920"/>
              </p14:xfrm>
            </p:contentPart>
          </mc:Choice>
          <mc:Fallback>
            <p:pic>
              <p:nvPicPr>
                <p:cNvPr id="58" name="Viết tay 57">
                  <a:extLst>
                    <a:ext uri="{FF2B5EF4-FFF2-40B4-BE49-F238E27FC236}">
                      <a16:creationId xmlns:a16="http://schemas.microsoft.com/office/drawing/2014/main" id="{5225B415-0692-1446-8307-630AC46C7F7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604626" y="6105619"/>
                  <a:ext cx="1515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9" name="Viết tay 58">
                  <a:extLst>
                    <a:ext uri="{FF2B5EF4-FFF2-40B4-BE49-F238E27FC236}">
                      <a16:creationId xmlns:a16="http://schemas.microsoft.com/office/drawing/2014/main" id="{350AE8FA-90AE-8344-A9D0-F9BD5BC0F6F2}"/>
                    </a:ext>
                  </a:extLst>
                </p14:cNvPr>
                <p14:cNvContentPartPr/>
                <p14:nvPr/>
              </p14:nvContentPartPr>
              <p14:xfrm>
                <a:off x="9756906" y="5989699"/>
                <a:ext cx="42480" cy="63360"/>
              </p14:xfrm>
            </p:contentPart>
          </mc:Choice>
          <mc:Fallback>
            <p:pic>
              <p:nvPicPr>
                <p:cNvPr id="59" name="Viết tay 58">
                  <a:extLst>
                    <a:ext uri="{FF2B5EF4-FFF2-40B4-BE49-F238E27FC236}">
                      <a16:creationId xmlns:a16="http://schemas.microsoft.com/office/drawing/2014/main" id="{350AE8FA-90AE-8344-A9D0-F9BD5BC0F6F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41426" y="5974219"/>
                  <a:ext cx="73080" cy="9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3618" name="Viết tay 63617">
                <a:extLst>
                  <a:ext uri="{FF2B5EF4-FFF2-40B4-BE49-F238E27FC236}">
                    <a16:creationId xmlns:a16="http://schemas.microsoft.com/office/drawing/2014/main" id="{9BD2F4C2-83BE-714B-AF93-2ADCDB0FA54E}"/>
                  </a:ext>
                </a:extLst>
              </p14:cNvPr>
              <p14:cNvContentPartPr/>
              <p14:nvPr/>
            </p14:nvContentPartPr>
            <p14:xfrm>
              <a:off x="27186" y="4186819"/>
              <a:ext cx="330840" cy="391680"/>
            </p14:xfrm>
          </p:contentPart>
        </mc:Choice>
        <mc:Fallback>
          <p:pic>
            <p:nvPicPr>
              <p:cNvPr id="63618" name="Viết tay 63617">
                <a:extLst>
                  <a:ext uri="{FF2B5EF4-FFF2-40B4-BE49-F238E27FC236}">
                    <a16:creationId xmlns:a16="http://schemas.microsoft.com/office/drawing/2014/main" id="{9BD2F4C2-83BE-714B-AF93-2ADCDB0FA54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-8775" y="4114753"/>
                <a:ext cx="402402" cy="535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3619" name="Viết tay 63618">
                <a:extLst>
                  <a:ext uri="{FF2B5EF4-FFF2-40B4-BE49-F238E27FC236}">
                    <a16:creationId xmlns:a16="http://schemas.microsoft.com/office/drawing/2014/main" id="{2312B302-4BD7-E049-8CD8-94EDC1B53198}"/>
                  </a:ext>
                </a:extLst>
              </p14:cNvPr>
              <p14:cNvContentPartPr/>
              <p14:nvPr/>
            </p14:nvContentPartPr>
            <p14:xfrm>
              <a:off x="4403706" y="3517939"/>
              <a:ext cx="1464480" cy="745560"/>
            </p14:xfrm>
          </p:contentPart>
        </mc:Choice>
        <mc:Fallback>
          <p:pic>
            <p:nvPicPr>
              <p:cNvPr id="63619" name="Viết tay 63618">
                <a:extLst>
                  <a:ext uri="{FF2B5EF4-FFF2-40B4-BE49-F238E27FC236}">
                    <a16:creationId xmlns:a16="http://schemas.microsoft.com/office/drawing/2014/main" id="{2312B302-4BD7-E049-8CD8-94EDC1B5319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367706" y="3445939"/>
                <a:ext cx="153612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3620" name="Viết tay 63619">
                <a:extLst>
                  <a:ext uri="{FF2B5EF4-FFF2-40B4-BE49-F238E27FC236}">
                    <a16:creationId xmlns:a16="http://schemas.microsoft.com/office/drawing/2014/main" id="{A84776BA-8659-144C-959B-DB87DC1A83C3}"/>
                  </a:ext>
                </a:extLst>
              </p14:cNvPr>
              <p14:cNvContentPartPr/>
              <p14:nvPr/>
            </p14:nvContentPartPr>
            <p14:xfrm>
              <a:off x="541266" y="3355219"/>
              <a:ext cx="5495400" cy="1013040"/>
            </p14:xfrm>
          </p:contentPart>
        </mc:Choice>
        <mc:Fallback>
          <p:pic>
            <p:nvPicPr>
              <p:cNvPr id="63620" name="Viết tay 63619">
                <a:extLst>
                  <a:ext uri="{FF2B5EF4-FFF2-40B4-BE49-F238E27FC236}">
                    <a16:creationId xmlns:a16="http://schemas.microsoft.com/office/drawing/2014/main" id="{A84776BA-8659-144C-959B-DB87DC1A83C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05266" y="3283219"/>
                <a:ext cx="5567040" cy="115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628" name="Nhóm 63627">
            <a:extLst>
              <a:ext uri="{FF2B5EF4-FFF2-40B4-BE49-F238E27FC236}">
                <a16:creationId xmlns:a16="http://schemas.microsoft.com/office/drawing/2014/main" id="{5DB80E79-5E14-F44C-8F81-488531844758}"/>
              </a:ext>
            </a:extLst>
          </p:cNvPr>
          <p:cNvGrpSpPr/>
          <p:nvPr/>
        </p:nvGrpSpPr>
        <p:grpSpPr>
          <a:xfrm>
            <a:off x="4319826" y="6141979"/>
            <a:ext cx="987120" cy="252360"/>
            <a:chOff x="4319826" y="6141979"/>
            <a:chExt cx="987120" cy="25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3621" name="Viết tay 63620">
                  <a:extLst>
                    <a:ext uri="{FF2B5EF4-FFF2-40B4-BE49-F238E27FC236}">
                      <a16:creationId xmlns:a16="http://schemas.microsoft.com/office/drawing/2014/main" id="{91AAC706-A61A-3542-8775-FE18DD03E0E7}"/>
                    </a:ext>
                  </a:extLst>
                </p14:cNvPr>
                <p14:cNvContentPartPr/>
                <p14:nvPr/>
              </p14:nvContentPartPr>
              <p14:xfrm>
                <a:off x="4367706" y="6141979"/>
                <a:ext cx="199080" cy="21240"/>
              </p14:xfrm>
            </p:contentPart>
          </mc:Choice>
          <mc:Fallback>
            <p:pic>
              <p:nvPicPr>
                <p:cNvPr id="63621" name="Viết tay 63620">
                  <a:extLst>
                    <a:ext uri="{FF2B5EF4-FFF2-40B4-BE49-F238E27FC236}">
                      <a16:creationId xmlns:a16="http://schemas.microsoft.com/office/drawing/2014/main" id="{91AAC706-A61A-3542-8775-FE18DD03E0E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52254" y="6126499"/>
                  <a:ext cx="229625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3622" name="Viết tay 63621">
                  <a:extLst>
                    <a:ext uri="{FF2B5EF4-FFF2-40B4-BE49-F238E27FC236}">
                      <a16:creationId xmlns:a16="http://schemas.microsoft.com/office/drawing/2014/main" id="{3B6E27CA-61D2-FE44-9BD9-1C02E8C54594}"/>
                    </a:ext>
                  </a:extLst>
                </p14:cNvPr>
                <p14:cNvContentPartPr/>
                <p14:nvPr/>
              </p14:nvContentPartPr>
              <p14:xfrm>
                <a:off x="4319826" y="6168259"/>
                <a:ext cx="357120" cy="220680"/>
              </p14:xfrm>
            </p:contentPart>
          </mc:Choice>
          <mc:Fallback>
            <p:pic>
              <p:nvPicPr>
                <p:cNvPr id="63622" name="Viết tay 63621">
                  <a:extLst>
                    <a:ext uri="{FF2B5EF4-FFF2-40B4-BE49-F238E27FC236}">
                      <a16:creationId xmlns:a16="http://schemas.microsoft.com/office/drawing/2014/main" id="{3B6E27CA-61D2-FE44-9BD9-1C02E8C5459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304346" y="6152804"/>
                  <a:ext cx="387720" cy="2512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3623" name="Viết tay 63622">
                  <a:extLst>
                    <a:ext uri="{FF2B5EF4-FFF2-40B4-BE49-F238E27FC236}">
                      <a16:creationId xmlns:a16="http://schemas.microsoft.com/office/drawing/2014/main" id="{38E8667A-5461-324B-9C8B-79D9274C2021}"/>
                    </a:ext>
                  </a:extLst>
                </p14:cNvPr>
                <p14:cNvContentPartPr/>
                <p14:nvPr/>
              </p14:nvContentPartPr>
              <p14:xfrm>
                <a:off x="4702866" y="6247099"/>
                <a:ext cx="246960" cy="147240"/>
              </p14:xfrm>
            </p:contentPart>
          </mc:Choice>
          <mc:Fallback>
            <p:pic>
              <p:nvPicPr>
                <p:cNvPr id="63623" name="Viết tay 63622">
                  <a:extLst>
                    <a:ext uri="{FF2B5EF4-FFF2-40B4-BE49-F238E27FC236}">
                      <a16:creationId xmlns:a16="http://schemas.microsoft.com/office/drawing/2014/main" id="{38E8667A-5461-324B-9C8B-79D9274C202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687386" y="6231619"/>
                  <a:ext cx="2775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3624" name="Viết tay 63623">
                  <a:extLst>
                    <a:ext uri="{FF2B5EF4-FFF2-40B4-BE49-F238E27FC236}">
                      <a16:creationId xmlns:a16="http://schemas.microsoft.com/office/drawing/2014/main" id="{D9C200C4-ADCC-F541-BE7C-F26548AF4496}"/>
                    </a:ext>
                  </a:extLst>
                </p14:cNvPr>
                <p14:cNvContentPartPr/>
                <p14:nvPr/>
              </p14:nvContentPartPr>
              <p14:xfrm>
                <a:off x="4991586" y="6262579"/>
                <a:ext cx="26640" cy="79200"/>
              </p14:xfrm>
            </p:contentPart>
          </mc:Choice>
          <mc:Fallback>
            <p:pic>
              <p:nvPicPr>
                <p:cNvPr id="63624" name="Viết tay 63623">
                  <a:extLst>
                    <a:ext uri="{FF2B5EF4-FFF2-40B4-BE49-F238E27FC236}">
                      <a16:creationId xmlns:a16="http://schemas.microsoft.com/office/drawing/2014/main" id="{D9C200C4-ADCC-F541-BE7C-F26548AF449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75894" y="6247099"/>
                  <a:ext cx="57659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3625" name="Viết tay 63624">
                  <a:extLst>
                    <a:ext uri="{FF2B5EF4-FFF2-40B4-BE49-F238E27FC236}">
                      <a16:creationId xmlns:a16="http://schemas.microsoft.com/office/drawing/2014/main" id="{76C8F2E3-349A-9845-9B3F-9B8FC90077E9}"/>
                    </a:ext>
                  </a:extLst>
                </p14:cNvPr>
                <p14:cNvContentPartPr/>
                <p14:nvPr/>
              </p14:nvContentPartPr>
              <p14:xfrm>
                <a:off x="4988706" y="6152419"/>
                <a:ext cx="45360" cy="52920"/>
              </p14:xfrm>
            </p:contentPart>
          </mc:Choice>
          <mc:Fallback>
            <p:pic>
              <p:nvPicPr>
                <p:cNvPr id="63625" name="Viết tay 63624">
                  <a:extLst>
                    <a:ext uri="{FF2B5EF4-FFF2-40B4-BE49-F238E27FC236}">
                      <a16:creationId xmlns:a16="http://schemas.microsoft.com/office/drawing/2014/main" id="{76C8F2E3-349A-9845-9B3F-9B8FC90077E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73226" y="6136833"/>
                  <a:ext cx="75960" cy="83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626" name="Viết tay 63625">
                  <a:extLst>
                    <a:ext uri="{FF2B5EF4-FFF2-40B4-BE49-F238E27FC236}">
                      <a16:creationId xmlns:a16="http://schemas.microsoft.com/office/drawing/2014/main" id="{11429683-4B30-6E4A-AC43-C17B399C882D}"/>
                    </a:ext>
                  </a:extLst>
                </p14:cNvPr>
                <p14:cNvContentPartPr/>
                <p14:nvPr/>
              </p14:nvContentPartPr>
              <p14:xfrm>
                <a:off x="5191746" y="6267979"/>
                <a:ext cx="99360" cy="5760"/>
              </p14:xfrm>
            </p:contentPart>
          </mc:Choice>
          <mc:Fallback>
            <p:pic>
              <p:nvPicPr>
                <p:cNvPr id="63626" name="Viết tay 63625">
                  <a:extLst>
                    <a:ext uri="{FF2B5EF4-FFF2-40B4-BE49-F238E27FC236}">
                      <a16:creationId xmlns:a16="http://schemas.microsoft.com/office/drawing/2014/main" id="{11429683-4B30-6E4A-AC43-C17B399C882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76266" y="6252499"/>
                  <a:ext cx="129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627" name="Viết tay 63626">
                  <a:extLst>
                    <a:ext uri="{FF2B5EF4-FFF2-40B4-BE49-F238E27FC236}">
                      <a16:creationId xmlns:a16="http://schemas.microsoft.com/office/drawing/2014/main" id="{E789A7BE-353E-D144-A23A-F6BBE582B3F2}"/>
                    </a:ext>
                  </a:extLst>
                </p14:cNvPr>
                <p14:cNvContentPartPr/>
                <p14:nvPr/>
              </p14:nvContentPartPr>
              <p14:xfrm>
                <a:off x="5227746" y="6320539"/>
                <a:ext cx="79200" cy="37080"/>
              </p14:xfrm>
            </p:contentPart>
          </mc:Choice>
          <mc:Fallback>
            <p:pic>
              <p:nvPicPr>
                <p:cNvPr id="63627" name="Viết tay 63626">
                  <a:extLst>
                    <a:ext uri="{FF2B5EF4-FFF2-40B4-BE49-F238E27FC236}">
                      <a16:creationId xmlns:a16="http://schemas.microsoft.com/office/drawing/2014/main" id="{E789A7BE-353E-D144-A23A-F6BBE582B3F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12195" y="6305059"/>
                  <a:ext cx="10994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631" name="Nhóm 63630">
            <a:extLst>
              <a:ext uri="{FF2B5EF4-FFF2-40B4-BE49-F238E27FC236}">
                <a16:creationId xmlns:a16="http://schemas.microsoft.com/office/drawing/2014/main" id="{23A3F868-97A1-DD46-AD31-989C9D3DAD3E}"/>
              </a:ext>
            </a:extLst>
          </p:cNvPr>
          <p:cNvGrpSpPr/>
          <p:nvPr/>
        </p:nvGrpSpPr>
        <p:grpSpPr>
          <a:xfrm>
            <a:off x="5521506" y="6005539"/>
            <a:ext cx="309960" cy="278280"/>
            <a:chOff x="5521506" y="6005539"/>
            <a:chExt cx="309960" cy="27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629" name="Viết tay 63628">
                  <a:extLst>
                    <a:ext uri="{FF2B5EF4-FFF2-40B4-BE49-F238E27FC236}">
                      <a16:creationId xmlns:a16="http://schemas.microsoft.com/office/drawing/2014/main" id="{E4810D1A-6390-E54D-AB4B-E3F13CB0D994}"/>
                    </a:ext>
                  </a:extLst>
                </p14:cNvPr>
                <p14:cNvContentPartPr/>
                <p14:nvPr/>
              </p14:nvContentPartPr>
              <p14:xfrm>
                <a:off x="5521506" y="6026419"/>
                <a:ext cx="142200" cy="257400"/>
              </p14:xfrm>
            </p:contentPart>
          </mc:Choice>
          <mc:Fallback>
            <p:pic>
              <p:nvPicPr>
                <p:cNvPr id="63629" name="Viết tay 63628">
                  <a:extLst>
                    <a:ext uri="{FF2B5EF4-FFF2-40B4-BE49-F238E27FC236}">
                      <a16:creationId xmlns:a16="http://schemas.microsoft.com/office/drawing/2014/main" id="{E4810D1A-6390-E54D-AB4B-E3F13CB0D99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05987" y="6010939"/>
                  <a:ext cx="172878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630" name="Viết tay 63629">
                  <a:extLst>
                    <a:ext uri="{FF2B5EF4-FFF2-40B4-BE49-F238E27FC236}">
                      <a16:creationId xmlns:a16="http://schemas.microsoft.com/office/drawing/2014/main" id="{DE146747-6548-F246-A1C2-23B380BFF21C}"/>
                    </a:ext>
                  </a:extLst>
                </p14:cNvPr>
                <p14:cNvContentPartPr/>
                <p14:nvPr/>
              </p14:nvContentPartPr>
              <p14:xfrm>
                <a:off x="5757666" y="6005539"/>
                <a:ext cx="73800" cy="246960"/>
              </p14:xfrm>
            </p:contentPart>
          </mc:Choice>
          <mc:Fallback>
            <p:pic>
              <p:nvPicPr>
                <p:cNvPr id="63630" name="Viết tay 63629">
                  <a:extLst>
                    <a:ext uri="{FF2B5EF4-FFF2-40B4-BE49-F238E27FC236}">
                      <a16:creationId xmlns:a16="http://schemas.microsoft.com/office/drawing/2014/main" id="{DE146747-6548-F246-A1C2-23B380BFF21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42186" y="5990059"/>
                  <a:ext cx="104400" cy="277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240489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892336-A529-4CED-A83C-E635F68622D7}" type="slidenum">
              <a:rPr lang="en-US"/>
              <a:pPr/>
              <a:t>23</a:t>
            </a:fld>
            <a:endParaRPr lang="en-US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Esau-Williams (1)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Esau-Williams tạo ra cây bao trùm có trọng số (CMST)</a:t>
            </a:r>
          </a:p>
          <a:p>
            <a:pPr>
              <a:lnSpc>
                <a:spcPct val="90000"/>
              </a:lnSpc>
            </a:pPr>
            <a:r>
              <a:rPr lang="en-US"/>
              <a:t>Sử dụng hàm thoả hiệp </a:t>
            </a:r>
          </a:p>
          <a:p>
            <a:pPr>
              <a:lnSpc>
                <a:spcPct val="90000"/>
              </a:lnSpc>
            </a:pPr>
            <a:r>
              <a:rPr lang="en-US"/>
              <a:t>Xây dựng những cây “ tốt”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EB58AC-33F4-4EA5-BFC0-9227469AAEC9}" type="slidenum">
              <a:rPr lang="en-US"/>
              <a:pPr/>
              <a:t>24</a:t>
            </a:fld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Esau-Williams (2)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Mỗi cây bắt đầu từ một nút </a:t>
            </a:r>
          </a:p>
          <a:p>
            <a:pPr>
              <a:lnSpc>
                <a:spcPct val="90000"/>
              </a:lnSpc>
            </a:pPr>
            <a:r>
              <a:rPr lang="en-US"/>
              <a:t>Tính hàm thoả hiệp cho mỗi nút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</a:t>
            </a:r>
            <a:r>
              <a:rPr lang="en-US" sz="2400" i="1"/>
              <a:t>Tho</a:t>
            </a:r>
            <a:r>
              <a:rPr lang="en-US" i="1"/>
              <a:t>ả hiệp</a:t>
            </a:r>
            <a:r>
              <a:rPr lang="en-US" sz="2400" i="1"/>
              <a:t>(N</a:t>
            </a:r>
            <a:r>
              <a:rPr lang="en-US" sz="2400" i="1" baseline="-25000"/>
              <a:t>i</a:t>
            </a:r>
            <a:r>
              <a:rPr lang="en-US" sz="2400" i="1"/>
              <a:t>) = min</a:t>
            </a:r>
            <a:r>
              <a:rPr lang="en-US" sz="2400" i="1" baseline="-25000"/>
              <a:t>j</a:t>
            </a:r>
            <a:r>
              <a:rPr lang="en-US" sz="2400" i="1"/>
              <a:t>[Cost(N</a:t>
            </a:r>
            <a:r>
              <a:rPr lang="en-US" sz="2400" i="1" baseline="-25000"/>
              <a:t>i</a:t>
            </a:r>
            <a:r>
              <a:rPr lang="en-US" sz="2400" i="1"/>
              <a:t>,N</a:t>
            </a:r>
            <a:r>
              <a:rPr lang="en-US" sz="2400" i="1" baseline="-25000"/>
              <a:t>j</a:t>
            </a:r>
            <a:r>
              <a:rPr lang="en-US" sz="2400" i="1"/>
              <a:t>)] –Cost (Comp(N</a:t>
            </a:r>
            <a:r>
              <a:rPr lang="en-US" sz="2400" i="1" baseline="-25000"/>
              <a:t>i</a:t>
            </a:r>
            <a:r>
              <a:rPr lang="en-US" sz="2400" i="1"/>
              <a:t>),N</a:t>
            </a:r>
            <a:r>
              <a:rPr lang="en-US" sz="2400" i="1" baseline="-25000"/>
              <a:t>0</a:t>
            </a:r>
            <a:r>
              <a:rPr lang="en-US" sz="2400" i="1"/>
              <a:t>)</a:t>
            </a:r>
          </a:p>
          <a:p>
            <a:pPr>
              <a:lnSpc>
                <a:spcPct val="90000"/>
              </a:lnSpc>
            </a:pPr>
            <a:r>
              <a:rPr lang="en-US"/>
              <a:t>Nếu thoả hiệp là âm, việc ghép lại là có lợi</a:t>
            </a:r>
          </a:p>
          <a:p>
            <a:pPr lvl="1">
              <a:lnSpc>
                <a:spcPct val="90000"/>
              </a:lnSpc>
            </a:pPr>
            <a:r>
              <a:rPr lang="en-US"/>
              <a:t>Càng giá trị âm càng có lợi</a:t>
            </a:r>
          </a:p>
          <a:p>
            <a:pPr>
              <a:lnSpc>
                <a:spcPct val="90000"/>
              </a:lnSpc>
            </a:pPr>
            <a:r>
              <a:rPr lang="en-US"/>
              <a:t>Việc ghép chỉ được phép nếu như </a:t>
            </a:r>
            <a:r>
              <a:rPr lang="en-US" i="1"/>
              <a:t>W(Comp(N</a:t>
            </a:r>
            <a:r>
              <a:rPr lang="en-US" i="1" baseline="-25000"/>
              <a:t>i</a:t>
            </a:r>
            <a:r>
              <a:rPr lang="en-US" i="1"/>
              <a:t>)) +W(Comp(N</a:t>
            </a:r>
            <a:r>
              <a:rPr lang="en-US" i="1" baseline="-25000"/>
              <a:t>j</a:t>
            </a:r>
            <a:r>
              <a:rPr lang="en-US" i="1"/>
              <a:t>)) </a:t>
            </a:r>
            <a:r>
              <a:rPr lang="en-US" i="1" u="sng"/>
              <a:t>&lt;</a:t>
            </a:r>
            <a:r>
              <a:rPr lang="en-US" i="1"/>
              <a:t> W</a:t>
            </a:r>
          </a:p>
          <a:p>
            <a:pPr>
              <a:lnSpc>
                <a:spcPct val="90000"/>
              </a:lnSpc>
            </a:pPr>
            <a:endParaRPr lang="en-US" i="1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Viết tay 1">
                <a:extLst>
                  <a:ext uri="{FF2B5EF4-FFF2-40B4-BE49-F238E27FC236}">
                    <a16:creationId xmlns:a16="http://schemas.microsoft.com/office/drawing/2014/main" id="{BE2BEE1A-15FE-084C-B426-E4C577D4C651}"/>
                  </a:ext>
                </a:extLst>
              </p14:cNvPr>
              <p14:cNvContentPartPr/>
              <p14:nvPr/>
            </p14:nvContentPartPr>
            <p14:xfrm>
              <a:off x="1302306" y="5071339"/>
              <a:ext cx="5135040" cy="100080"/>
            </p14:xfrm>
          </p:contentPart>
        </mc:Choice>
        <mc:Fallback>
          <p:pic>
            <p:nvPicPr>
              <p:cNvPr id="2" name="Viết tay 1">
                <a:extLst>
                  <a:ext uri="{FF2B5EF4-FFF2-40B4-BE49-F238E27FC236}">
                    <a16:creationId xmlns:a16="http://schemas.microsoft.com/office/drawing/2014/main" id="{BE2BEE1A-15FE-084C-B426-E4C577D4C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6309" y="4999339"/>
                <a:ext cx="5206675" cy="243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2499-3C49-4F36-A436-674CF3A181C6}" type="slidenum">
              <a:rPr lang="en-US"/>
              <a:pPr/>
              <a:t>25</a:t>
            </a:fld>
            <a:endParaRPr lang="en-US"/>
          </a:p>
        </p:txBody>
      </p:sp>
      <p:sp>
        <p:nvSpPr>
          <p:cNvPr id="36866" name="Line 2"/>
          <p:cNvSpPr>
            <a:spLocks noChangeShapeType="1"/>
          </p:cNvSpPr>
          <p:nvPr/>
        </p:nvSpPr>
        <p:spPr bwMode="auto">
          <a:xfrm flipV="1">
            <a:off x="2133600" y="2592388"/>
            <a:ext cx="3429000" cy="9906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67" name="Line 3"/>
          <p:cNvSpPr>
            <a:spLocks noChangeShapeType="1"/>
          </p:cNvSpPr>
          <p:nvPr/>
        </p:nvSpPr>
        <p:spPr bwMode="auto">
          <a:xfrm>
            <a:off x="2133600" y="3582988"/>
            <a:ext cx="281940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68" name="Line 4"/>
          <p:cNvSpPr>
            <a:spLocks noChangeShapeType="1"/>
          </p:cNvSpPr>
          <p:nvPr/>
        </p:nvSpPr>
        <p:spPr bwMode="auto">
          <a:xfrm>
            <a:off x="2133600" y="3582988"/>
            <a:ext cx="1143000" cy="16764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 flipH="1">
            <a:off x="4953000" y="2592388"/>
            <a:ext cx="6096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Esau-Williams (3)</a:t>
            </a:r>
          </a:p>
        </p:txBody>
      </p:sp>
      <p:sp>
        <p:nvSpPr>
          <p:cNvPr id="36871" name="Oval 7"/>
          <p:cNvSpPr>
            <a:spLocks noChangeArrowheads="1"/>
          </p:cNvSpPr>
          <p:nvPr/>
        </p:nvSpPr>
        <p:spPr bwMode="auto">
          <a:xfrm>
            <a:off x="1828800" y="1982788"/>
            <a:ext cx="609600" cy="609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N4</a:t>
            </a:r>
          </a:p>
        </p:txBody>
      </p:sp>
      <p:sp>
        <p:nvSpPr>
          <p:cNvPr id="36872" name="Oval 8"/>
          <p:cNvSpPr>
            <a:spLocks noChangeArrowheads="1"/>
          </p:cNvSpPr>
          <p:nvPr/>
        </p:nvSpPr>
        <p:spPr bwMode="auto">
          <a:xfrm>
            <a:off x="1828800" y="3278188"/>
            <a:ext cx="609600" cy="609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N3</a:t>
            </a:r>
          </a:p>
        </p:txBody>
      </p:sp>
      <p:sp>
        <p:nvSpPr>
          <p:cNvPr id="36873" name="Oval 9"/>
          <p:cNvSpPr>
            <a:spLocks noChangeArrowheads="1"/>
          </p:cNvSpPr>
          <p:nvPr/>
        </p:nvSpPr>
        <p:spPr bwMode="auto">
          <a:xfrm>
            <a:off x="4648200" y="3582988"/>
            <a:ext cx="609600" cy="609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N1</a:t>
            </a:r>
          </a:p>
        </p:txBody>
      </p:sp>
      <p:sp>
        <p:nvSpPr>
          <p:cNvPr id="36874" name="Oval 10"/>
          <p:cNvSpPr>
            <a:spLocks noChangeArrowheads="1"/>
          </p:cNvSpPr>
          <p:nvPr/>
        </p:nvSpPr>
        <p:spPr bwMode="auto">
          <a:xfrm>
            <a:off x="5257800" y="2287588"/>
            <a:ext cx="609600" cy="609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N2</a:t>
            </a:r>
          </a:p>
        </p:txBody>
      </p:sp>
      <p:sp>
        <p:nvSpPr>
          <p:cNvPr id="36875" name="Oval 11"/>
          <p:cNvSpPr>
            <a:spLocks noChangeArrowheads="1"/>
          </p:cNvSpPr>
          <p:nvPr/>
        </p:nvSpPr>
        <p:spPr bwMode="auto">
          <a:xfrm>
            <a:off x="2971800" y="4954588"/>
            <a:ext cx="609600" cy="609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N0</a:t>
            </a:r>
          </a:p>
        </p:txBody>
      </p:sp>
      <p:sp>
        <p:nvSpPr>
          <p:cNvPr id="36876" name="Line 12"/>
          <p:cNvSpPr>
            <a:spLocks noChangeShapeType="1"/>
          </p:cNvSpPr>
          <p:nvPr/>
        </p:nvSpPr>
        <p:spPr bwMode="auto">
          <a:xfrm>
            <a:off x="2133600" y="259238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7" name="Text Box 13"/>
          <p:cNvSpPr txBox="1">
            <a:spLocks noChangeArrowheads="1"/>
          </p:cNvSpPr>
          <p:nvPr/>
        </p:nvSpPr>
        <p:spPr bwMode="auto">
          <a:xfrm>
            <a:off x="4311650" y="4310063"/>
            <a:ext cx="3736975" cy="140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      T</a:t>
            </a:r>
            <a:r>
              <a:rPr lang="en-US"/>
              <a:t>ại nút </a:t>
            </a:r>
            <a:r>
              <a:rPr lang="en-US" sz="1600"/>
              <a:t>N3:</a:t>
            </a:r>
          </a:p>
          <a:p>
            <a:pPr algn="l"/>
            <a:endParaRPr lang="en-US" sz="1600"/>
          </a:p>
          <a:p>
            <a:pPr algn="l"/>
            <a:r>
              <a:rPr lang="en-US" sz="1600"/>
              <a:t>1.  Xem x</a:t>
            </a:r>
            <a:r>
              <a:rPr lang="en-US"/>
              <a:t>ét giá tiền của các liên kết </a:t>
            </a:r>
            <a:endParaRPr lang="en-US" sz="1600"/>
          </a:p>
          <a:p>
            <a:pPr algn="l"/>
            <a:endParaRPr lang="en-US" sz="1600"/>
          </a:p>
          <a:p>
            <a:pPr algn="l"/>
            <a:r>
              <a:rPr lang="en-US" sz="1600"/>
              <a:t>2.  So s</a:t>
            </a:r>
            <a:r>
              <a:rPr lang="en-US"/>
              <a:t>ánh với giá của liên kết này </a:t>
            </a:r>
            <a:endParaRPr lang="en-US" sz="1600"/>
          </a:p>
        </p:txBody>
      </p:sp>
      <p:sp>
        <p:nvSpPr>
          <p:cNvPr id="36878" name="Line 14"/>
          <p:cNvSpPr>
            <a:spLocks noChangeShapeType="1"/>
          </p:cNvSpPr>
          <p:nvPr/>
        </p:nvSpPr>
        <p:spPr bwMode="auto">
          <a:xfrm flipH="1" flipV="1">
            <a:off x="2971800" y="3816350"/>
            <a:ext cx="1339850" cy="1138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 flipH="1" flipV="1">
            <a:off x="3886200" y="3125788"/>
            <a:ext cx="42545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80" name="Line 16"/>
          <p:cNvSpPr>
            <a:spLocks noChangeShapeType="1"/>
          </p:cNvSpPr>
          <p:nvPr/>
        </p:nvSpPr>
        <p:spPr bwMode="auto">
          <a:xfrm flipH="1" flipV="1">
            <a:off x="2743200" y="4333875"/>
            <a:ext cx="1568450" cy="1087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Viết tay 1">
                <a:extLst>
                  <a:ext uri="{FF2B5EF4-FFF2-40B4-BE49-F238E27FC236}">
                    <a16:creationId xmlns:a16="http://schemas.microsoft.com/office/drawing/2014/main" id="{92DAC6D5-0BA9-524A-864E-A50E88AA00B4}"/>
                  </a:ext>
                </a:extLst>
              </p14:cNvPr>
              <p14:cNvContentPartPr/>
              <p14:nvPr/>
            </p14:nvContentPartPr>
            <p14:xfrm>
              <a:off x="1902786" y="2746459"/>
              <a:ext cx="1427760" cy="987120"/>
            </p14:xfrm>
          </p:contentPart>
        </mc:Choice>
        <mc:Fallback>
          <p:pic>
            <p:nvPicPr>
              <p:cNvPr id="2" name="Viết tay 1">
                <a:extLst>
                  <a:ext uri="{FF2B5EF4-FFF2-40B4-BE49-F238E27FC236}">
                    <a16:creationId xmlns:a16="http://schemas.microsoft.com/office/drawing/2014/main" id="{92DAC6D5-0BA9-524A-864E-A50E88AA00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66786" y="2674433"/>
                <a:ext cx="1499400" cy="113081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E3289D96-7A83-D945-89B0-53D0B0FA5A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9AA76F-151E-4D17-B86F-C043EDBC9B09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Viết tay 10">
                <a:extLst>
                  <a:ext uri="{FF2B5EF4-FFF2-40B4-BE49-F238E27FC236}">
                    <a16:creationId xmlns:a16="http://schemas.microsoft.com/office/drawing/2014/main" id="{1AFEAE2D-A9B1-0740-BE1E-BA3D0675DF9C}"/>
                  </a:ext>
                </a:extLst>
              </p14:cNvPr>
              <p14:cNvContentPartPr/>
              <p14:nvPr/>
            </p14:nvContentPartPr>
            <p14:xfrm>
              <a:off x="4573986" y="1969939"/>
              <a:ext cx="514800" cy="483120"/>
            </p14:xfrm>
          </p:contentPart>
        </mc:Choice>
        <mc:Fallback>
          <p:pic>
            <p:nvPicPr>
              <p:cNvPr id="11" name="Viết tay 10">
                <a:extLst>
                  <a:ext uri="{FF2B5EF4-FFF2-40B4-BE49-F238E27FC236}">
                    <a16:creationId xmlns:a16="http://schemas.microsoft.com/office/drawing/2014/main" id="{1AFEAE2D-A9B1-0740-BE1E-BA3D0675DF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58495" y="1954471"/>
                <a:ext cx="545421" cy="513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Viết tay 12">
                <a:extLst>
                  <a:ext uri="{FF2B5EF4-FFF2-40B4-BE49-F238E27FC236}">
                    <a16:creationId xmlns:a16="http://schemas.microsoft.com/office/drawing/2014/main" id="{877718DE-133E-F840-AF69-AC69CA38EF66}"/>
                  </a:ext>
                </a:extLst>
              </p14:cNvPr>
              <p14:cNvContentPartPr/>
              <p14:nvPr/>
            </p14:nvContentPartPr>
            <p14:xfrm>
              <a:off x="4731306" y="2085499"/>
              <a:ext cx="52920" cy="57960"/>
            </p14:xfrm>
          </p:contentPart>
        </mc:Choice>
        <mc:Fallback>
          <p:pic>
            <p:nvPicPr>
              <p:cNvPr id="13" name="Viết tay 12">
                <a:extLst>
                  <a:ext uri="{FF2B5EF4-FFF2-40B4-BE49-F238E27FC236}">
                    <a16:creationId xmlns:a16="http://schemas.microsoft.com/office/drawing/2014/main" id="{877718DE-133E-F840-AF69-AC69CA38EF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5826" y="2070019"/>
                <a:ext cx="8352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Viết tay 14">
                <a:extLst>
                  <a:ext uri="{FF2B5EF4-FFF2-40B4-BE49-F238E27FC236}">
                    <a16:creationId xmlns:a16="http://schemas.microsoft.com/office/drawing/2014/main" id="{316395EB-01AD-6641-BEC4-A9B7CFB07B62}"/>
                  </a:ext>
                </a:extLst>
              </p14:cNvPr>
              <p14:cNvContentPartPr/>
              <p14:nvPr/>
            </p14:nvContentPartPr>
            <p14:xfrm>
              <a:off x="4815546" y="2494819"/>
              <a:ext cx="10800" cy="26640"/>
            </p14:xfrm>
          </p:contentPart>
        </mc:Choice>
        <mc:Fallback>
          <p:pic>
            <p:nvPicPr>
              <p:cNvPr id="15" name="Viết tay 14">
                <a:extLst>
                  <a:ext uri="{FF2B5EF4-FFF2-40B4-BE49-F238E27FC236}">
                    <a16:creationId xmlns:a16="http://schemas.microsoft.com/office/drawing/2014/main" id="{316395EB-01AD-6641-BEC4-A9B7CFB07B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00066" y="2479339"/>
                <a:ext cx="4140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Nhóm 19">
            <a:extLst>
              <a:ext uri="{FF2B5EF4-FFF2-40B4-BE49-F238E27FC236}">
                <a16:creationId xmlns:a16="http://schemas.microsoft.com/office/drawing/2014/main" id="{16E66CF3-5EC8-594A-AF5E-4D61D03D608A}"/>
              </a:ext>
            </a:extLst>
          </p:cNvPr>
          <p:cNvGrpSpPr/>
          <p:nvPr/>
        </p:nvGrpSpPr>
        <p:grpSpPr>
          <a:xfrm>
            <a:off x="4731306" y="2053819"/>
            <a:ext cx="115920" cy="509760"/>
            <a:chOff x="4731306" y="2053819"/>
            <a:chExt cx="115920" cy="50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8" name="Viết tay 17">
                  <a:extLst>
                    <a:ext uri="{FF2B5EF4-FFF2-40B4-BE49-F238E27FC236}">
                      <a16:creationId xmlns:a16="http://schemas.microsoft.com/office/drawing/2014/main" id="{564E2C43-9E7F-3345-9CA3-172B97CBFA69}"/>
                    </a:ext>
                  </a:extLst>
                </p14:cNvPr>
                <p14:cNvContentPartPr/>
                <p14:nvPr/>
              </p14:nvContentPartPr>
              <p14:xfrm>
                <a:off x="4731306" y="2148499"/>
                <a:ext cx="115920" cy="415080"/>
              </p14:xfrm>
            </p:contentPart>
          </mc:Choice>
          <mc:Fallback>
            <p:pic>
              <p:nvPicPr>
                <p:cNvPr id="18" name="Viết tay 17">
                  <a:extLst>
                    <a:ext uri="{FF2B5EF4-FFF2-40B4-BE49-F238E27FC236}">
                      <a16:creationId xmlns:a16="http://schemas.microsoft.com/office/drawing/2014/main" id="{564E2C43-9E7F-3345-9CA3-172B97CBFA6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15826" y="2133019"/>
                  <a:ext cx="14652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" name="Viết tay 18">
                  <a:extLst>
                    <a:ext uri="{FF2B5EF4-FFF2-40B4-BE49-F238E27FC236}">
                      <a16:creationId xmlns:a16="http://schemas.microsoft.com/office/drawing/2014/main" id="{7EA8C37E-C32B-CD4E-B042-154A5255A4D4}"/>
                    </a:ext>
                  </a:extLst>
                </p14:cNvPr>
                <p14:cNvContentPartPr/>
                <p14:nvPr/>
              </p14:nvContentPartPr>
              <p14:xfrm>
                <a:off x="4757586" y="2053819"/>
                <a:ext cx="42480" cy="73800"/>
              </p14:xfrm>
            </p:contentPart>
          </mc:Choice>
          <mc:Fallback>
            <p:pic>
              <p:nvPicPr>
                <p:cNvPr id="19" name="Viết tay 18">
                  <a:extLst>
                    <a:ext uri="{FF2B5EF4-FFF2-40B4-BE49-F238E27FC236}">
                      <a16:creationId xmlns:a16="http://schemas.microsoft.com/office/drawing/2014/main" id="{7EA8C37E-C32B-CD4E-B042-154A5255A4D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41974" y="2038339"/>
                  <a:ext cx="73342" cy="10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Viết tay 23">
                <a:extLst>
                  <a:ext uri="{FF2B5EF4-FFF2-40B4-BE49-F238E27FC236}">
                    <a16:creationId xmlns:a16="http://schemas.microsoft.com/office/drawing/2014/main" id="{316241C3-FD73-BF48-AA19-2376DB759EED}"/>
                  </a:ext>
                </a:extLst>
              </p14:cNvPr>
              <p14:cNvContentPartPr/>
              <p14:nvPr/>
            </p14:nvContentPartPr>
            <p14:xfrm>
              <a:off x="4967466" y="2484019"/>
              <a:ext cx="10800" cy="10800"/>
            </p14:xfrm>
          </p:contentPart>
        </mc:Choice>
        <mc:Fallback>
          <p:pic>
            <p:nvPicPr>
              <p:cNvPr id="24" name="Viết tay 23">
                <a:extLst>
                  <a:ext uri="{FF2B5EF4-FFF2-40B4-BE49-F238E27FC236}">
                    <a16:creationId xmlns:a16="http://schemas.microsoft.com/office/drawing/2014/main" id="{316241C3-FD73-BF48-AA19-2376DB759E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51986" y="2468539"/>
                <a:ext cx="414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5" name="Viết tay 24">
                <a:extLst>
                  <a:ext uri="{FF2B5EF4-FFF2-40B4-BE49-F238E27FC236}">
                    <a16:creationId xmlns:a16="http://schemas.microsoft.com/office/drawing/2014/main" id="{7191F040-F286-304D-B378-A1DB4889065D}"/>
                  </a:ext>
                </a:extLst>
              </p14:cNvPr>
              <p14:cNvContentPartPr/>
              <p14:nvPr/>
            </p14:nvContentPartPr>
            <p14:xfrm>
              <a:off x="4143786" y="2442259"/>
              <a:ext cx="839880" cy="2283120"/>
            </p14:xfrm>
          </p:contentPart>
        </mc:Choice>
        <mc:Fallback>
          <p:pic>
            <p:nvPicPr>
              <p:cNvPr id="25" name="Viết tay 24">
                <a:extLst>
                  <a:ext uri="{FF2B5EF4-FFF2-40B4-BE49-F238E27FC236}">
                    <a16:creationId xmlns:a16="http://schemas.microsoft.com/office/drawing/2014/main" id="{7191F040-F286-304D-B378-A1DB4889065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28313" y="2426781"/>
                <a:ext cx="870467" cy="2313715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Nhóm 27">
            <a:extLst>
              <a:ext uri="{FF2B5EF4-FFF2-40B4-BE49-F238E27FC236}">
                <a16:creationId xmlns:a16="http://schemas.microsoft.com/office/drawing/2014/main" id="{D10939DD-89E1-AD4D-A5A0-FF1882EA823A}"/>
              </a:ext>
            </a:extLst>
          </p:cNvPr>
          <p:cNvGrpSpPr/>
          <p:nvPr/>
        </p:nvGrpSpPr>
        <p:grpSpPr>
          <a:xfrm>
            <a:off x="2621706" y="2179819"/>
            <a:ext cx="1663920" cy="3017880"/>
            <a:chOff x="2621706" y="2179819"/>
            <a:chExt cx="1663920" cy="30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" name="Viết tay 3">
                  <a:extLst>
                    <a:ext uri="{FF2B5EF4-FFF2-40B4-BE49-F238E27FC236}">
                      <a16:creationId xmlns:a16="http://schemas.microsoft.com/office/drawing/2014/main" id="{594F6947-F7BD-C64A-85A6-1D7225154EE9}"/>
                    </a:ext>
                  </a:extLst>
                </p14:cNvPr>
                <p14:cNvContentPartPr/>
                <p14:nvPr/>
              </p14:nvContentPartPr>
              <p14:xfrm>
                <a:off x="2621706" y="2200699"/>
                <a:ext cx="446400" cy="425520"/>
              </p14:xfrm>
            </p:contentPart>
          </mc:Choice>
          <mc:Fallback>
            <p:pic>
              <p:nvPicPr>
                <p:cNvPr id="4" name="Viết tay 3">
                  <a:extLst>
                    <a:ext uri="{FF2B5EF4-FFF2-40B4-BE49-F238E27FC236}">
                      <a16:creationId xmlns:a16="http://schemas.microsoft.com/office/drawing/2014/main" id="{594F6947-F7BD-C64A-85A6-1D7225154E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06226" y="2185219"/>
                  <a:ext cx="47700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7" name="Viết tay 6">
                  <a:extLst>
                    <a:ext uri="{FF2B5EF4-FFF2-40B4-BE49-F238E27FC236}">
                      <a16:creationId xmlns:a16="http://schemas.microsoft.com/office/drawing/2014/main" id="{267759DF-2E1B-3741-9EE3-6F472B6A854C}"/>
                    </a:ext>
                  </a:extLst>
                </p14:cNvPr>
                <p14:cNvContentPartPr/>
                <p14:nvPr/>
              </p14:nvContentPartPr>
              <p14:xfrm>
                <a:off x="2768586" y="2368819"/>
                <a:ext cx="94680" cy="138960"/>
              </p14:xfrm>
            </p:contentPart>
          </mc:Choice>
          <mc:Fallback>
            <p:pic>
              <p:nvPicPr>
                <p:cNvPr id="7" name="Viết tay 6">
                  <a:extLst>
                    <a:ext uri="{FF2B5EF4-FFF2-40B4-BE49-F238E27FC236}">
                      <a16:creationId xmlns:a16="http://schemas.microsoft.com/office/drawing/2014/main" id="{267759DF-2E1B-3741-9EE3-6F472B6A854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53106" y="2353379"/>
                  <a:ext cx="1252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8" name="Viết tay 7">
                  <a:extLst>
                    <a:ext uri="{FF2B5EF4-FFF2-40B4-BE49-F238E27FC236}">
                      <a16:creationId xmlns:a16="http://schemas.microsoft.com/office/drawing/2014/main" id="{C9D19C40-AE2E-3247-B1CF-2E90DEE03068}"/>
                    </a:ext>
                  </a:extLst>
                </p14:cNvPr>
                <p14:cNvContentPartPr/>
                <p14:nvPr/>
              </p14:nvContentPartPr>
              <p14:xfrm>
                <a:off x="2758146" y="2289979"/>
                <a:ext cx="21240" cy="31680"/>
              </p14:xfrm>
            </p:contentPart>
          </mc:Choice>
          <mc:Fallback>
            <p:pic>
              <p:nvPicPr>
                <p:cNvPr id="8" name="Viết tay 7">
                  <a:extLst>
                    <a:ext uri="{FF2B5EF4-FFF2-40B4-BE49-F238E27FC236}">
                      <a16:creationId xmlns:a16="http://schemas.microsoft.com/office/drawing/2014/main" id="{C9D19C40-AE2E-3247-B1CF-2E90DEE0306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42666" y="2274499"/>
                  <a:ext cx="518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Viết tay 20">
                  <a:extLst>
                    <a:ext uri="{FF2B5EF4-FFF2-40B4-BE49-F238E27FC236}">
                      <a16:creationId xmlns:a16="http://schemas.microsoft.com/office/drawing/2014/main" id="{1983F697-853F-3342-B6A2-4A2188BC55FC}"/>
                    </a:ext>
                  </a:extLst>
                </p14:cNvPr>
                <p14:cNvContentPartPr/>
                <p14:nvPr/>
              </p14:nvContentPartPr>
              <p14:xfrm>
                <a:off x="2915826" y="2688859"/>
                <a:ext cx="47520" cy="131400"/>
              </p14:xfrm>
            </p:contentPart>
          </mc:Choice>
          <mc:Fallback>
            <p:pic>
              <p:nvPicPr>
                <p:cNvPr id="21" name="Viết tay 20">
                  <a:extLst>
                    <a:ext uri="{FF2B5EF4-FFF2-40B4-BE49-F238E27FC236}">
                      <a16:creationId xmlns:a16="http://schemas.microsoft.com/office/drawing/2014/main" id="{1983F697-853F-3342-B6A2-4A2188BC55F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00346" y="2673379"/>
                  <a:ext cx="78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Viết tay 21">
                  <a:extLst>
                    <a:ext uri="{FF2B5EF4-FFF2-40B4-BE49-F238E27FC236}">
                      <a16:creationId xmlns:a16="http://schemas.microsoft.com/office/drawing/2014/main" id="{DD10BCC2-BC11-E340-A2B9-8BD1FBC5C692}"/>
                    </a:ext>
                  </a:extLst>
                </p14:cNvPr>
                <p14:cNvContentPartPr/>
                <p14:nvPr/>
              </p14:nvContentPartPr>
              <p14:xfrm>
                <a:off x="2910426" y="2662579"/>
                <a:ext cx="1018440" cy="2167920"/>
              </p14:xfrm>
            </p:contentPart>
          </mc:Choice>
          <mc:Fallback>
            <p:pic>
              <p:nvPicPr>
                <p:cNvPr id="22" name="Viết tay 21">
                  <a:extLst>
                    <a:ext uri="{FF2B5EF4-FFF2-40B4-BE49-F238E27FC236}">
                      <a16:creationId xmlns:a16="http://schemas.microsoft.com/office/drawing/2014/main" id="{DD10BCC2-BC11-E340-A2B9-8BD1FBC5C6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94946" y="2647096"/>
                  <a:ext cx="1049040" cy="21985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" name="Viết tay 4">
                  <a:extLst>
                    <a:ext uri="{FF2B5EF4-FFF2-40B4-BE49-F238E27FC236}">
                      <a16:creationId xmlns:a16="http://schemas.microsoft.com/office/drawing/2014/main" id="{1EFFEC09-C47D-9846-B752-38FDD1CEA08F}"/>
                    </a:ext>
                  </a:extLst>
                </p14:cNvPr>
                <p14:cNvContentPartPr/>
                <p14:nvPr/>
              </p14:nvContentPartPr>
              <p14:xfrm>
                <a:off x="3839226" y="4709179"/>
                <a:ext cx="446400" cy="488520"/>
              </p14:xfrm>
            </p:contentPart>
          </mc:Choice>
          <mc:Fallback>
            <p:pic>
              <p:nvPicPr>
                <p:cNvPr id="5" name="Viết tay 4">
                  <a:extLst>
                    <a:ext uri="{FF2B5EF4-FFF2-40B4-BE49-F238E27FC236}">
                      <a16:creationId xmlns:a16="http://schemas.microsoft.com/office/drawing/2014/main" id="{1EFFEC09-C47D-9846-B752-38FDD1CEA08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23746" y="4693699"/>
                  <a:ext cx="47700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" name="Viết tay 5">
                  <a:extLst>
                    <a:ext uri="{FF2B5EF4-FFF2-40B4-BE49-F238E27FC236}">
                      <a16:creationId xmlns:a16="http://schemas.microsoft.com/office/drawing/2014/main" id="{4ACFF796-5323-CE41-9EA0-4F6C00015C9D}"/>
                    </a:ext>
                  </a:extLst>
                </p14:cNvPr>
                <p14:cNvContentPartPr/>
                <p14:nvPr/>
              </p14:nvContentPartPr>
              <p14:xfrm>
                <a:off x="3970626" y="4898179"/>
                <a:ext cx="110520" cy="178920"/>
              </p14:xfrm>
            </p:contentPart>
          </mc:Choice>
          <mc:Fallback>
            <p:pic>
              <p:nvPicPr>
                <p:cNvPr id="6" name="Viết tay 5">
                  <a:extLst>
                    <a:ext uri="{FF2B5EF4-FFF2-40B4-BE49-F238E27FC236}">
                      <a16:creationId xmlns:a16="http://schemas.microsoft.com/office/drawing/2014/main" id="{4ACFF796-5323-CE41-9EA0-4F6C00015C9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55146" y="4882668"/>
                  <a:ext cx="141120" cy="2095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7" name="Viết tay 26">
                  <a:extLst>
                    <a:ext uri="{FF2B5EF4-FFF2-40B4-BE49-F238E27FC236}">
                      <a16:creationId xmlns:a16="http://schemas.microsoft.com/office/drawing/2014/main" id="{15EA1C3B-99A4-DE4A-91B0-C51B69AEFDA6}"/>
                    </a:ext>
                  </a:extLst>
                </p14:cNvPr>
                <p14:cNvContentPartPr/>
                <p14:nvPr/>
              </p14:nvContentPartPr>
              <p14:xfrm>
                <a:off x="3036426" y="2179819"/>
                <a:ext cx="73800" cy="63360"/>
              </p14:xfrm>
            </p:contentPart>
          </mc:Choice>
          <mc:Fallback>
            <p:pic>
              <p:nvPicPr>
                <p:cNvPr id="27" name="Viết tay 26">
                  <a:extLst>
                    <a:ext uri="{FF2B5EF4-FFF2-40B4-BE49-F238E27FC236}">
                      <a16:creationId xmlns:a16="http://schemas.microsoft.com/office/drawing/2014/main" id="{15EA1C3B-99A4-DE4A-91B0-C51B69AEFDA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20946" y="2164339"/>
                  <a:ext cx="104400" cy="9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9" name="Viết tay 28">
                <a:extLst>
                  <a:ext uri="{FF2B5EF4-FFF2-40B4-BE49-F238E27FC236}">
                    <a16:creationId xmlns:a16="http://schemas.microsoft.com/office/drawing/2014/main" id="{2B9E14EC-9BB8-2E4F-835D-B30B56FAB28E}"/>
                  </a:ext>
                </a:extLst>
              </p14:cNvPr>
              <p14:cNvContentPartPr/>
              <p14:nvPr/>
            </p14:nvContentPartPr>
            <p14:xfrm>
              <a:off x="3025986" y="2037979"/>
              <a:ext cx="1621800" cy="226080"/>
            </p14:xfrm>
          </p:contentPart>
        </mc:Choice>
        <mc:Fallback>
          <p:pic>
            <p:nvPicPr>
              <p:cNvPr id="29" name="Viết tay 28">
                <a:extLst>
                  <a:ext uri="{FF2B5EF4-FFF2-40B4-BE49-F238E27FC236}">
                    <a16:creationId xmlns:a16="http://schemas.microsoft.com/office/drawing/2014/main" id="{2B9E14EC-9BB8-2E4F-835D-B30B56FAB28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010509" y="2022499"/>
                <a:ext cx="1652393" cy="25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Nhóm 31">
            <a:extLst>
              <a:ext uri="{FF2B5EF4-FFF2-40B4-BE49-F238E27FC236}">
                <a16:creationId xmlns:a16="http://schemas.microsoft.com/office/drawing/2014/main" id="{08AF0B10-DCA2-644F-9852-FCF99726C2DF}"/>
              </a:ext>
            </a:extLst>
          </p:cNvPr>
          <p:cNvGrpSpPr/>
          <p:nvPr/>
        </p:nvGrpSpPr>
        <p:grpSpPr>
          <a:xfrm>
            <a:off x="3052266" y="3303019"/>
            <a:ext cx="619560" cy="535680"/>
            <a:chOff x="3052266" y="3303019"/>
            <a:chExt cx="61956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0" name="Viết tay 29">
                  <a:extLst>
                    <a:ext uri="{FF2B5EF4-FFF2-40B4-BE49-F238E27FC236}">
                      <a16:creationId xmlns:a16="http://schemas.microsoft.com/office/drawing/2014/main" id="{AD52216F-B370-D74F-86C3-A5AB53279E11}"/>
                    </a:ext>
                  </a:extLst>
                </p14:cNvPr>
                <p14:cNvContentPartPr/>
                <p14:nvPr/>
              </p14:nvContentPartPr>
              <p14:xfrm>
                <a:off x="3052266" y="3497059"/>
                <a:ext cx="619560" cy="52920"/>
              </p14:xfrm>
            </p:contentPart>
          </mc:Choice>
          <mc:Fallback>
            <p:pic>
              <p:nvPicPr>
                <p:cNvPr id="30" name="Viết tay 29">
                  <a:extLst>
                    <a:ext uri="{FF2B5EF4-FFF2-40B4-BE49-F238E27FC236}">
                      <a16:creationId xmlns:a16="http://schemas.microsoft.com/office/drawing/2014/main" id="{AD52216F-B370-D74F-86C3-A5AB53279E1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36786" y="3481579"/>
                  <a:ext cx="6501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1" name="Viết tay 30">
                  <a:extLst>
                    <a:ext uri="{FF2B5EF4-FFF2-40B4-BE49-F238E27FC236}">
                      <a16:creationId xmlns:a16="http://schemas.microsoft.com/office/drawing/2014/main" id="{DB62BB23-E476-B445-AA76-289246F241D9}"/>
                    </a:ext>
                  </a:extLst>
                </p14:cNvPr>
                <p14:cNvContentPartPr/>
                <p14:nvPr/>
              </p14:nvContentPartPr>
              <p14:xfrm>
                <a:off x="3136146" y="3303019"/>
                <a:ext cx="393840" cy="535680"/>
              </p14:xfrm>
            </p:contentPart>
          </mc:Choice>
          <mc:Fallback>
            <p:pic>
              <p:nvPicPr>
                <p:cNvPr id="31" name="Viết tay 30">
                  <a:extLst>
                    <a:ext uri="{FF2B5EF4-FFF2-40B4-BE49-F238E27FC236}">
                      <a16:creationId xmlns:a16="http://schemas.microsoft.com/office/drawing/2014/main" id="{DB62BB23-E476-B445-AA76-289246F241D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20680" y="3287539"/>
                  <a:ext cx="424412" cy="566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6707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52E0BBC-99C5-7E44-93BC-C73C016B68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4FD3E-BB02-4D64-A776-D510668D66E7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Viết tay 2">
                <a:extLst>
                  <a:ext uri="{FF2B5EF4-FFF2-40B4-BE49-F238E27FC236}">
                    <a16:creationId xmlns:a16="http://schemas.microsoft.com/office/drawing/2014/main" id="{E737F7F2-FD9D-434C-8BCE-A1DC61AF376C}"/>
                  </a:ext>
                </a:extLst>
              </p14:cNvPr>
              <p14:cNvContentPartPr/>
              <p14:nvPr/>
            </p14:nvContentPartPr>
            <p14:xfrm>
              <a:off x="2175666" y="2673019"/>
              <a:ext cx="425520" cy="451800"/>
            </p14:xfrm>
          </p:contentPart>
        </mc:Choice>
        <mc:Fallback>
          <p:pic>
            <p:nvPicPr>
              <p:cNvPr id="3" name="Viết tay 2">
                <a:extLst>
                  <a:ext uri="{FF2B5EF4-FFF2-40B4-BE49-F238E27FC236}">
                    <a16:creationId xmlns:a16="http://schemas.microsoft.com/office/drawing/2014/main" id="{E737F7F2-FD9D-434C-8BCE-A1DC61AF37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0173" y="2657527"/>
                <a:ext cx="456146" cy="482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Viết tay 3">
                <a:extLst>
                  <a:ext uri="{FF2B5EF4-FFF2-40B4-BE49-F238E27FC236}">
                    <a16:creationId xmlns:a16="http://schemas.microsoft.com/office/drawing/2014/main" id="{F4599590-24A7-C342-B724-0A7CAB2A953A}"/>
                  </a:ext>
                </a:extLst>
              </p14:cNvPr>
              <p14:cNvContentPartPr/>
              <p14:nvPr/>
            </p14:nvContentPartPr>
            <p14:xfrm>
              <a:off x="2348826" y="2877859"/>
              <a:ext cx="84240" cy="115200"/>
            </p14:xfrm>
          </p:contentPart>
        </mc:Choice>
        <mc:Fallback>
          <p:pic>
            <p:nvPicPr>
              <p:cNvPr id="4" name="Viết tay 3">
                <a:extLst>
                  <a:ext uri="{FF2B5EF4-FFF2-40B4-BE49-F238E27FC236}">
                    <a16:creationId xmlns:a16="http://schemas.microsoft.com/office/drawing/2014/main" id="{F4599590-24A7-C342-B724-0A7CAB2A95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33346" y="2862379"/>
                <a:ext cx="1148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Viết tay 4">
                <a:extLst>
                  <a:ext uri="{FF2B5EF4-FFF2-40B4-BE49-F238E27FC236}">
                    <a16:creationId xmlns:a16="http://schemas.microsoft.com/office/drawing/2014/main" id="{80EA8DF5-D867-F44C-9D4D-3AAFB2876FD7}"/>
                  </a:ext>
                </a:extLst>
              </p14:cNvPr>
              <p14:cNvContentPartPr/>
              <p14:nvPr/>
            </p14:nvContentPartPr>
            <p14:xfrm>
              <a:off x="2327946" y="2767699"/>
              <a:ext cx="42480" cy="47520"/>
            </p14:xfrm>
          </p:contentPart>
        </mc:Choice>
        <mc:Fallback>
          <p:pic>
            <p:nvPicPr>
              <p:cNvPr id="5" name="Viết tay 4">
                <a:extLst>
                  <a:ext uri="{FF2B5EF4-FFF2-40B4-BE49-F238E27FC236}">
                    <a16:creationId xmlns:a16="http://schemas.microsoft.com/office/drawing/2014/main" id="{80EA8DF5-D867-F44C-9D4D-3AAFB2876F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2466" y="2752219"/>
                <a:ext cx="730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Viết tay 14">
                <a:extLst>
                  <a:ext uri="{FF2B5EF4-FFF2-40B4-BE49-F238E27FC236}">
                    <a16:creationId xmlns:a16="http://schemas.microsoft.com/office/drawing/2014/main" id="{25D536E9-3992-4947-BAFF-7FB930BFC97E}"/>
                  </a:ext>
                </a:extLst>
              </p14:cNvPr>
              <p14:cNvContentPartPr/>
              <p14:nvPr/>
            </p14:nvContentPartPr>
            <p14:xfrm>
              <a:off x="1834746" y="3077299"/>
              <a:ext cx="352080" cy="530280"/>
            </p14:xfrm>
          </p:contentPart>
        </mc:Choice>
        <mc:Fallback>
          <p:pic>
            <p:nvPicPr>
              <p:cNvPr id="15" name="Viết tay 14">
                <a:extLst>
                  <a:ext uri="{FF2B5EF4-FFF2-40B4-BE49-F238E27FC236}">
                    <a16:creationId xmlns:a16="http://schemas.microsoft.com/office/drawing/2014/main" id="{25D536E9-3992-4947-BAFF-7FB930BFC97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19266" y="3061830"/>
                <a:ext cx="382680" cy="560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Viết tay 6">
                <a:extLst>
                  <a:ext uri="{FF2B5EF4-FFF2-40B4-BE49-F238E27FC236}">
                    <a16:creationId xmlns:a16="http://schemas.microsoft.com/office/drawing/2014/main" id="{45BB6A72-92F2-9B4A-992A-77934F28A896}"/>
                  </a:ext>
                </a:extLst>
              </p14:cNvPr>
              <p14:cNvContentPartPr/>
              <p14:nvPr/>
            </p14:nvContentPartPr>
            <p14:xfrm>
              <a:off x="1399146" y="3580939"/>
              <a:ext cx="572400" cy="456840"/>
            </p14:xfrm>
          </p:contentPart>
        </mc:Choice>
        <mc:Fallback>
          <p:pic>
            <p:nvPicPr>
              <p:cNvPr id="7" name="Viết tay 6">
                <a:extLst>
                  <a:ext uri="{FF2B5EF4-FFF2-40B4-BE49-F238E27FC236}">
                    <a16:creationId xmlns:a16="http://schemas.microsoft.com/office/drawing/2014/main" id="{45BB6A72-92F2-9B4A-992A-77934F28A89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83666" y="3565459"/>
                <a:ext cx="60300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Viết tay 7">
                <a:extLst>
                  <a:ext uri="{FF2B5EF4-FFF2-40B4-BE49-F238E27FC236}">
                    <a16:creationId xmlns:a16="http://schemas.microsoft.com/office/drawing/2014/main" id="{C87A39C3-4276-D34A-BFDD-386BACA4792A}"/>
                  </a:ext>
                </a:extLst>
              </p14:cNvPr>
              <p14:cNvContentPartPr/>
              <p14:nvPr/>
            </p14:nvContentPartPr>
            <p14:xfrm>
              <a:off x="1556466" y="3670219"/>
              <a:ext cx="163080" cy="226080"/>
            </p14:xfrm>
          </p:contentPart>
        </mc:Choice>
        <mc:Fallback>
          <p:pic>
            <p:nvPicPr>
              <p:cNvPr id="8" name="Viết tay 7">
                <a:extLst>
                  <a:ext uri="{FF2B5EF4-FFF2-40B4-BE49-F238E27FC236}">
                    <a16:creationId xmlns:a16="http://schemas.microsoft.com/office/drawing/2014/main" id="{C87A39C3-4276-D34A-BFDD-386BACA4792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40986" y="3654714"/>
                <a:ext cx="193680" cy="256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Viết tay 8">
                <a:extLst>
                  <a:ext uri="{FF2B5EF4-FFF2-40B4-BE49-F238E27FC236}">
                    <a16:creationId xmlns:a16="http://schemas.microsoft.com/office/drawing/2014/main" id="{ADED5573-1638-4A40-8557-6E8AF27FF08C}"/>
                  </a:ext>
                </a:extLst>
              </p14:cNvPr>
              <p14:cNvContentPartPr/>
              <p14:nvPr/>
            </p14:nvContentPartPr>
            <p14:xfrm>
              <a:off x="1656186" y="3785779"/>
              <a:ext cx="231120" cy="89640"/>
            </p14:xfrm>
          </p:contentPart>
        </mc:Choice>
        <mc:Fallback>
          <p:pic>
            <p:nvPicPr>
              <p:cNvPr id="9" name="Viết tay 8">
                <a:extLst>
                  <a:ext uri="{FF2B5EF4-FFF2-40B4-BE49-F238E27FC236}">
                    <a16:creationId xmlns:a16="http://schemas.microsoft.com/office/drawing/2014/main" id="{ADED5573-1638-4A40-8557-6E8AF27FF0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40730" y="3770299"/>
                <a:ext cx="261672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" name="Viết tay 19">
                <a:extLst>
                  <a:ext uri="{FF2B5EF4-FFF2-40B4-BE49-F238E27FC236}">
                    <a16:creationId xmlns:a16="http://schemas.microsoft.com/office/drawing/2014/main" id="{474CF639-5CF6-724B-845C-096894633DA0}"/>
                  </a:ext>
                </a:extLst>
              </p14:cNvPr>
              <p14:cNvContentPartPr/>
              <p14:nvPr/>
            </p14:nvContentPartPr>
            <p14:xfrm>
              <a:off x="1829346" y="4048219"/>
              <a:ext cx="1139040" cy="1348920"/>
            </p14:xfrm>
          </p:contentPart>
        </mc:Choice>
        <mc:Fallback>
          <p:pic>
            <p:nvPicPr>
              <p:cNvPr id="20" name="Viết tay 19">
                <a:extLst>
                  <a:ext uri="{FF2B5EF4-FFF2-40B4-BE49-F238E27FC236}">
                    <a16:creationId xmlns:a16="http://schemas.microsoft.com/office/drawing/2014/main" id="{474CF639-5CF6-724B-845C-096894633DA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13866" y="4032743"/>
                <a:ext cx="1169640" cy="1379512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Nhóm 22">
            <a:extLst>
              <a:ext uri="{FF2B5EF4-FFF2-40B4-BE49-F238E27FC236}">
                <a16:creationId xmlns:a16="http://schemas.microsoft.com/office/drawing/2014/main" id="{3DFAC833-E354-4844-BE53-2D8575BCD481}"/>
              </a:ext>
            </a:extLst>
          </p:cNvPr>
          <p:cNvGrpSpPr/>
          <p:nvPr/>
        </p:nvGrpSpPr>
        <p:grpSpPr>
          <a:xfrm>
            <a:off x="2915826" y="2347579"/>
            <a:ext cx="1674360" cy="3354120"/>
            <a:chOff x="2915826" y="2347579"/>
            <a:chExt cx="1674360" cy="335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Viết tay 10">
                  <a:extLst>
                    <a:ext uri="{FF2B5EF4-FFF2-40B4-BE49-F238E27FC236}">
                      <a16:creationId xmlns:a16="http://schemas.microsoft.com/office/drawing/2014/main" id="{46467C33-143A-5148-A7D0-0AC2C57BAAFA}"/>
                    </a:ext>
                  </a:extLst>
                </p14:cNvPr>
                <p14:cNvContentPartPr/>
                <p14:nvPr/>
              </p14:nvContentPartPr>
              <p14:xfrm>
                <a:off x="4044066" y="2347579"/>
                <a:ext cx="546120" cy="456840"/>
              </p14:xfrm>
            </p:contentPart>
          </mc:Choice>
          <mc:Fallback>
            <p:pic>
              <p:nvPicPr>
                <p:cNvPr id="11" name="Viết tay 10">
                  <a:extLst>
                    <a:ext uri="{FF2B5EF4-FFF2-40B4-BE49-F238E27FC236}">
                      <a16:creationId xmlns:a16="http://schemas.microsoft.com/office/drawing/2014/main" id="{46467C33-143A-5148-A7D0-0AC2C57BAAF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28586" y="2332099"/>
                  <a:ext cx="57672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Viết tay 11">
                  <a:extLst>
                    <a:ext uri="{FF2B5EF4-FFF2-40B4-BE49-F238E27FC236}">
                      <a16:creationId xmlns:a16="http://schemas.microsoft.com/office/drawing/2014/main" id="{7DAFCF4D-2A1A-FD4F-A2C2-66A191E37A0F}"/>
                    </a:ext>
                  </a:extLst>
                </p14:cNvPr>
                <p14:cNvContentPartPr/>
                <p14:nvPr/>
              </p14:nvContentPartPr>
              <p14:xfrm>
                <a:off x="4217226" y="2573299"/>
                <a:ext cx="105480" cy="325080"/>
              </p14:xfrm>
            </p:contentPart>
          </mc:Choice>
          <mc:Fallback>
            <p:pic>
              <p:nvPicPr>
                <p:cNvPr id="12" name="Viết tay 11">
                  <a:extLst>
                    <a:ext uri="{FF2B5EF4-FFF2-40B4-BE49-F238E27FC236}">
                      <a16:creationId xmlns:a16="http://schemas.microsoft.com/office/drawing/2014/main" id="{7DAFCF4D-2A1A-FD4F-A2C2-66A191E37A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01746" y="2557819"/>
                  <a:ext cx="1360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Viết tay 12">
                  <a:extLst>
                    <a:ext uri="{FF2B5EF4-FFF2-40B4-BE49-F238E27FC236}">
                      <a16:creationId xmlns:a16="http://schemas.microsoft.com/office/drawing/2014/main" id="{C7DAB259-0B56-3140-B5A0-AB389998C0AD}"/>
                    </a:ext>
                  </a:extLst>
                </p14:cNvPr>
                <p14:cNvContentPartPr/>
                <p14:nvPr/>
              </p14:nvContentPartPr>
              <p14:xfrm>
                <a:off x="4243506" y="2494819"/>
                <a:ext cx="37080" cy="68760"/>
              </p14:xfrm>
            </p:contentPart>
          </mc:Choice>
          <mc:Fallback>
            <p:pic>
              <p:nvPicPr>
                <p:cNvPr id="13" name="Viết tay 12">
                  <a:extLst>
                    <a:ext uri="{FF2B5EF4-FFF2-40B4-BE49-F238E27FC236}">
                      <a16:creationId xmlns:a16="http://schemas.microsoft.com/office/drawing/2014/main" id="{C7DAB259-0B56-3140-B5A0-AB389998C0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28026" y="2479339"/>
                  <a:ext cx="676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Viết tay 16">
                  <a:extLst>
                    <a:ext uri="{FF2B5EF4-FFF2-40B4-BE49-F238E27FC236}">
                      <a16:creationId xmlns:a16="http://schemas.microsoft.com/office/drawing/2014/main" id="{EC6A8F08-2188-8049-81A7-75C2B10F17DF}"/>
                    </a:ext>
                  </a:extLst>
                </p14:cNvPr>
                <p14:cNvContentPartPr/>
                <p14:nvPr/>
              </p14:nvContentPartPr>
              <p14:xfrm>
                <a:off x="2915826" y="5176459"/>
                <a:ext cx="588240" cy="525240"/>
              </p14:xfrm>
            </p:contentPart>
          </mc:Choice>
          <mc:Fallback>
            <p:pic>
              <p:nvPicPr>
                <p:cNvPr id="17" name="Viết tay 16">
                  <a:extLst>
                    <a:ext uri="{FF2B5EF4-FFF2-40B4-BE49-F238E27FC236}">
                      <a16:creationId xmlns:a16="http://schemas.microsoft.com/office/drawing/2014/main" id="{EC6A8F08-2188-8049-81A7-75C2B10F17D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00346" y="5160979"/>
                  <a:ext cx="61884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Viết tay 17">
                  <a:extLst>
                    <a:ext uri="{FF2B5EF4-FFF2-40B4-BE49-F238E27FC236}">
                      <a16:creationId xmlns:a16="http://schemas.microsoft.com/office/drawing/2014/main" id="{A86316D4-F723-384D-8118-CEE459F42EEC}"/>
                    </a:ext>
                  </a:extLst>
                </p14:cNvPr>
                <p14:cNvContentPartPr/>
                <p14:nvPr/>
              </p14:nvContentPartPr>
              <p14:xfrm>
                <a:off x="3136146" y="5402179"/>
                <a:ext cx="142200" cy="189360"/>
              </p14:xfrm>
            </p:contentPart>
          </mc:Choice>
          <mc:Fallback>
            <p:pic>
              <p:nvPicPr>
                <p:cNvPr id="18" name="Viết tay 17">
                  <a:extLst>
                    <a:ext uri="{FF2B5EF4-FFF2-40B4-BE49-F238E27FC236}">
                      <a16:creationId xmlns:a16="http://schemas.microsoft.com/office/drawing/2014/main" id="{A86316D4-F723-384D-8118-CEE459F42EE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20666" y="5386699"/>
                  <a:ext cx="1728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Viết tay 21">
                  <a:extLst>
                    <a:ext uri="{FF2B5EF4-FFF2-40B4-BE49-F238E27FC236}">
                      <a16:creationId xmlns:a16="http://schemas.microsoft.com/office/drawing/2014/main" id="{27CB0135-FDDB-D348-9813-50CA6506F953}"/>
                    </a:ext>
                  </a:extLst>
                </p14:cNvPr>
                <p14:cNvContentPartPr/>
                <p14:nvPr/>
              </p14:nvContentPartPr>
              <p14:xfrm>
                <a:off x="3403626" y="2830699"/>
                <a:ext cx="929160" cy="2435400"/>
              </p14:xfrm>
            </p:contentPart>
          </mc:Choice>
          <mc:Fallback>
            <p:pic>
              <p:nvPicPr>
                <p:cNvPr id="22" name="Viết tay 21">
                  <a:extLst>
                    <a:ext uri="{FF2B5EF4-FFF2-40B4-BE49-F238E27FC236}">
                      <a16:creationId xmlns:a16="http://schemas.microsoft.com/office/drawing/2014/main" id="{27CB0135-FDDB-D348-9813-50CA6506F95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88146" y="2815219"/>
                  <a:ext cx="959760" cy="246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4" name="Viết tay 23">
                <a:extLst>
                  <a:ext uri="{FF2B5EF4-FFF2-40B4-BE49-F238E27FC236}">
                    <a16:creationId xmlns:a16="http://schemas.microsoft.com/office/drawing/2014/main" id="{04D8C872-940C-9543-B6D2-F732FC590BD0}"/>
                  </a:ext>
                </a:extLst>
              </p14:cNvPr>
              <p14:cNvContentPartPr/>
              <p14:nvPr/>
            </p14:nvContentPartPr>
            <p14:xfrm>
              <a:off x="2569146" y="2515699"/>
              <a:ext cx="1474920" cy="257400"/>
            </p14:xfrm>
          </p:contentPart>
        </mc:Choice>
        <mc:Fallback>
          <p:pic>
            <p:nvPicPr>
              <p:cNvPr id="24" name="Viết tay 23">
                <a:extLst>
                  <a:ext uri="{FF2B5EF4-FFF2-40B4-BE49-F238E27FC236}">
                    <a16:creationId xmlns:a16="http://schemas.microsoft.com/office/drawing/2014/main" id="{04D8C872-940C-9543-B6D2-F732FC590BD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53666" y="2500241"/>
                <a:ext cx="1505520" cy="287957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Nhóm 26">
            <a:extLst>
              <a:ext uri="{FF2B5EF4-FFF2-40B4-BE49-F238E27FC236}">
                <a16:creationId xmlns:a16="http://schemas.microsoft.com/office/drawing/2014/main" id="{1F059362-2109-D940-9859-06EF7B89B8DC}"/>
              </a:ext>
            </a:extLst>
          </p:cNvPr>
          <p:cNvGrpSpPr/>
          <p:nvPr/>
        </p:nvGrpSpPr>
        <p:grpSpPr>
          <a:xfrm>
            <a:off x="2081706" y="4326859"/>
            <a:ext cx="471960" cy="524520"/>
            <a:chOff x="2081706" y="4326859"/>
            <a:chExt cx="471960" cy="52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Viết tay 24">
                  <a:extLst>
                    <a:ext uri="{FF2B5EF4-FFF2-40B4-BE49-F238E27FC236}">
                      <a16:creationId xmlns:a16="http://schemas.microsoft.com/office/drawing/2014/main" id="{42D92D0A-DE15-6645-97D9-4F508240A272}"/>
                    </a:ext>
                  </a:extLst>
                </p14:cNvPr>
                <p14:cNvContentPartPr/>
                <p14:nvPr/>
              </p14:nvContentPartPr>
              <p14:xfrm>
                <a:off x="2081706" y="4536019"/>
                <a:ext cx="471960" cy="79200"/>
              </p14:xfrm>
            </p:contentPart>
          </mc:Choice>
          <mc:Fallback>
            <p:pic>
              <p:nvPicPr>
                <p:cNvPr id="25" name="Viết tay 24">
                  <a:extLst>
                    <a:ext uri="{FF2B5EF4-FFF2-40B4-BE49-F238E27FC236}">
                      <a16:creationId xmlns:a16="http://schemas.microsoft.com/office/drawing/2014/main" id="{42D92D0A-DE15-6645-97D9-4F508240A2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66226" y="4520468"/>
                  <a:ext cx="502560" cy="109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Viết tay 25">
                  <a:extLst>
                    <a:ext uri="{FF2B5EF4-FFF2-40B4-BE49-F238E27FC236}">
                      <a16:creationId xmlns:a16="http://schemas.microsoft.com/office/drawing/2014/main" id="{7939CD37-7943-EB49-AC12-11E9D10C975F}"/>
                    </a:ext>
                  </a:extLst>
                </p14:cNvPr>
                <p14:cNvContentPartPr/>
                <p14:nvPr/>
              </p14:nvContentPartPr>
              <p14:xfrm>
                <a:off x="2165226" y="4326859"/>
                <a:ext cx="304920" cy="524520"/>
              </p14:xfrm>
            </p:contentPart>
          </mc:Choice>
          <mc:Fallback>
            <p:pic>
              <p:nvPicPr>
                <p:cNvPr id="26" name="Viết tay 25">
                  <a:extLst>
                    <a:ext uri="{FF2B5EF4-FFF2-40B4-BE49-F238E27FC236}">
                      <a16:creationId xmlns:a16="http://schemas.microsoft.com/office/drawing/2014/main" id="{7939CD37-7943-EB49-AC12-11E9D10C975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49746" y="4311379"/>
                  <a:ext cx="335520" cy="55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8" name="Viết tay 27">
                <a:extLst>
                  <a:ext uri="{FF2B5EF4-FFF2-40B4-BE49-F238E27FC236}">
                    <a16:creationId xmlns:a16="http://schemas.microsoft.com/office/drawing/2014/main" id="{4E7FDC5F-F5C5-5649-8326-AEC44D12465E}"/>
                  </a:ext>
                </a:extLst>
              </p14:cNvPr>
              <p14:cNvContentPartPr/>
              <p14:nvPr/>
            </p14:nvContentPartPr>
            <p14:xfrm>
              <a:off x="1000266" y="2363419"/>
              <a:ext cx="1805760" cy="1931760"/>
            </p14:xfrm>
          </p:contentPart>
        </mc:Choice>
        <mc:Fallback>
          <p:pic>
            <p:nvPicPr>
              <p:cNvPr id="28" name="Viết tay 27">
                <a:extLst>
                  <a:ext uri="{FF2B5EF4-FFF2-40B4-BE49-F238E27FC236}">
                    <a16:creationId xmlns:a16="http://schemas.microsoft.com/office/drawing/2014/main" id="{4E7FDC5F-F5C5-5649-8326-AEC44D12465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64266" y="2291406"/>
                <a:ext cx="1877400" cy="20754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9938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415D50A-9A5B-4CC3-BFA2-77E95A1154F9}" type="slidenum">
              <a:rPr lang="en-US"/>
              <a:pPr/>
              <a:t>28</a:t>
            </a:fld>
            <a:endParaRPr lang="en-US"/>
          </a:p>
        </p:txBody>
      </p:sp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Nhận</a:t>
            </a:r>
            <a:r>
              <a:rPr lang="en-US"/>
              <a:t> </a:t>
            </a:r>
            <a:r>
              <a:rPr lang="en-US" err="1"/>
              <a:t>xét</a:t>
            </a:r>
            <a:r>
              <a:rPr lang="en-US"/>
              <a:t> </a:t>
            </a:r>
            <a:r>
              <a:rPr lang="en-US" err="1"/>
              <a:t>về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E-W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err="1"/>
              <a:t>Thoả</a:t>
            </a:r>
            <a:r>
              <a:rPr lang="en-US" sz="2400"/>
              <a:t> </a:t>
            </a:r>
            <a:r>
              <a:rPr lang="en-US" sz="2400" err="1"/>
              <a:t>hiệp</a:t>
            </a:r>
            <a:r>
              <a:rPr lang="en-US" sz="2400"/>
              <a:t> </a:t>
            </a:r>
            <a:r>
              <a:rPr lang="en-US" sz="2400" err="1"/>
              <a:t>để</a:t>
            </a:r>
            <a:r>
              <a:rPr lang="en-US" sz="2400"/>
              <a:t> </a:t>
            </a:r>
            <a:r>
              <a:rPr lang="en-US" sz="2400" err="1"/>
              <a:t>kết</a:t>
            </a:r>
            <a:r>
              <a:rPr lang="en-US" sz="2400"/>
              <a:t> </a:t>
            </a:r>
            <a:r>
              <a:rPr lang="en-US" sz="2400" err="1"/>
              <a:t>hợp</a:t>
            </a:r>
            <a:r>
              <a:rPr lang="en-US" sz="2400"/>
              <a:t> </a:t>
            </a:r>
            <a:r>
              <a:rPr lang="en-US" sz="2400" err="1"/>
              <a:t>hai</a:t>
            </a:r>
            <a:r>
              <a:rPr lang="en-US" sz="2400"/>
              <a:t> </a:t>
            </a:r>
            <a:r>
              <a:rPr lang="en-US" sz="2400" err="1"/>
              <a:t>thành</a:t>
            </a:r>
            <a:r>
              <a:rPr lang="en-US" sz="2400"/>
              <a:t> </a:t>
            </a:r>
            <a:r>
              <a:rPr lang="en-US" sz="2400" err="1"/>
              <a:t>phần</a:t>
            </a:r>
            <a:r>
              <a:rPr lang="en-US" sz="2400"/>
              <a:t> A </a:t>
            </a:r>
            <a:r>
              <a:rPr lang="en-US" sz="2400" err="1"/>
              <a:t>và</a:t>
            </a:r>
            <a:r>
              <a:rPr lang="en-US" sz="2400"/>
              <a:t> B </a:t>
            </a:r>
            <a:r>
              <a:rPr lang="en-US" sz="2400" err="1"/>
              <a:t>tính</a:t>
            </a:r>
            <a:r>
              <a:rPr lang="en-US" sz="2400"/>
              <a:t> </a:t>
            </a:r>
            <a:r>
              <a:rPr lang="en-US" sz="2400" err="1"/>
              <a:t>được</a:t>
            </a:r>
            <a:r>
              <a:rPr lang="en-US" sz="2400"/>
              <a:t> </a:t>
            </a:r>
            <a:r>
              <a:rPr lang="en-US" sz="2400" err="1"/>
              <a:t>việc</a:t>
            </a:r>
            <a:r>
              <a:rPr lang="en-US" sz="2400"/>
              <a:t> </a:t>
            </a:r>
            <a:r>
              <a:rPr lang="en-US" sz="2400" err="1"/>
              <a:t>tiết</a:t>
            </a:r>
            <a:r>
              <a:rPr lang="en-US" sz="2400"/>
              <a:t> </a:t>
            </a:r>
            <a:r>
              <a:rPr lang="en-US" sz="2400" err="1"/>
              <a:t>kiệm</a:t>
            </a:r>
            <a:r>
              <a:rPr lang="en-US" sz="2400"/>
              <a:t> </a:t>
            </a:r>
            <a:r>
              <a:rPr lang="en-US" sz="2400" err="1"/>
              <a:t>bằng</a:t>
            </a:r>
            <a:r>
              <a:rPr lang="en-US" sz="2400"/>
              <a:t> </a:t>
            </a:r>
            <a:r>
              <a:rPr lang="en-US" sz="2400" err="1"/>
              <a:t>cách</a:t>
            </a:r>
            <a:r>
              <a:rPr lang="en-US" sz="2400"/>
              <a:t> </a:t>
            </a:r>
            <a:r>
              <a:rPr lang="en-US" sz="2400" err="1"/>
              <a:t>đi</a:t>
            </a:r>
            <a:r>
              <a:rPr lang="en-US" sz="2400"/>
              <a:t> qua </a:t>
            </a:r>
            <a:r>
              <a:rPr lang="en-US" sz="2400" i="1" err="1">
                <a:solidFill>
                  <a:srgbClr val="A50021"/>
                </a:solidFill>
              </a:rPr>
              <a:t>nút</a:t>
            </a:r>
            <a:r>
              <a:rPr lang="en-US" sz="2400" i="1">
                <a:solidFill>
                  <a:srgbClr val="A50021"/>
                </a:solidFill>
              </a:rPr>
              <a:t> </a:t>
            </a:r>
            <a:r>
              <a:rPr lang="en-US" sz="2400" i="1" err="1">
                <a:solidFill>
                  <a:srgbClr val="A50021"/>
                </a:solidFill>
              </a:rPr>
              <a:t>hàng</a:t>
            </a:r>
            <a:r>
              <a:rPr lang="en-US" sz="2400" i="1">
                <a:solidFill>
                  <a:srgbClr val="A50021"/>
                </a:solidFill>
              </a:rPr>
              <a:t> </a:t>
            </a:r>
            <a:r>
              <a:rPr lang="en-US" sz="2400" i="1" err="1">
                <a:solidFill>
                  <a:srgbClr val="A50021"/>
                </a:solidFill>
              </a:rPr>
              <a:t>xóm</a:t>
            </a:r>
            <a:r>
              <a:rPr lang="en-US" sz="2400"/>
              <a:t> </a:t>
            </a:r>
            <a:r>
              <a:rPr lang="en-US" sz="2400" err="1"/>
              <a:t>thay</a:t>
            </a:r>
            <a:r>
              <a:rPr lang="en-US" sz="2400"/>
              <a:t> </a:t>
            </a:r>
            <a:r>
              <a:rPr lang="en-US" sz="2400" err="1"/>
              <a:t>vì</a:t>
            </a:r>
            <a:r>
              <a:rPr lang="en-US" sz="2400"/>
              <a:t> </a:t>
            </a:r>
            <a:r>
              <a:rPr lang="en-US" sz="2400" err="1"/>
              <a:t>đi</a:t>
            </a:r>
            <a:r>
              <a:rPr lang="en-US" sz="2400"/>
              <a:t> </a:t>
            </a:r>
            <a:r>
              <a:rPr lang="en-US" sz="2400" err="1"/>
              <a:t>đến</a:t>
            </a:r>
            <a:r>
              <a:rPr lang="en-US" sz="2400"/>
              <a:t> </a:t>
            </a:r>
            <a:r>
              <a:rPr lang="en-US" sz="2400" i="1" err="1">
                <a:solidFill>
                  <a:srgbClr val="D60093"/>
                </a:solidFill>
              </a:rPr>
              <a:t>nút</a:t>
            </a:r>
            <a:r>
              <a:rPr lang="en-US" sz="2400" i="1">
                <a:solidFill>
                  <a:srgbClr val="D60093"/>
                </a:solidFill>
              </a:rPr>
              <a:t> </a:t>
            </a:r>
            <a:r>
              <a:rPr lang="en-US" sz="2400" i="1" err="1">
                <a:solidFill>
                  <a:srgbClr val="D60093"/>
                </a:solidFill>
              </a:rPr>
              <a:t>trung</a:t>
            </a:r>
            <a:r>
              <a:rPr lang="en-US" sz="2400" i="1">
                <a:solidFill>
                  <a:srgbClr val="D60093"/>
                </a:solidFill>
              </a:rPr>
              <a:t> </a:t>
            </a:r>
            <a:r>
              <a:rPr lang="en-US" sz="2400" i="1" err="1">
                <a:solidFill>
                  <a:srgbClr val="D60093"/>
                </a:solidFill>
              </a:rPr>
              <a:t>tâm</a:t>
            </a:r>
            <a:endParaRPr lang="en-US" sz="2400" i="1">
              <a:solidFill>
                <a:srgbClr val="D60093"/>
              </a:solidFill>
            </a:endParaRPr>
          </a:p>
          <a:p>
            <a:r>
              <a:rPr lang="en-US" sz="2400" err="1"/>
              <a:t>Giải</a:t>
            </a:r>
            <a:r>
              <a:rPr lang="en-US" sz="2400"/>
              <a:t> </a:t>
            </a:r>
            <a:r>
              <a:rPr lang="en-US" sz="2400" err="1"/>
              <a:t>thuật</a:t>
            </a:r>
            <a:r>
              <a:rPr lang="en-US" sz="2400"/>
              <a:t> </a:t>
            </a:r>
            <a:r>
              <a:rPr lang="en-US" sz="2400" err="1"/>
              <a:t>kết</a:t>
            </a:r>
            <a:r>
              <a:rPr lang="en-US" sz="2400"/>
              <a:t> </a:t>
            </a:r>
            <a:r>
              <a:rPr lang="en-US" sz="2400" err="1"/>
              <a:t>thúc</a:t>
            </a:r>
            <a:r>
              <a:rPr lang="en-US" sz="2400"/>
              <a:t> </a:t>
            </a:r>
            <a:r>
              <a:rPr lang="en-US" sz="2400" err="1"/>
              <a:t>khi</a:t>
            </a:r>
            <a:r>
              <a:rPr lang="en-US" sz="2400"/>
              <a:t> </a:t>
            </a:r>
            <a:r>
              <a:rPr lang="en-US" sz="2400" err="1"/>
              <a:t>tất</a:t>
            </a:r>
            <a:r>
              <a:rPr lang="en-US" sz="2400"/>
              <a:t> </a:t>
            </a:r>
            <a:r>
              <a:rPr lang="en-US" sz="2400" err="1"/>
              <a:t>cả</a:t>
            </a:r>
            <a:r>
              <a:rPr lang="en-US" sz="2400"/>
              <a:t> </a:t>
            </a:r>
            <a:r>
              <a:rPr lang="en-US" sz="2400" err="1"/>
              <a:t>các</a:t>
            </a:r>
            <a:r>
              <a:rPr lang="en-US" sz="2400"/>
              <a:t> </a:t>
            </a:r>
            <a:r>
              <a:rPr lang="en-US" sz="2400" err="1"/>
              <a:t>thoả</a:t>
            </a:r>
            <a:r>
              <a:rPr lang="en-US" sz="2400"/>
              <a:t> </a:t>
            </a:r>
            <a:r>
              <a:rPr lang="en-US" sz="2400" err="1"/>
              <a:t>hiệp</a:t>
            </a:r>
            <a:r>
              <a:rPr lang="en-US" sz="2400"/>
              <a:t> </a:t>
            </a:r>
            <a:r>
              <a:rPr lang="en-US" sz="2400" err="1"/>
              <a:t>đều</a:t>
            </a:r>
            <a:r>
              <a:rPr lang="en-US" sz="2400"/>
              <a:t> </a:t>
            </a:r>
            <a:r>
              <a:rPr lang="en-US" sz="2400" err="1"/>
              <a:t>là</a:t>
            </a:r>
            <a:r>
              <a:rPr lang="en-US" sz="2400"/>
              <a:t> </a:t>
            </a:r>
            <a:r>
              <a:rPr lang="en-US" sz="2400" err="1"/>
              <a:t>dương</a:t>
            </a:r>
            <a:r>
              <a:rPr lang="en-US" sz="2400"/>
              <a:t> hay </a:t>
            </a:r>
            <a:r>
              <a:rPr lang="en-US" sz="2400" err="1"/>
              <a:t>danh</a:t>
            </a:r>
            <a:r>
              <a:rPr lang="en-US" sz="2400"/>
              <a:t> </a:t>
            </a:r>
            <a:r>
              <a:rPr lang="en-US" sz="2400" err="1"/>
              <a:t>sach</a:t>
            </a:r>
            <a:r>
              <a:rPr lang="en-US" sz="2400"/>
              <a:t> </a:t>
            </a:r>
            <a:r>
              <a:rPr lang="en-US" sz="2400" err="1"/>
              <a:t>có</a:t>
            </a:r>
            <a:r>
              <a:rPr lang="en-US" sz="2400"/>
              <a:t> </a:t>
            </a:r>
            <a:r>
              <a:rPr lang="en-US" sz="2400" err="1"/>
              <a:t>thể</a:t>
            </a:r>
            <a:r>
              <a:rPr lang="en-US" sz="2400"/>
              <a:t> </a:t>
            </a:r>
            <a:r>
              <a:rPr lang="en-US" sz="2400" err="1"/>
              <a:t>kết</a:t>
            </a:r>
            <a:r>
              <a:rPr lang="en-US" sz="2400"/>
              <a:t> </a:t>
            </a:r>
            <a:r>
              <a:rPr lang="en-US" sz="2400" err="1"/>
              <a:t>hợp</a:t>
            </a:r>
            <a:r>
              <a:rPr lang="en-US" sz="2400"/>
              <a:t> </a:t>
            </a:r>
            <a:r>
              <a:rPr lang="en-US" sz="2400" err="1"/>
              <a:t>đã</a:t>
            </a:r>
            <a:r>
              <a:rPr lang="en-US" sz="2400"/>
              <a:t> </a:t>
            </a:r>
            <a:r>
              <a:rPr lang="en-US" sz="2400" err="1"/>
              <a:t>hết</a:t>
            </a:r>
            <a:endParaRPr lang="en-US" sz="2400"/>
          </a:p>
          <a:p>
            <a:r>
              <a:rPr lang="en-US" sz="2400" err="1"/>
              <a:t>Giải</a:t>
            </a:r>
            <a:r>
              <a:rPr lang="en-US" sz="2400"/>
              <a:t> </a:t>
            </a:r>
            <a:r>
              <a:rPr lang="en-US" sz="2400" err="1"/>
              <a:t>thuật</a:t>
            </a:r>
            <a:r>
              <a:rPr lang="en-US" sz="2400"/>
              <a:t> heuristic – </a:t>
            </a:r>
            <a:r>
              <a:rPr lang="en-US" sz="2400" err="1"/>
              <a:t>không</a:t>
            </a:r>
            <a:r>
              <a:rPr lang="en-US" sz="2400"/>
              <a:t> </a:t>
            </a:r>
            <a:r>
              <a:rPr lang="en-US" sz="2400" err="1"/>
              <a:t>đảm</a:t>
            </a:r>
            <a:r>
              <a:rPr lang="en-US" sz="2400"/>
              <a:t> </a:t>
            </a:r>
            <a:r>
              <a:rPr lang="en-US" sz="2400" err="1"/>
              <a:t>bảo</a:t>
            </a:r>
            <a:r>
              <a:rPr lang="en-US" sz="2400"/>
              <a:t> </a:t>
            </a:r>
            <a:r>
              <a:rPr lang="en-US" sz="2400" err="1"/>
              <a:t>cho</a:t>
            </a:r>
            <a:r>
              <a:rPr lang="en-US" sz="2400"/>
              <a:t> </a:t>
            </a:r>
            <a:r>
              <a:rPr lang="en-US" sz="2400" err="1"/>
              <a:t>kết</a:t>
            </a:r>
            <a:r>
              <a:rPr lang="en-US" sz="2400"/>
              <a:t> </a:t>
            </a:r>
            <a:r>
              <a:rPr lang="en-US" sz="2400" err="1"/>
              <a:t>quả</a:t>
            </a:r>
            <a:r>
              <a:rPr lang="en-US" sz="2400"/>
              <a:t> </a:t>
            </a:r>
            <a:r>
              <a:rPr lang="en-US" sz="2400" err="1"/>
              <a:t>tối</a:t>
            </a:r>
            <a:r>
              <a:rPr lang="en-US" sz="2400"/>
              <a:t> </a:t>
            </a:r>
            <a:r>
              <a:rPr lang="en-US" sz="2400" err="1"/>
              <a:t>ưu</a:t>
            </a:r>
            <a:endParaRPr lang="en-US" sz="2400"/>
          </a:p>
          <a:p>
            <a:r>
              <a:rPr lang="en-US" sz="2400" err="1"/>
              <a:t>Đảm</a:t>
            </a:r>
            <a:r>
              <a:rPr lang="en-US" sz="2400"/>
              <a:t> </a:t>
            </a:r>
            <a:r>
              <a:rPr lang="en-US" sz="2400" err="1"/>
              <a:t>bảo</a:t>
            </a:r>
            <a:r>
              <a:rPr lang="en-US" sz="2400"/>
              <a:t> </a:t>
            </a:r>
            <a:r>
              <a:rPr lang="en-US" sz="2400" err="1"/>
              <a:t>rằng</a:t>
            </a:r>
            <a:r>
              <a:rPr lang="en-US" sz="2400"/>
              <a:t> </a:t>
            </a:r>
            <a:r>
              <a:rPr lang="en-US" sz="2400" err="1"/>
              <a:t>cây</a:t>
            </a:r>
            <a:r>
              <a:rPr lang="en-US" sz="2400"/>
              <a:t> </a:t>
            </a:r>
            <a:r>
              <a:rPr lang="en-US" sz="2400" err="1"/>
              <a:t>thoả</a:t>
            </a:r>
            <a:r>
              <a:rPr lang="en-US" sz="2400"/>
              <a:t> </a:t>
            </a:r>
            <a:r>
              <a:rPr lang="en-US" sz="2400" err="1"/>
              <a:t>mãn</a:t>
            </a:r>
            <a:r>
              <a:rPr lang="en-US" sz="2400"/>
              <a:t> </a:t>
            </a:r>
            <a:r>
              <a:rPr lang="en-US" sz="2400" err="1"/>
              <a:t>ràng</a:t>
            </a:r>
            <a:r>
              <a:rPr lang="en-US" sz="2400"/>
              <a:t> </a:t>
            </a:r>
            <a:r>
              <a:rPr lang="en-US" sz="2400" err="1"/>
              <a:t>buộc</a:t>
            </a:r>
            <a:r>
              <a:rPr lang="en-US" sz="2400"/>
              <a:t> dung </a:t>
            </a:r>
            <a:r>
              <a:rPr lang="en-US" sz="2400" err="1"/>
              <a:t>lượng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ACE746-46FA-4C46-8E0B-2910DD4E8209}" type="slidenum">
              <a:rPr lang="en-US"/>
              <a:pPr/>
              <a:t>29</a:t>
            </a:fld>
            <a:endParaRPr lang="en-US"/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792163"/>
          </a:xfrm>
        </p:spPr>
        <p:txBody>
          <a:bodyPr/>
          <a:lstStyle/>
          <a:p>
            <a:r>
              <a:rPr lang="en-US" sz="3600"/>
              <a:t>Ví dụ 1 Esau-William (1)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990600"/>
            <a:ext cx="7772400" cy="4035425"/>
          </a:xfrm>
        </p:spPr>
        <p:txBody>
          <a:bodyPr/>
          <a:lstStyle/>
          <a:p>
            <a:r>
              <a:rPr lang="en-US" sz="2000"/>
              <a:t>W=3, mỗi nút có wi=1, Nút trung tâm 0</a:t>
            </a:r>
          </a:p>
          <a:p>
            <a:r>
              <a:rPr lang="en-US" sz="2000"/>
              <a:t>thoả hiệp(1)=min</a:t>
            </a:r>
            <a:r>
              <a:rPr lang="en-US" sz="2000" baseline="-25000"/>
              <a:t>j </a:t>
            </a:r>
            <a:r>
              <a:rPr lang="en-US" sz="2000"/>
              <a:t>Cost(N1,NJ)- Cost(Comp(N1),trung tâm)</a:t>
            </a:r>
            <a:br>
              <a:rPr lang="en-US" sz="2000"/>
            </a:br>
            <a:r>
              <a:rPr lang="en-US" sz="2000"/>
              <a:t>=min</a:t>
            </a:r>
            <a:r>
              <a:rPr lang="en-US" sz="2000" baseline="-25000"/>
              <a:t>j </a:t>
            </a:r>
            <a:r>
              <a:rPr lang="en-US" sz="2000"/>
              <a:t>Cost(N1,N3) -5  (  </a:t>
            </a:r>
            <a:r>
              <a:rPr lang="en-US" sz="2000">
                <a:solidFill>
                  <a:srgbClr val="A50021"/>
                </a:solidFill>
              </a:rPr>
              <a:t>vì Comp(N1) có chứa N1</a:t>
            </a:r>
            <a:r>
              <a:rPr lang="en-US" sz="2000"/>
              <a:t>)</a:t>
            </a:r>
            <a:br>
              <a:rPr lang="en-US" sz="2000"/>
            </a:br>
            <a:r>
              <a:rPr lang="en-US" sz="2000"/>
              <a:t>=3-5= -2   (</a:t>
            </a:r>
            <a:r>
              <a:rPr lang="en-US" sz="2000">
                <a:solidFill>
                  <a:srgbClr val="A50021"/>
                </a:solidFill>
              </a:rPr>
              <a:t>vì nút hàng xóm gần nhất là N3</a:t>
            </a:r>
            <a:r>
              <a:rPr lang="en-US" sz="2000"/>
              <a:t>)</a:t>
            </a:r>
          </a:p>
          <a:p>
            <a:r>
              <a:rPr lang="en-US" sz="2000"/>
              <a:t>thoả hiệp(2)=4-6= -2</a:t>
            </a:r>
          </a:p>
          <a:p>
            <a:r>
              <a:rPr lang="en-US" sz="2000"/>
              <a:t>thoả hiệp(3)=3-9= -6</a:t>
            </a:r>
          </a:p>
          <a:p>
            <a:r>
              <a:rPr lang="en-US" sz="2000"/>
              <a:t>thoả hiệp(4)=5-12= -7</a:t>
            </a:r>
          </a:p>
          <a:p>
            <a:r>
              <a:rPr lang="en-US" sz="2000"/>
              <a:t>thoả hiệp(5)=6-15= -9</a:t>
            </a:r>
          </a:p>
          <a:p>
            <a:r>
              <a:rPr lang="en-US" sz="2000"/>
              <a:t>thoả hiệp(5) là nhỏ nhất</a:t>
            </a:r>
          </a:p>
          <a:p>
            <a:r>
              <a:rPr lang="en-US" sz="2000"/>
              <a:t>Chấp nhận liên kết  (5,3) cho giải pháp</a:t>
            </a:r>
          </a:p>
          <a:p>
            <a:pPr>
              <a:buFontTx/>
              <a:buNone/>
            </a:pPr>
            <a:r>
              <a:rPr lang="en-US" sz="2000"/>
              <a:t> vì thoả mãn ràng buộc trọng số trong </a:t>
            </a:r>
          </a:p>
          <a:p>
            <a:pPr>
              <a:buFontTx/>
              <a:buNone/>
            </a:pPr>
            <a:r>
              <a:rPr lang="en-US" sz="2000" i="1"/>
              <a:t>thành phần</a:t>
            </a:r>
            <a:r>
              <a:rPr lang="en-US" sz="2000"/>
              <a:t> với nút 5 và 3.</a:t>
            </a:r>
            <a:br>
              <a:rPr lang="en-US" sz="2000"/>
            </a:br>
            <a:r>
              <a:rPr lang="en-US" sz="2000">
                <a:latin typeface="Symbol" pitchFamily="18" charset="2"/>
              </a:rPr>
              <a:t>S</a:t>
            </a:r>
            <a:r>
              <a:rPr lang="en-US" sz="2000"/>
              <a:t>Wi=W</a:t>
            </a:r>
            <a:r>
              <a:rPr lang="en-US" sz="2000" baseline="-25000"/>
              <a:t>5</a:t>
            </a:r>
            <a:r>
              <a:rPr lang="en-US" sz="2000"/>
              <a:t>+W</a:t>
            </a:r>
            <a:r>
              <a:rPr lang="en-US" sz="2000" baseline="-25000"/>
              <a:t>3</a:t>
            </a:r>
            <a:r>
              <a:rPr lang="en-US" sz="2000"/>
              <a:t>=2&lt;=W=3</a:t>
            </a:r>
          </a:p>
          <a:p>
            <a:endParaRPr lang="en-US" sz="2000"/>
          </a:p>
        </p:txBody>
      </p:sp>
      <p:grpSp>
        <p:nvGrpSpPr>
          <p:cNvPr id="65540" name="Group 4"/>
          <p:cNvGrpSpPr>
            <a:grpSpLocks/>
          </p:cNvGrpSpPr>
          <p:nvPr/>
        </p:nvGrpSpPr>
        <p:grpSpPr bwMode="auto">
          <a:xfrm>
            <a:off x="4648200" y="2590800"/>
            <a:ext cx="4495800" cy="3352800"/>
            <a:chOff x="192" y="2400"/>
            <a:chExt cx="2832" cy="1728"/>
          </a:xfrm>
        </p:grpSpPr>
        <p:sp>
          <p:nvSpPr>
            <p:cNvPr id="65541" name="Text Box 5"/>
            <p:cNvSpPr txBox="1">
              <a:spLocks noChangeArrowheads="1"/>
            </p:cNvSpPr>
            <p:nvPr/>
          </p:nvSpPr>
          <p:spPr bwMode="auto">
            <a:xfrm>
              <a:off x="240" y="3203"/>
              <a:ext cx="64" cy="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5542" name="Text Box 6"/>
            <p:cNvSpPr txBox="1">
              <a:spLocks noChangeArrowheads="1"/>
            </p:cNvSpPr>
            <p:nvPr/>
          </p:nvSpPr>
          <p:spPr bwMode="auto">
            <a:xfrm>
              <a:off x="1392" y="3971"/>
              <a:ext cx="64" cy="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5543" name="Text Box 7"/>
            <p:cNvSpPr txBox="1">
              <a:spLocks noChangeArrowheads="1"/>
            </p:cNvSpPr>
            <p:nvPr/>
          </p:nvSpPr>
          <p:spPr bwMode="auto">
            <a:xfrm>
              <a:off x="1488" y="2435"/>
              <a:ext cx="64" cy="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65544" name="Text Box 8"/>
            <p:cNvSpPr txBox="1">
              <a:spLocks noChangeArrowheads="1"/>
            </p:cNvSpPr>
            <p:nvPr/>
          </p:nvSpPr>
          <p:spPr bwMode="auto">
            <a:xfrm>
              <a:off x="2928" y="3491"/>
              <a:ext cx="64" cy="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65545" name="Text Box 9"/>
            <p:cNvSpPr txBox="1">
              <a:spLocks noChangeArrowheads="1"/>
            </p:cNvSpPr>
            <p:nvPr/>
          </p:nvSpPr>
          <p:spPr bwMode="auto">
            <a:xfrm>
              <a:off x="2928" y="2819"/>
              <a:ext cx="64" cy="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65546" name="Text Box 10"/>
            <p:cNvSpPr txBox="1">
              <a:spLocks noChangeArrowheads="1"/>
            </p:cNvSpPr>
            <p:nvPr/>
          </p:nvSpPr>
          <p:spPr bwMode="auto">
            <a:xfrm>
              <a:off x="2064" y="3155"/>
              <a:ext cx="64" cy="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65547" name="Text Box 11"/>
            <p:cNvSpPr txBox="1">
              <a:spLocks noChangeArrowheads="1"/>
            </p:cNvSpPr>
            <p:nvPr/>
          </p:nvSpPr>
          <p:spPr bwMode="auto">
            <a:xfrm>
              <a:off x="2208" y="3683"/>
              <a:ext cx="64" cy="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65548" name="Text Box 12"/>
            <p:cNvSpPr txBox="1">
              <a:spLocks noChangeArrowheads="1"/>
            </p:cNvSpPr>
            <p:nvPr/>
          </p:nvSpPr>
          <p:spPr bwMode="auto">
            <a:xfrm>
              <a:off x="2016" y="2627"/>
              <a:ext cx="64" cy="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65549" name="Text Box 13"/>
            <p:cNvSpPr txBox="1">
              <a:spLocks noChangeArrowheads="1"/>
            </p:cNvSpPr>
            <p:nvPr/>
          </p:nvSpPr>
          <p:spPr bwMode="auto">
            <a:xfrm>
              <a:off x="2592" y="3347"/>
              <a:ext cx="64" cy="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65550" name="Text Box 14"/>
            <p:cNvSpPr txBox="1">
              <a:spLocks noChangeArrowheads="1"/>
            </p:cNvSpPr>
            <p:nvPr/>
          </p:nvSpPr>
          <p:spPr bwMode="auto">
            <a:xfrm>
              <a:off x="2544" y="2963"/>
              <a:ext cx="64" cy="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65551" name="Text Box 15"/>
            <p:cNvSpPr txBox="1">
              <a:spLocks noChangeArrowheads="1"/>
            </p:cNvSpPr>
            <p:nvPr/>
          </p:nvSpPr>
          <p:spPr bwMode="auto">
            <a:xfrm>
              <a:off x="1584" y="3539"/>
              <a:ext cx="128" cy="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10</a:t>
              </a:r>
            </a:p>
          </p:txBody>
        </p:sp>
        <p:sp>
          <p:nvSpPr>
            <p:cNvPr id="65552" name="Text Box 16"/>
            <p:cNvSpPr txBox="1">
              <a:spLocks noChangeArrowheads="1"/>
            </p:cNvSpPr>
            <p:nvPr/>
          </p:nvSpPr>
          <p:spPr bwMode="auto">
            <a:xfrm>
              <a:off x="1680" y="2819"/>
              <a:ext cx="128" cy="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65553" name="Text Box 17"/>
            <p:cNvSpPr txBox="1">
              <a:spLocks noChangeArrowheads="1"/>
            </p:cNvSpPr>
            <p:nvPr/>
          </p:nvSpPr>
          <p:spPr bwMode="auto">
            <a:xfrm>
              <a:off x="960" y="2723"/>
              <a:ext cx="64" cy="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65554" name="Text Box 18"/>
            <p:cNvSpPr txBox="1">
              <a:spLocks noChangeArrowheads="1"/>
            </p:cNvSpPr>
            <p:nvPr/>
          </p:nvSpPr>
          <p:spPr bwMode="auto">
            <a:xfrm>
              <a:off x="912" y="3587"/>
              <a:ext cx="64" cy="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65555" name="Text Box 19"/>
            <p:cNvSpPr txBox="1">
              <a:spLocks noChangeArrowheads="1"/>
            </p:cNvSpPr>
            <p:nvPr/>
          </p:nvSpPr>
          <p:spPr bwMode="auto">
            <a:xfrm>
              <a:off x="1584" y="3155"/>
              <a:ext cx="128" cy="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15</a:t>
              </a:r>
            </a:p>
          </p:txBody>
        </p:sp>
        <p:sp>
          <p:nvSpPr>
            <p:cNvPr id="65556" name="Text Box 20"/>
            <p:cNvSpPr txBox="1">
              <a:spLocks noChangeArrowheads="1"/>
            </p:cNvSpPr>
            <p:nvPr/>
          </p:nvSpPr>
          <p:spPr bwMode="auto">
            <a:xfrm>
              <a:off x="1200" y="3011"/>
              <a:ext cx="128" cy="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65557" name="Text Box 21"/>
            <p:cNvSpPr txBox="1">
              <a:spLocks noChangeArrowheads="1"/>
            </p:cNvSpPr>
            <p:nvPr/>
          </p:nvSpPr>
          <p:spPr bwMode="auto">
            <a:xfrm>
              <a:off x="1248" y="3347"/>
              <a:ext cx="64" cy="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9</a:t>
              </a:r>
            </a:p>
          </p:txBody>
        </p:sp>
        <p:sp>
          <p:nvSpPr>
            <p:cNvPr id="65558" name="Text Box 22"/>
            <p:cNvSpPr txBox="1">
              <a:spLocks noChangeArrowheads="1"/>
            </p:cNvSpPr>
            <p:nvPr/>
          </p:nvSpPr>
          <p:spPr bwMode="auto">
            <a:xfrm>
              <a:off x="1776" y="2675"/>
              <a:ext cx="64" cy="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65559" name="Text Box 23"/>
            <p:cNvSpPr txBox="1">
              <a:spLocks noChangeArrowheads="1"/>
            </p:cNvSpPr>
            <p:nvPr/>
          </p:nvSpPr>
          <p:spPr bwMode="auto">
            <a:xfrm>
              <a:off x="1968" y="3539"/>
              <a:ext cx="64" cy="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65560" name="Text Box 24"/>
            <p:cNvSpPr txBox="1">
              <a:spLocks noChangeArrowheads="1"/>
            </p:cNvSpPr>
            <p:nvPr/>
          </p:nvSpPr>
          <p:spPr bwMode="auto">
            <a:xfrm>
              <a:off x="1440" y="2819"/>
              <a:ext cx="64" cy="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65561" name="Text Box 25"/>
            <p:cNvSpPr txBox="1">
              <a:spLocks noChangeArrowheads="1"/>
            </p:cNvSpPr>
            <p:nvPr/>
          </p:nvSpPr>
          <p:spPr bwMode="auto">
            <a:xfrm>
              <a:off x="2928" y="3107"/>
              <a:ext cx="64" cy="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65562" name="Oval 26"/>
            <p:cNvSpPr>
              <a:spLocks noChangeArrowheads="1"/>
            </p:cNvSpPr>
            <p:nvPr/>
          </p:nvSpPr>
          <p:spPr bwMode="auto">
            <a:xfrm>
              <a:off x="192" y="3168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5563" name="Oval 27"/>
            <p:cNvSpPr>
              <a:spLocks noChangeArrowheads="1"/>
            </p:cNvSpPr>
            <p:nvPr/>
          </p:nvSpPr>
          <p:spPr bwMode="auto">
            <a:xfrm>
              <a:off x="1392" y="2400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5564" name="Oval 28"/>
            <p:cNvSpPr>
              <a:spLocks noChangeArrowheads="1"/>
            </p:cNvSpPr>
            <p:nvPr/>
          </p:nvSpPr>
          <p:spPr bwMode="auto">
            <a:xfrm>
              <a:off x="1344" y="3936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5565" name="Oval 29"/>
            <p:cNvSpPr>
              <a:spLocks noChangeArrowheads="1"/>
            </p:cNvSpPr>
            <p:nvPr/>
          </p:nvSpPr>
          <p:spPr bwMode="auto">
            <a:xfrm>
              <a:off x="2016" y="3120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5566" name="Oval 30"/>
            <p:cNvSpPr>
              <a:spLocks noChangeArrowheads="1"/>
            </p:cNvSpPr>
            <p:nvPr/>
          </p:nvSpPr>
          <p:spPr bwMode="auto">
            <a:xfrm>
              <a:off x="2832" y="2784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5567" name="Oval 31"/>
            <p:cNvSpPr>
              <a:spLocks noChangeArrowheads="1"/>
            </p:cNvSpPr>
            <p:nvPr/>
          </p:nvSpPr>
          <p:spPr bwMode="auto">
            <a:xfrm>
              <a:off x="2832" y="3456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cxnSp>
          <p:nvCxnSpPr>
            <p:cNvPr id="65568" name="AutoShape 32"/>
            <p:cNvCxnSpPr>
              <a:cxnSpLocks noChangeShapeType="1"/>
              <a:stCxn id="65562" idx="6"/>
              <a:endCxn id="65563" idx="2"/>
            </p:cNvCxnSpPr>
            <p:nvPr/>
          </p:nvCxnSpPr>
          <p:spPr bwMode="auto">
            <a:xfrm flipV="1">
              <a:off x="384" y="2496"/>
              <a:ext cx="1008" cy="768"/>
            </a:xfrm>
            <a:prstGeom prst="straightConnector1">
              <a:avLst/>
            </a:prstGeom>
            <a:noFill/>
            <a:ln w="12700" cap="sq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569" name="AutoShape 33"/>
            <p:cNvCxnSpPr>
              <a:cxnSpLocks noChangeShapeType="1"/>
              <a:stCxn id="65562" idx="6"/>
              <a:endCxn id="65564" idx="2"/>
            </p:cNvCxnSpPr>
            <p:nvPr/>
          </p:nvCxnSpPr>
          <p:spPr bwMode="auto">
            <a:xfrm>
              <a:off x="384" y="3264"/>
              <a:ext cx="960" cy="768"/>
            </a:xfrm>
            <a:prstGeom prst="straightConnector1">
              <a:avLst/>
            </a:prstGeom>
            <a:noFill/>
            <a:ln w="12700" cap="sq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570" name="AutoShape 34"/>
            <p:cNvCxnSpPr>
              <a:cxnSpLocks noChangeShapeType="1"/>
              <a:stCxn id="65562" idx="6"/>
              <a:endCxn id="65565" idx="2"/>
            </p:cNvCxnSpPr>
            <p:nvPr/>
          </p:nvCxnSpPr>
          <p:spPr bwMode="auto">
            <a:xfrm flipV="1">
              <a:off x="384" y="3216"/>
              <a:ext cx="1632" cy="48"/>
            </a:xfrm>
            <a:prstGeom prst="straightConnector1">
              <a:avLst/>
            </a:prstGeom>
            <a:noFill/>
            <a:ln w="12700" cap="sq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571" name="AutoShape 35"/>
            <p:cNvCxnSpPr>
              <a:cxnSpLocks noChangeShapeType="1"/>
              <a:stCxn id="65562" idx="6"/>
              <a:endCxn id="65566" idx="2"/>
            </p:cNvCxnSpPr>
            <p:nvPr/>
          </p:nvCxnSpPr>
          <p:spPr bwMode="auto">
            <a:xfrm flipV="1">
              <a:off x="384" y="2880"/>
              <a:ext cx="2448" cy="384"/>
            </a:xfrm>
            <a:prstGeom prst="straightConnector1">
              <a:avLst/>
            </a:prstGeom>
            <a:noFill/>
            <a:ln w="12700" cap="sq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572" name="AutoShape 36"/>
            <p:cNvCxnSpPr>
              <a:cxnSpLocks noChangeShapeType="1"/>
              <a:stCxn id="65562" idx="6"/>
              <a:endCxn id="65567" idx="2"/>
            </p:cNvCxnSpPr>
            <p:nvPr/>
          </p:nvCxnSpPr>
          <p:spPr bwMode="auto">
            <a:xfrm>
              <a:off x="384" y="3264"/>
              <a:ext cx="2448" cy="288"/>
            </a:xfrm>
            <a:prstGeom prst="straightConnector1">
              <a:avLst/>
            </a:prstGeom>
            <a:noFill/>
            <a:ln w="12700" cap="sq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573" name="AutoShape 37"/>
            <p:cNvCxnSpPr>
              <a:cxnSpLocks noChangeShapeType="1"/>
              <a:stCxn id="65564" idx="0"/>
              <a:endCxn id="65563" idx="4"/>
            </p:cNvCxnSpPr>
            <p:nvPr/>
          </p:nvCxnSpPr>
          <p:spPr bwMode="auto">
            <a:xfrm flipV="1">
              <a:off x="1440" y="2592"/>
              <a:ext cx="48" cy="1344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574" name="AutoShape 38"/>
            <p:cNvCxnSpPr>
              <a:cxnSpLocks noChangeShapeType="1"/>
              <a:stCxn id="65563" idx="6"/>
              <a:endCxn id="65566" idx="2"/>
            </p:cNvCxnSpPr>
            <p:nvPr/>
          </p:nvCxnSpPr>
          <p:spPr bwMode="auto">
            <a:xfrm>
              <a:off x="1584" y="2496"/>
              <a:ext cx="1248" cy="384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575" name="AutoShape 39"/>
            <p:cNvCxnSpPr>
              <a:cxnSpLocks noChangeShapeType="1"/>
              <a:stCxn id="65564" idx="6"/>
              <a:endCxn id="65567" idx="2"/>
            </p:cNvCxnSpPr>
            <p:nvPr/>
          </p:nvCxnSpPr>
          <p:spPr bwMode="auto">
            <a:xfrm flipV="1">
              <a:off x="1536" y="3552"/>
              <a:ext cx="1296" cy="480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576" name="AutoShape 40"/>
            <p:cNvCxnSpPr>
              <a:cxnSpLocks noChangeShapeType="1"/>
              <a:stCxn id="65567" idx="0"/>
              <a:endCxn id="65566" idx="4"/>
            </p:cNvCxnSpPr>
            <p:nvPr/>
          </p:nvCxnSpPr>
          <p:spPr bwMode="auto">
            <a:xfrm flipV="1">
              <a:off x="2928" y="2976"/>
              <a:ext cx="0" cy="480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577" name="AutoShape 41"/>
            <p:cNvCxnSpPr>
              <a:cxnSpLocks noChangeShapeType="1"/>
              <a:stCxn id="65566" idx="3"/>
              <a:endCxn id="65565" idx="6"/>
            </p:cNvCxnSpPr>
            <p:nvPr/>
          </p:nvCxnSpPr>
          <p:spPr bwMode="auto">
            <a:xfrm flipH="1">
              <a:off x="2208" y="2948"/>
              <a:ext cx="652" cy="268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578" name="AutoShape 42"/>
            <p:cNvCxnSpPr>
              <a:cxnSpLocks noChangeShapeType="1"/>
              <a:stCxn id="65567" idx="1"/>
              <a:endCxn id="65565" idx="6"/>
            </p:cNvCxnSpPr>
            <p:nvPr/>
          </p:nvCxnSpPr>
          <p:spPr bwMode="auto">
            <a:xfrm flipH="1" flipV="1">
              <a:off x="2208" y="3216"/>
              <a:ext cx="652" cy="268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579" name="AutoShape 43"/>
            <p:cNvCxnSpPr>
              <a:cxnSpLocks noChangeShapeType="1"/>
              <a:stCxn id="65563" idx="4"/>
              <a:endCxn id="65565" idx="2"/>
            </p:cNvCxnSpPr>
            <p:nvPr/>
          </p:nvCxnSpPr>
          <p:spPr bwMode="auto">
            <a:xfrm>
              <a:off x="1488" y="2592"/>
              <a:ext cx="528" cy="624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580" name="AutoShape 44"/>
            <p:cNvCxnSpPr>
              <a:cxnSpLocks noChangeShapeType="1"/>
              <a:stCxn id="65564" idx="0"/>
              <a:endCxn id="65565" idx="2"/>
            </p:cNvCxnSpPr>
            <p:nvPr/>
          </p:nvCxnSpPr>
          <p:spPr bwMode="auto">
            <a:xfrm flipV="1">
              <a:off x="1440" y="3216"/>
              <a:ext cx="576" cy="720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581" name="AutoShape 45"/>
            <p:cNvCxnSpPr>
              <a:cxnSpLocks noChangeShapeType="1"/>
              <a:stCxn id="65564" idx="7"/>
              <a:endCxn id="65566" idx="4"/>
            </p:cNvCxnSpPr>
            <p:nvPr/>
          </p:nvCxnSpPr>
          <p:spPr bwMode="auto">
            <a:xfrm flipV="1">
              <a:off x="1508" y="2976"/>
              <a:ext cx="1420" cy="988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582" name="AutoShape 46"/>
            <p:cNvCxnSpPr>
              <a:cxnSpLocks noChangeShapeType="1"/>
              <a:stCxn id="65563" idx="5"/>
              <a:endCxn id="65567" idx="0"/>
            </p:cNvCxnSpPr>
            <p:nvPr/>
          </p:nvCxnSpPr>
          <p:spPr bwMode="auto">
            <a:xfrm>
              <a:off x="1556" y="2564"/>
              <a:ext cx="1372" cy="892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" name="Nhóm 6">
            <a:extLst>
              <a:ext uri="{FF2B5EF4-FFF2-40B4-BE49-F238E27FC236}">
                <a16:creationId xmlns:a16="http://schemas.microsoft.com/office/drawing/2014/main" id="{7A4D7138-0EC2-0349-B67C-3A2A03F6A4BA}"/>
              </a:ext>
            </a:extLst>
          </p:cNvPr>
          <p:cNvGrpSpPr/>
          <p:nvPr/>
        </p:nvGrpSpPr>
        <p:grpSpPr>
          <a:xfrm>
            <a:off x="1472946" y="1883899"/>
            <a:ext cx="372960" cy="283680"/>
            <a:chOff x="1472946" y="1883899"/>
            <a:chExt cx="372960" cy="28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Viết tay 4">
                  <a:extLst>
                    <a:ext uri="{FF2B5EF4-FFF2-40B4-BE49-F238E27FC236}">
                      <a16:creationId xmlns:a16="http://schemas.microsoft.com/office/drawing/2014/main" id="{22453B13-8878-BB47-85A2-BF05693EC07D}"/>
                    </a:ext>
                  </a:extLst>
                </p14:cNvPr>
                <p14:cNvContentPartPr/>
                <p14:nvPr/>
              </p14:nvContentPartPr>
              <p14:xfrm>
                <a:off x="1488786" y="1910179"/>
                <a:ext cx="357120" cy="257400"/>
              </p14:xfrm>
            </p:contentPart>
          </mc:Choice>
          <mc:Fallback>
            <p:pic>
              <p:nvPicPr>
                <p:cNvPr id="5" name="Viết tay 4">
                  <a:extLst>
                    <a:ext uri="{FF2B5EF4-FFF2-40B4-BE49-F238E27FC236}">
                      <a16:creationId xmlns:a16="http://schemas.microsoft.com/office/drawing/2014/main" id="{22453B13-8878-BB47-85A2-BF05693EC07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68287" y="1889659"/>
                  <a:ext cx="397759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Viết tay 5">
                  <a:extLst>
                    <a:ext uri="{FF2B5EF4-FFF2-40B4-BE49-F238E27FC236}">
                      <a16:creationId xmlns:a16="http://schemas.microsoft.com/office/drawing/2014/main" id="{A57DD30C-9733-4A43-B367-C7059A43D1AA}"/>
                    </a:ext>
                  </a:extLst>
                </p14:cNvPr>
                <p14:cNvContentPartPr/>
                <p14:nvPr/>
              </p14:nvContentPartPr>
              <p14:xfrm>
                <a:off x="1472946" y="1883899"/>
                <a:ext cx="346680" cy="199800"/>
              </p14:xfrm>
            </p:contentPart>
          </mc:Choice>
          <mc:Fallback>
            <p:pic>
              <p:nvPicPr>
                <p:cNvPr id="6" name="Viết tay 5">
                  <a:extLst>
                    <a:ext uri="{FF2B5EF4-FFF2-40B4-BE49-F238E27FC236}">
                      <a16:creationId xmlns:a16="http://schemas.microsoft.com/office/drawing/2014/main" id="{A57DD30C-9733-4A43-B367-C7059A43D1A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52426" y="1863379"/>
                  <a:ext cx="387360" cy="24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Viết tay 7">
                <a:extLst>
                  <a:ext uri="{FF2B5EF4-FFF2-40B4-BE49-F238E27FC236}">
                    <a16:creationId xmlns:a16="http://schemas.microsoft.com/office/drawing/2014/main" id="{DD56D70C-30B5-6B4E-9920-E4DBACC5FBD4}"/>
                  </a:ext>
                </a:extLst>
              </p14:cNvPr>
              <p14:cNvContentPartPr/>
              <p14:nvPr/>
            </p14:nvContentPartPr>
            <p14:xfrm>
              <a:off x="3461946" y="3804859"/>
              <a:ext cx="425520" cy="483120"/>
            </p14:xfrm>
          </p:contentPart>
        </mc:Choice>
        <mc:Fallback>
          <p:pic>
            <p:nvPicPr>
              <p:cNvPr id="8" name="Viết tay 7">
                <a:extLst>
                  <a:ext uri="{FF2B5EF4-FFF2-40B4-BE49-F238E27FC236}">
                    <a16:creationId xmlns:a16="http://schemas.microsoft.com/office/drawing/2014/main" id="{DD56D70C-30B5-6B4E-9920-E4DBACC5FB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25916" y="3732859"/>
                <a:ext cx="497221" cy="6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1" name="Viết tay 20">
                <a:extLst>
                  <a:ext uri="{FF2B5EF4-FFF2-40B4-BE49-F238E27FC236}">
                    <a16:creationId xmlns:a16="http://schemas.microsoft.com/office/drawing/2014/main" id="{2C8C61E2-D6EE-FE4A-A0C4-62CBEB7FDBD8}"/>
                  </a:ext>
                </a:extLst>
              </p14:cNvPr>
              <p14:cNvContentPartPr/>
              <p14:nvPr/>
            </p14:nvContentPartPr>
            <p14:xfrm>
              <a:off x="7891386" y="4182499"/>
              <a:ext cx="971280" cy="551520"/>
            </p14:xfrm>
          </p:contentPart>
        </mc:Choice>
        <mc:Fallback>
          <p:pic>
            <p:nvPicPr>
              <p:cNvPr id="21" name="Viết tay 20">
                <a:extLst>
                  <a:ext uri="{FF2B5EF4-FFF2-40B4-BE49-F238E27FC236}">
                    <a16:creationId xmlns:a16="http://schemas.microsoft.com/office/drawing/2014/main" id="{2C8C61E2-D6EE-FE4A-A0C4-62CBEB7FDBD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75906" y="4167009"/>
                <a:ext cx="1001880" cy="582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2" name="Viết tay 21">
                <a:extLst>
                  <a:ext uri="{FF2B5EF4-FFF2-40B4-BE49-F238E27FC236}">
                    <a16:creationId xmlns:a16="http://schemas.microsoft.com/office/drawing/2014/main" id="{2C7D4E53-441F-E545-95E0-C7BEDEC4D85A}"/>
                  </a:ext>
                </a:extLst>
              </p14:cNvPr>
              <p14:cNvContentPartPr/>
              <p14:nvPr/>
            </p14:nvContentPartPr>
            <p14:xfrm>
              <a:off x="2401746" y="4744099"/>
              <a:ext cx="199800" cy="31680"/>
            </p14:xfrm>
          </p:contentPart>
        </mc:Choice>
        <mc:Fallback>
          <p:pic>
            <p:nvPicPr>
              <p:cNvPr id="22" name="Viết tay 21">
                <a:extLst>
                  <a:ext uri="{FF2B5EF4-FFF2-40B4-BE49-F238E27FC236}">
                    <a16:creationId xmlns:a16="http://schemas.microsoft.com/office/drawing/2014/main" id="{2C7D4E53-441F-E545-95E0-C7BEDEC4D85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81226" y="4723579"/>
                <a:ext cx="24048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Nhóm 26">
            <a:extLst>
              <a:ext uri="{FF2B5EF4-FFF2-40B4-BE49-F238E27FC236}">
                <a16:creationId xmlns:a16="http://schemas.microsoft.com/office/drawing/2014/main" id="{77D13095-A84A-134A-B95F-22C30DF7AEDE}"/>
              </a:ext>
            </a:extLst>
          </p:cNvPr>
          <p:cNvGrpSpPr/>
          <p:nvPr/>
        </p:nvGrpSpPr>
        <p:grpSpPr>
          <a:xfrm>
            <a:off x="6379746" y="4129939"/>
            <a:ext cx="173520" cy="183960"/>
            <a:chOff x="6379746" y="4129939"/>
            <a:chExt cx="173520" cy="18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3" name="Viết tay 22">
                  <a:extLst>
                    <a:ext uri="{FF2B5EF4-FFF2-40B4-BE49-F238E27FC236}">
                      <a16:creationId xmlns:a16="http://schemas.microsoft.com/office/drawing/2014/main" id="{90789334-0887-B548-A307-45378B50676C}"/>
                    </a:ext>
                  </a:extLst>
                </p14:cNvPr>
                <p14:cNvContentPartPr/>
                <p14:nvPr/>
              </p14:nvContentPartPr>
              <p14:xfrm>
                <a:off x="6432306" y="4177459"/>
                <a:ext cx="120960" cy="105480"/>
              </p14:xfrm>
            </p:contentPart>
          </mc:Choice>
          <mc:Fallback>
            <p:pic>
              <p:nvPicPr>
                <p:cNvPr id="23" name="Viết tay 22">
                  <a:extLst>
                    <a:ext uri="{FF2B5EF4-FFF2-40B4-BE49-F238E27FC236}">
                      <a16:creationId xmlns:a16="http://schemas.microsoft.com/office/drawing/2014/main" id="{90789334-0887-B548-A307-45378B50676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16826" y="4161979"/>
                  <a:ext cx="1515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4" name="Viết tay 23">
                  <a:extLst>
                    <a:ext uri="{FF2B5EF4-FFF2-40B4-BE49-F238E27FC236}">
                      <a16:creationId xmlns:a16="http://schemas.microsoft.com/office/drawing/2014/main" id="{9A403CF7-ECC4-864A-BDAE-2FFBF8F60840}"/>
                    </a:ext>
                  </a:extLst>
                </p14:cNvPr>
                <p14:cNvContentPartPr/>
                <p14:nvPr/>
              </p14:nvContentPartPr>
              <p14:xfrm>
                <a:off x="6379746" y="4129939"/>
                <a:ext cx="168120" cy="183960"/>
              </p14:xfrm>
            </p:contentPart>
          </mc:Choice>
          <mc:Fallback>
            <p:pic>
              <p:nvPicPr>
                <p:cNvPr id="24" name="Viết tay 23">
                  <a:extLst>
                    <a:ext uri="{FF2B5EF4-FFF2-40B4-BE49-F238E27FC236}">
                      <a16:creationId xmlns:a16="http://schemas.microsoft.com/office/drawing/2014/main" id="{9A403CF7-ECC4-864A-BDAE-2FFBF8F6084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64266" y="4114459"/>
                  <a:ext cx="198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6" name="Viết tay 25">
                  <a:extLst>
                    <a:ext uri="{FF2B5EF4-FFF2-40B4-BE49-F238E27FC236}">
                      <a16:creationId xmlns:a16="http://schemas.microsoft.com/office/drawing/2014/main" id="{DA4DEE7B-938E-F54E-91DE-0F338AB2F680}"/>
                    </a:ext>
                  </a:extLst>
                </p14:cNvPr>
                <p14:cNvContentPartPr/>
                <p14:nvPr/>
              </p14:nvContentPartPr>
              <p14:xfrm>
                <a:off x="6390186" y="4145779"/>
                <a:ext cx="94680" cy="52920"/>
              </p14:xfrm>
            </p:contentPart>
          </mc:Choice>
          <mc:Fallback>
            <p:pic>
              <p:nvPicPr>
                <p:cNvPr id="26" name="Viết tay 25">
                  <a:extLst>
                    <a:ext uri="{FF2B5EF4-FFF2-40B4-BE49-F238E27FC236}">
                      <a16:creationId xmlns:a16="http://schemas.microsoft.com/office/drawing/2014/main" id="{DA4DEE7B-938E-F54E-91DE-0F338AB2F68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74706" y="4130193"/>
                  <a:ext cx="125280" cy="8373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8" name="Viết tay 27">
                <a:extLst>
                  <a:ext uri="{FF2B5EF4-FFF2-40B4-BE49-F238E27FC236}">
                    <a16:creationId xmlns:a16="http://schemas.microsoft.com/office/drawing/2014/main" id="{79133D8E-A2BE-DB45-B079-323901AF8E3B}"/>
                  </a:ext>
                </a:extLst>
              </p14:cNvPr>
              <p14:cNvContentPartPr/>
              <p14:nvPr/>
            </p14:nvContentPartPr>
            <p14:xfrm>
              <a:off x="2790186" y="4271779"/>
              <a:ext cx="446400" cy="68760"/>
            </p14:xfrm>
          </p:contentPart>
        </mc:Choice>
        <mc:Fallback>
          <p:pic>
            <p:nvPicPr>
              <p:cNvPr id="28" name="Viết tay 27">
                <a:extLst>
                  <a:ext uri="{FF2B5EF4-FFF2-40B4-BE49-F238E27FC236}">
                    <a16:creationId xmlns:a16="http://schemas.microsoft.com/office/drawing/2014/main" id="{79133D8E-A2BE-DB45-B079-323901AF8E3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774706" y="4256218"/>
                <a:ext cx="477000" cy="9952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8140A9-291C-4740-BD73-1A89EE6CCAD3}" type="slidenum">
              <a:rPr lang="en-US"/>
              <a:pPr/>
              <a:t>3</a:t>
            </a:fld>
            <a:endParaRPr lang="en-US"/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GB" sz="3200"/>
              <a:t>Mạng truy nhập và mạng xương sống 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GB" sz="2400"/>
              <a:t>WAN có thể chia ra thành 02 phần </a:t>
            </a:r>
          </a:p>
          <a:p>
            <a:pPr lvl="1"/>
            <a:r>
              <a:rPr lang="en-GB" sz="2000"/>
              <a:t>Mạng xương sống (backbone) nối các trung tâm chính</a:t>
            </a:r>
          </a:p>
          <a:p>
            <a:pPr lvl="1">
              <a:buSzPct val="75000"/>
            </a:pPr>
            <a:r>
              <a:rPr lang="en-GB" sz="2000"/>
              <a:t>Mạng truy nhập liên kết các điểm cuối tới nút backbone gần nhất </a:t>
            </a:r>
          </a:p>
          <a:p>
            <a:pPr lvl="1">
              <a:buSzPct val="75000"/>
            </a:pPr>
            <a:r>
              <a:rPr lang="en-GB" sz="2000"/>
              <a:t>Liên kết truy nhập cung cấp kết nối nội hạt, liên kết xương sống cung cấp kết nối đường dài</a:t>
            </a:r>
          </a:p>
          <a:p>
            <a:pPr>
              <a:buSzPct val="75000"/>
            </a:pPr>
            <a:r>
              <a:rPr lang="en-GB" sz="2400"/>
              <a:t>Cả hai mạng đều cần phải thiết kế</a:t>
            </a:r>
          </a:p>
          <a:p>
            <a:pPr>
              <a:buSzPct val="75000"/>
            </a:pPr>
            <a:r>
              <a:rPr lang="en-GB" sz="2400"/>
              <a:t>Đối với mỗi loại sử dụng các nguyên tắc khác nhau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4213EC6E-226D-9A45-8F1E-4610129BDF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98EDCE-5261-47AD-9CC6-2C41C449F7B6}" type="slidenum">
              <a:rPr lang="en-US" smtClean="0"/>
              <a:pPr/>
              <a:t>30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2" name="Viết tay 21">
                <a:extLst>
                  <a:ext uri="{FF2B5EF4-FFF2-40B4-BE49-F238E27FC236}">
                    <a16:creationId xmlns:a16="http://schemas.microsoft.com/office/drawing/2014/main" id="{59A0B6E8-8085-5F42-8F4C-115A5F3AB66F}"/>
                  </a:ext>
                </a:extLst>
              </p14:cNvPr>
              <p14:cNvContentPartPr/>
              <p14:nvPr/>
            </p14:nvContentPartPr>
            <p14:xfrm>
              <a:off x="2826546" y="2006659"/>
              <a:ext cx="1122840" cy="63360"/>
            </p14:xfrm>
          </p:contentPart>
        </mc:Choice>
        <mc:Fallback>
          <p:pic>
            <p:nvPicPr>
              <p:cNvPr id="22" name="Viết tay 21">
                <a:extLst>
                  <a:ext uri="{FF2B5EF4-FFF2-40B4-BE49-F238E27FC236}">
                    <a16:creationId xmlns:a16="http://schemas.microsoft.com/office/drawing/2014/main" id="{59A0B6E8-8085-5F42-8F4C-115A5F3AB6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1066" y="1991179"/>
                <a:ext cx="11534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Viết tay 8">
                <a:extLst>
                  <a:ext uri="{FF2B5EF4-FFF2-40B4-BE49-F238E27FC236}">
                    <a16:creationId xmlns:a16="http://schemas.microsoft.com/office/drawing/2014/main" id="{1D08DA0C-F80C-2D49-B740-E8EEF3215330}"/>
                  </a:ext>
                </a:extLst>
              </p14:cNvPr>
              <p14:cNvContentPartPr/>
              <p14:nvPr/>
            </p14:nvContentPartPr>
            <p14:xfrm>
              <a:off x="3928506" y="1912339"/>
              <a:ext cx="409680" cy="399240"/>
            </p14:xfrm>
          </p:contentPart>
        </mc:Choice>
        <mc:Fallback>
          <p:pic>
            <p:nvPicPr>
              <p:cNvPr id="9" name="Viết tay 8">
                <a:extLst>
                  <a:ext uri="{FF2B5EF4-FFF2-40B4-BE49-F238E27FC236}">
                    <a16:creationId xmlns:a16="http://schemas.microsoft.com/office/drawing/2014/main" id="{1D08DA0C-F80C-2D49-B740-E8EEF32153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13026" y="1896859"/>
                <a:ext cx="44028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Viết tay 9">
                <a:extLst>
                  <a:ext uri="{FF2B5EF4-FFF2-40B4-BE49-F238E27FC236}">
                    <a16:creationId xmlns:a16="http://schemas.microsoft.com/office/drawing/2014/main" id="{70179843-E057-484E-809E-E3B2F6138A87}"/>
                  </a:ext>
                </a:extLst>
              </p14:cNvPr>
              <p14:cNvContentPartPr/>
              <p14:nvPr/>
            </p14:nvContentPartPr>
            <p14:xfrm>
              <a:off x="4017786" y="2053819"/>
              <a:ext cx="147240" cy="210240"/>
            </p14:xfrm>
          </p:contentPart>
        </mc:Choice>
        <mc:Fallback>
          <p:pic>
            <p:nvPicPr>
              <p:cNvPr id="10" name="Viết tay 9">
                <a:extLst>
                  <a:ext uri="{FF2B5EF4-FFF2-40B4-BE49-F238E27FC236}">
                    <a16:creationId xmlns:a16="http://schemas.microsoft.com/office/drawing/2014/main" id="{70179843-E057-484E-809E-E3B2F6138A8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02344" y="2038339"/>
                <a:ext cx="177765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Viết tay 11">
                <a:extLst>
                  <a:ext uri="{FF2B5EF4-FFF2-40B4-BE49-F238E27FC236}">
                    <a16:creationId xmlns:a16="http://schemas.microsoft.com/office/drawing/2014/main" id="{A10D2B63-33F0-3B40-9154-EDD9F2CE460F}"/>
                  </a:ext>
                </a:extLst>
              </p14:cNvPr>
              <p14:cNvContentPartPr/>
              <p14:nvPr/>
            </p14:nvContentPartPr>
            <p14:xfrm>
              <a:off x="5130186" y="2505259"/>
              <a:ext cx="393840" cy="472680"/>
            </p14:xfrm>
          </p:contentPart>
        </mc:Choice>
        <mc:Fallback>
          <p:pic>
            <p:nvPicPr>
              <p:cNvPr id="12" name="Viết tay 11">
                <a:extLst>
                  <a:ext uri="{FF2B5EF4-FFF2-40B4-BE49-F238E27FC236}">
                    <a16:creationId xmlns:a16="http://schemas.microsoft.com/office/drawing/2014/main" id="{A10D2B63-33F0-3B40-9154-EDD9F2CE46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14706" y="2489779"/>
                <a:ext cx="42444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Viết tay 12">
                <a:extLst>
                  <a:ext uri="{FF2B5EF4-FFF2-40B4-BE49-F238E27FC236}">
                    <a16:creationId xmlns:a16="http://schemas.microsoft.com/office/drawing/2014/main" id="{473640F5-459E-8640-B507-85CDBDB989BD}"/>
                  </a:ext>
                </a:extLst>
              </p14:cNvPr>
              <p14:cNvContentPartPr/>
              <p14:nvPr/>
            </p14:nvContentPartPr>
            <p14:xfrm>
              <a:off x="5214426" y="2673019"/>
              <a:ext cx="194400" cy="246960"/>
            </p14:xfrm>
          </p:contentPart>
        </mc:Choice>
        <mc:Fallback>
          <p:pic>
            <p:nvPicPr>
              <p:cNvPr id="13" name="Viết tay 12">
                <a:extLst>
                  <a:ext uri="{FF2B5EF4-FFF2-40B4-BE49-F238E27FC236}">
                    <a16:creationId xmlns:a16="http://schemas.microsoft.com/office/drawing/2014/main" id="{473640F5-459E-8640-B507-85CDBDB989B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98946" y="2657539"/>
                <a:ext cx="22500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Viết tay 14">
                <a:extLst>
                  <a:ext uri="{FF2B5EF4-FFF2-40B4-BE49-F238E27FC236}">
                    <a16:creationId xmlns:a16="http://schemas.microsoft.com/office/drawing/2014/main" id="{9F6E3D04-96C9-B149-B345-BEF1F7317D5F}"/>
                  </a:ext>
                </a:extLst>
              </p14:cNvPr>
              <p14:cNvContentPartPr/>
              <p14:nvPr/>
            </p14:nvContentPartPr>
            <p14:xfrm>
              <a:off x="4327386" y="2195659"/>
              <a:ext cx="798120" cy="456840"/>
            </p14:xfrm>
          </p:contentPart>
        </mc:Choice>
        <mc:Fallback>
          <p:pic>
            <p:nvPicPr>
              <p:cNvPr id="15" name="Viết tay 14">
                <a:extLst>
                  <a:ext uri="{FF2B5EF4-FFF2-40B4-BE49-F238E27FC236}">
                    <a16:creationId xmlns:a16="http://schemas.microsoft.com/office/drawing/2014/main" id="{9F6E3D04-96C9-B149-B345-BEF1F7317D5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11906" y="2180179"/>
                <a:ext cx="82872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Viết tay 16">
                <a:extLst>
                  <a:ext uri="{FF2B5EF4-FFF2-40B4-BE49-F238E27FC236}">
                    <a16:creationId xmlns:a16="http://schemas.microsoft.com/office/drawing/2014/main" id="{7698219F-3065-4543-83A1-3F83E7BFC192}"/>
                  </a:ext>
                </a:extLst>
              </p14:cNvPr>
              <p14:cNvContentPartPr/>
              <p14:nvPr/>
            </p14:nvContentPartPr>
            <p14:xfrm>
              <a:off x="4085826" y="2977579"/>
              <a:ext cx="1123560" cy="1532880"/>
            </p14:xfrm>
          </p:contentPart>
        </mc:Choice>
        <mc:Fallback>
          <p:pic>
            <p:nvPicPr>
              <p:cNvPr id="17" name="Viết tay 16">
                <a:extLst>
                  <a:ext uri="{FF2B5EF4-FFF2-40B4-BE49-F238E27FC236}">
                    <a16:creationId xmlns:a16="http://schemas.microsoft.com/office/drawing/2014/main" id="{7698219F-3065-4543-83A1-3F83E7BFC19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70341" y="2962099"/>
                <a:ext cx="1154170" cy="156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" name="Viết tay 18">
                <a:extLst>
                  <a:ext uri="{FF2B5EF4-FFF2-40B4-BE49-F238E27FC236}">
                    <a16:creationId xmlns:a16="http://schemas.microsoft.com/office/drawing/2014/main" id="{C62517EF-50CA-154C-957B-8EA8362399B0}"/>
                  </a:ext>
                </a:extLst>
              </p14:cNvPr>
              <p14:cNvContentPartPr/>
              <p14:nvPr/>
            </p14:nvContentPartPr>
            <p14:xfrm>
              <a:off x="3729066" y="4467979"/>
              <a:ext cx="540720" cy="546120"/>
            </p14:xfrm>
          </p:contentPart>
        </mc:Choice>
        <mc:Fallback>
          <p:pic>
            <p:nvPicPr>
              <p:cNvPr id="19" name="Viết tay 18">
                <a:extLst>
                  <a:ext uri="{FF2B5EF4-FFF2-40B4-BE49-F238E27FC236}">
                    <a16:creationId xmlns:a16="http://schemas.microsoft.com/office/drawing/2014/main" id="{C62517EF-50CA-154C-957B-8EA8362399B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13586" y="4452499"/>
                <a:ext cx="571320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" name="Viết tay 19">
                <a:extLst>
                  <a:ext uri="{FF2B5EF4-FFF2-40B4-BE49-F238E27FC236}">
                    <a16:creationId xmlns:a16="http://schemas.microsoft.com/office/drawing/2014/main" id="{02732579-D970-AF4C-AFF5-631833BFE9BF}"/>
                  </a:ext>
                </a:extLst>
              </p14:cNvPr>
              <p14:cNvContentPartPr/>
              <p14:nvPr/>
            </p14:nvContentPartPr>
            <p14:xfrm>
              <a:off x="3891786" y="4682899"/>
              <a:ext cx="168120" cy="199800"/>
            </p14:xfrm>
          </p:contentPart>
        </mc:Choice>
        <mc:Fallback>
          <p:pic>
            <p:nvPicPr>
              <p:cNvPr id="20" name="Viết tay 19">
                <a:extLst>
                  <a:ext uri="{FF2B5EF4-FFF2-40B4-BE49-F238E27FC236}">
                    <a16:creationId xmlns:a16="http://schemas.microsoft.com/office/drawing/2014/main" id="{02732579-D970-AF4C-AFF5-631833BFE9B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76306" y="4667419"/>
                <a:ext cx="1987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3" name="Viết tay 22">
                <a:extLst>
                  <a:ext uri="{FF2B5EF4-FFF2-40B4-BE49-F238E27FC236}">
                    <a16:creationId xmlns:a16="http://schemas.microsoft.com/office/drawing/2014/main" id="{AF3A8D68-1972-AC42-8B3C-C395DF063962}"/>
                  </a:ext>
                </a:extLst>
              </p14:cNvPr>
              <p14:cNvContentPartPr/>
              <p14:nvPr/>
            </p14:nvContentPartPr>
            <p14:xfrm>
              <a:off x="2663826" y="2269099"/>
              <a:ext cx="1097280" cy="2398680"/>
            </p14:xfrm>
          </p:contentPart>
        </mc:Choice>
        <mc:Fallback>
          <p:pic>
            <p:nvPicPr>
              <p:cNvPr id="23" name="Viết tay 22">
                <a:extLst>
                  <a:ext uri="{FF2B5EF4-FFF2-40B4-BE49-F238E27FC236}">
                    <a16:creationId xmlns:a16="http://schemas.microsoft.com/office/drawing/2014/main" id="{AF3A8D68-1972-AC42-8B3C-C395DF06396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48346" y="2253619"/>
                <a:ext cx="1127880" cy="242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Nhóm 26">
            <a:extLst>
              <a:ext uri="{FF2B5EF4-FFF2-40B4-BE49-F238E27FC236}">
                <a16:creationId xmlns:a16="http://schemas.microsoft.com/office/drawing/2014/main" id="{D1022443-4E10-8E4C-8AE9-6DF98B78210C}"/>
              </a:ext>
            </a:extLst>
          </p:cNvPr>
          <p:cNvGrpSpPr/>
          <p:nvPr/>
        </p:nvGrpSpPr>
        <p:grpSpPr>
          <a:xfrm>
            <a:off x="2881986" y="3171619"/>
            <a:ext cx="490320" cy="565920"/>
            <a:chOff x="2881986" y="3171619"/>
            <a:chExt cx="490320" cy="56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5" name="Viết tay 24">
                  <a:extLst>
                    <a:ext uri="{FF2B5EF4-FFF2-40B4-BE49-F238E27FC236}">
                      <a16:creationId xmlns:a16="http://schemas.microsoft.com/office/drawing/2014/main" id="{A3B00C72-34D1-9549-A8D2-2A017806921A}"/>
                    </a:ext>
                  </a:extLst>
                </p14:cNvPr>
                <p14:cNvContentPartPr/>
                <p14:nvPr/>
              </p14:nvContentPartPr>
              <p14:xfrm>
                <a:off x="2941746" y="3266299"/>
                <a:ext cx="430560" cy="89640"/>
              </p14:xfrm>
            </p:contentPart>
          </mc:Choice>
          <mc:Fallback>
            <p:pic>
              <p:nvPicPr>
                <p:cNvPr id="25" name="Viết tay 24">
                  <a:extLst>
                    <a:ext uri="{FF2B5EF4-FFF2-40B4-BE49-F238E27FC236}">
                      <a16:creationId xmlns:a16="http://schemas.microsoft.com/office/drawing/2014/main" id="{A3B00C72-34D1-9549-A8D2-2A017806921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26266" y="3250819"/>
                  <a:ext cx="461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6" name="Viết tay 25">
                  <a:extLst>
                    <a:ext uri="{FF2B5EF4-FFF2-40B4-BE49-F238E27FC236}">
                      <a16:creationId xmlns:a16="http://schemas.microsoft.com/office/drawing/2014/main" id="{8F7F9C0C-D601-F148-A8CB-BB29D203D391}"/>
                    </a:ext>
                  </a:extLst>
                </p14:cNvPr>
                <p14:cNvContentPartPr/>
                <p14:nvPr/>
              </p14:nvContentPartPr>
              <p14:xfrm>
                <a:off x="2881986" y="3171619"/>
                <a:ext cx="401400" cy="565920"/>
              </p14:xfrm>
            </p:contentPart>
          </mc:Choice>
          <mc:Fallback>
            <p:pic>
              <p:nvPicPr>
                <p:cNvPr id="26" name="Viết tay 25">
                  <a:extLst>
                    <a:ext uri="{FF2B5EF4-FFF2-40B4-BE49-F238E27FC236}">
                      <a16:creationId xmlns:a16="http://schemas.microsoft.com/office/drawing/2014/main" id="{8F7F9C0C-D601-F148-A8CB-BB29D203D39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66520" y="3156139"/>
                  <a:ext cx="431973" cy="59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8" name="Viết tay 27">
                <a:extLst>
                  <a:ext uri="{FF2B5EF4-FFF2-40B4-BE49-F238E27FC236}">
                    <a16:creationId xmlns:a16="http://schemas.microsoft.com/office/drawing/2014/main" id="{0C117264-8721-2444-899F-FAE123DDB76A}"/>
                  </a:ext>
                </a:extLst>
              </p14:cNvPr>
              <p14:cNvContentPartPr/>
              <p14:nvPr/>
            </p14:nvContentPartPr>
            <p14:xfrm>
              <a:off x="2417226" y="1901539"/>
              <a:ext cx="336240" cy="346680"/>
            </p14:xfrm>
          </p:contentPart>
        </mc:Choice>
        <mc:Fallback>
          <p:pic>
            <p:nvPicPr>
              <p:cNvPr id="28" name="Viết tay 27">
                <a:extLst>
                  <a:ext uri="{FF2B5EF4-FFF2-40B4-BE49-F238E27FC236}">
                    <a16:creationId xmlns:a16="http://schemas.microsoft.com/office/drawing/2014/main" id="{0C117264-8721-2444-899F-FAE123DDB76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81226" y="1829539"/>
                <a:ext cx="407880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9" name="Viết tay 28">
                <a:extLst>
                  <a:ext uri="{FF2B5EF4-FFF2-40B4-BE49-F238E27FC236}">
                    <a16:creationId xmlns:a16="http://schemas.microsoft.com/office/drawing/2014/main" id="{262177FE-FC16-E14D-A68D-37B9B2DF8327}"/>
                  </a:ext>
                </a:extLst>
              </p14:cNvPr>
              <p14:cNvContentPartPr/>
              <p14:nvPr/>
            </p14:nvContentPartPr>
            <p14:xfrm>
              <a:off x="3918066" y="1969939"/>
              <a:ext cx="383400" cy="309960"/>
            </p14:xfrm>
          </p:contentPart>
        </mc:Choice>
        <mc:Fallback>
          <p:pic>
            <p:nvPicPr>
              <p:cNvPr id="29" name="Viết tay 28">
                <a:extLst>
                  <a:ext uri="{FF2B5EF4-FFF2-40B4-BE49-F238E27FC236}">
                    <a16:creationId xmlns:a16="http://schemas.microsoft.com/office/drawing/2014/main" id="{262177FE-FC16-E14D-A68D-37B9B2DF832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82100" y="1897939"/>
                <a:ext cx="454973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0" name="Viết tay 29">
                <a:extLst>
                  <a:ext uri="{FF2B5EF4-FFF2-40B4-BE49-F238E27FC236}">
                    <a16:creationId xmlns:a16="http://schemas.microsoft.com/office/drawing/2014/main" id="{2320C75B-5893-734A-AFEB-CEF7778D8B5A}"/>
                  </a:ext>
                </a:extLst>
              </p14:cNvPr>
              <p14:cNvContentPartPr/>
              <p14:nvPr/>
            </p14:nvContentPartPr>
            <p14:xfrm>
              <a:off x="5046306" y="2554579"/>
              <a:ext cx="417960" cy="386280"/>
            </p14:xfrm>
          </p:contentPart>
        </mc:Choice>
        <mc:Fallback>
          <p:pic>
            <p:nvPicPr>
              <p:cNvPr id="30" name="Viết tay 29">
                <a:extLst>
                  <a:ext uri="{FF2B5EF4-FFF2-40B4-BE49-F238E27FC236}">
                    <a16:creationId xmlns:a16="http://schemas.microsoft.com/office/drawing/2014/main" id="{2320C75B-5893-734A-AFEB-CEF7778D8B5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10275" y="2482579"/>
                <a:ext cx="489662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1" name="Viết tay 30">
                <a:extLst>
                  <a:ext uri="{FF2B5EF4-FFF2-40B4-BE49-F238E27FC236}">
                    <a16:creationId xmlns:a16="http://schemas.microsoft.com/office/drawing/2014/main" id="{2C3D445C-0C00-BD4C-BA4C-58943BF7344E}"/>
                  </a:ext>
                </a:extLst>
              </p14:cNvPr>
              <p14:cNvContentPartPr/>
              <p14:nvPr/>
            </p14:nvContentPartPr>
            <p14:xfrm>
              <a:off x="5272026" y="2531539"/>
              <a:ext cx="126360" cy="357120"/>
            </p14:xfrm>
          </p:contentPart>
        </mc:Choice>
        <mc:Fallback>
          <p:pic>
            <p:nvPicPr>
              <p:cNvPr id="31" name="Viết tay 30">
                <a:extLst>
                  <a:ext uri="{FF2B5EF4-FFF2-40B4-BE49-F238E27FC236}">
                    <a16:creationId xmlns:a16="http://schemas.microsoft.com/office/drawing/2014/main" id="{2C3D445C-0C00-BD4C-BA4C-58943BF7344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36026" y="2459539"/>
                <a:ext cx="19800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2" name="Viết tay 31">
                <a:extLst>
                  <a:ext uri="{FF2B5EF4-FFF2-40B4-BE49-F238E27FC236}">
                    <a16:creationId xmlns:a16="http://schemas.microsoft.com/office/drawing/2014/main" id="{A08E1D73-F236-6349-814F-D7C2CEC9FA51}"/>
                  </a:ext>
                </a:extLst>
              </p14:cNvPr>
              <p14:cNvContentPartPr/>
              <p14:nvPr/>
            </p14:nvContentPartPr>
            <p14:xfrm>
              <a:off x="5193186" y="2925019"/>
              <a:ext cx="126360" cy="42480"/>
            </p14:xfrm>
          </p:contentPart>
        </mc:Choice>
        <mc:Fallback>
          <p:pic>
            <p:nvPicPr>
              <p:cNvPr id="32" name="Viết tay 31">
                <a:extLst>
                  <a:ext uri="{FF2B5EF4-FFF2-40B4-BE49-F238E27FC236}">
                    <a16:creationId xmlns:a16="http://schemas.microsoft.com/office/drawing/2014/main" id="{A08E1D73-F236-6349-814F-D7C2CEC9FA5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57186" y="2852404"/>
                <a:ext cx="198000" cy="187348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Nhóm 36">
            <a:extLst>
              <a:ext uri="{FF2B5EF4-FFF2-40B4-BE49-F238E27FC236}">
                <a16:creationId xmlns:a16="http://schemas.microsoft.com/office/drawing/2014/main" id="{F369E20D-987B-DB4F-B8E8-38F2413BFD70}"/>
              </a:ext>
            </a:extLst>
          </p:cNvPr>
          <p:cNvGrpSpPr/>
          <p:nvPr/>
        </p:nvGrpSpPr>
        <p:grpSpPr>
          <a:xfrm>
            <a:off x="953106" y="1823059"/>
            <a:ext cx="1852560" cy="719280"/>
            <a:chOff x="953106" y="1823059"/>
            <a:chExt cx="1852560" cy="71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" name="Viết tay 4">
                  <a:extLst>
                    <a:ext uri="{FF2B5EF4-FFF2-40B4-BE49-F238E27FC236}">
                      <a16:creationId xmlns:a16="http://schemas.microsoft.com/office/drawing/2014/main" id="{C212D408-66DC-2247-B851-853945BF00B9}"/>
                    </a:ext>
                  </a:extLst>
                </p14:cNvPr>
                <p14:cNvContentPartPr/>
                <p14:nvPr/>
              </p14:nvContentPartPr>
              <p14:xfrm>
                <a:off x="2417586" y="1823059"/>
                <a:ext cx="388080" cy="388080"/>
              </p14:xfrm>
            </p:contentPart>
          </mc:Choice>
          <mc:Fallback>
            <p:pic>
              <p:nvPicPr>
                <p:cNvPr id="5" name="Viết tay 4">
                  <a:extLst>
                    <a:ext uri="{FF2B5EF4-FFF2-40B4-BE49-F238E27FC236}">
                      <a16:creationId xmlns:a16="http://schemas.microsoft.com/office/drawing/2014/main" id="{C212D408-66DC-2247-B851-853945BF00B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02106" y="1807579"/>
                  <a:ext cx="4186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" name="Viết tay 5">
                  <a:extLst>
                    <a:ext uri="{FF2B5EF4-FFF2-40B4-BE49-F238E27FC236}">
                      <a16:creationId xmlns:a16="http://schemas.microsoft.com/office/drawing/2014/main" id="{E1D261BA-F340-1C4E-B8D1-1F3697C4284A}"/>
                    </a:ext>
                  </a:extLst>
                </p14:cNvPr>
                <p14:cNvContentPartPr/>
                <p14:nvPr/>
              </p14:nvContentPartPr>
              <p14:xfrm>
                <a:off x="2543226" y="1985779"/>
                <a:ext cx="120960" cy="126360"/>
              </p14:xfrm>
            </p:contentPart>
          </mc:Choice>
          <mc:Fallback>
            <p:pic>
              <p:nvPicPr>
                <p:cNvPr id="6" name="Viết tay 5">
                  <a:extLst>
                    <a:ext uri="{FF2B5EF4-FFF2-40B4-BE49-F238E27FC236}">
                      <a16:creationId xmlns:a16="http://schemas.microsoft.com/office/drawing/2014/main" id="{E1D261BA-F340-1C4E-B8D1-1F3697C4284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27746" y="1970299"/>
                  <a:ext cx="151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" name="Viết tay 6">
                  <a:extLst>
                    <a:ext uri="{FF2B5EF4-FFF2-40B4-BE49-F238E27FC236}">
                      <a16:creationId xmlns:a16="http://schemas.microsoft.com/office/drawing/2014/main" id="{1BAFE431-B262-9E42-89C7-305D6955A242}"/>
                    </a:ext>
                  </a:extLst>
                </p14:cNvPr>
                <p14:cNvContentPartPr/>
                <p14:nvPr/>
              </p14:nvContentPartPr>
              <p14:xfrm>
                <a:off x="2532426" y="1891099"/>
                <a:ext cx="210240" cy="94680"/>
              </p14:xfrm>
            </p:contentPart>
          </mc:Choice>
          <mc:Fallback>
            <p:pic>
              <p:nvPicPr>
                <p:cNvPr id="7" name="Viết tay 6">
                  <a:extLst>
                    <a:ext uri="{FF2B5EF4-FFF2-40B4-BE49-F238E27FC236}">
                      <a16:creationId xmlns:a16="http://schemas.microsoft.com/office/drawing/2014/main" id="{1BAFE431-B262-9E42-89C7-305D6955A24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16946" y="1875619"/>
                  <a:ext cx="240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Viết tay 32">
                  <a:extLst>
                    <a:ext uri="{FF2B5EF4-FFF2-40B4-BE49-F238E27FC236}">
                      <a16:creationId xmlns:a16="http://schemas.microsoft.com/office/drawing/2014/main" id="{8951E929-D227-944B-BCDF-BEFE8DDC4B29}"/>
                    </a:ext>
                  </a:extLst>
                </p14:cNvPr>
                <p14:cNvContentPartPr/>
                <p14:nvPr/>
              </p14:nvContentPartPr>
              <p14:xfrm>
                <a:off x="953106" y="2116819"/>
                <a:ext cx="561960" cy="425520"/>
              </p14:xfrm>
            </p:contentPart>
          </mc:Choice>
          <mc:Fallback>
            <p:pic>
              <p:nvPicPr>
                <p:cNvPr id="33" name="Viết tay 32">
                  <a:extLst>
                    <a:ext uri="{FF2B5EF4-FFF2-40B4-BE49-F238E27FC236}">
                      <a16:creationId xmlns:a16="http://schemas.microsoft.com/office/drawing/2014/main" id="{8951E929-D227-944B-BCDF-BEFE8DDC4B2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7626" y="2101326"/>
                  <a:ext cx="592560" cy="4561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Viết tay 33">
                  <a:extLst>
                    <a:ext uri="{FF2B5EF4-FFF2-40B4-BE49-F238E27FC236}">
                      <a16:creationId xmlns:a16="http://schemas.microsoft.com/office/drawing/2014/main" id="{6526BF96-5740-C24A-9E32-DFB88DAF3203}"/>
                    </a:ext>
                  </a:extLst>
                </p14:cNvPr>
                <p14:cNvContentPartPr/>
                <p14:nvPr/>
              </p14:nvContentPartPr>
              <p14:xfrm>
                <a:off x="1120866" y="2284939"/>
                <a:ext cx="100080" cy="183960"/>
              </p14:xfrm>
            </p:contentPart>
          </mc:Choice>
          <mc:Fallback>
            <p:pic>
              <p:nvPicPr>
                <p:cNvPr id="34" name="Viết tay 33">
                  <a:extLst>
                    <a:ext uri="{FF2B5EF4-FFF2-40B4-BE49-F238E27FC236}">
                      <a16:creationId xmlns:a16="http://schemas.microsoft.com/office/drawing/2014/main" id="{6526BF96-5740-C24A-9E32-DFB88DAF320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05386" y="2269459"/>
                  <a:ext cx="130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6" name="Viết tay 35">
                  <a:extLst>
                    <a:ext uri="{FF2B5EF4-FFF2-40B4-BE49-F238E27FC236}">
                      <a16:creationId xmlns:a16="http://schemas.microsoft.com/office/drawing/2014/main" id="{A4430997-B036-A048-83A5-0AEFECB94852}"/>
                    </a:ext>
                  </a:extLst>
                </p14:cNvPr>
                <p14:cNvContentPartPr/>
                <p14:nvPr/>
              </p14:nvContentPartPr>
              <p14:xfrm>
                <a:off x="1503906" y="2048779"/>
                <a:ext cx="976320" cy="220680"/>
              </p14:xfrm>
            </p:contentPart>
          </mc:Choice>
          <mc:Fallback>
            <p:pic>
              <p:nvPicPr>
                <p:cNvPr id="36" name="Viết tay 35">
                  <a:extLst>
                    <a:ext uri="{FF2B5EF4-FFF2-40B4-BE49-F238E27FC236}">
                      <a16:creationId xmlns:a16="http://schemas.microsoft.com/office/drawing/2014/main" id="{A4430997-B036-A048-83A5-0AEFECB9485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88426" y="2033299"/>
                  <a:ext cx="1006920" cy="25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8" name="Viết tay 37">
                <a:extLst>
                  <a:ext uri="{FF2B5EF4-FFF2-40B4-BE49-F238E27FC236}">
                    <a16:creationId xmlns:a16="http://schemas.microsoft.com/office/drawing/2014/main" id="{1FF918AC-EC6D-894B-82E8-AE3B8FC0F40C}"/>
                  </a:ext>
                </a:extLst>
              </p14:cNvPr>
              <p14:cNvContentPartPr/>
              <p14:nvPr/>
            </p14:nvContentPartPr>
            <p14:xfrm>
              <a:off x="958146" y="2158939"/>
              <a:ext cx="530280" cy="362520"/>
            </p14:xfrm>
          </p:contentPart>
        </mc:Choice>
        <mc:Fallback>
          <p:pic>
            <p:nvPicPr>
              <p:cNvPr id="38" name="Viết tay 37">
                <a:extLst>
                  <a:ext uri="{FF2B5EF4-FFF2-40B4-BE49-F238E27FC236}">
                    <a16:creationId xmlns:a16="http://schemas.microsoft.com/office/drawing/2014/main" id="{1FF918AC-EC6D-894B-82E8-AE3B8FC0F40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22146" y="2086939"/>
                <a:ext cx="601920" cy="50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5249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B7CC23-503D-409F-98C8-FF7E39859DE7}" type="slidenum">
              <a:rPr lang="en-US"/>
              <a:pPr/>
              <a:t>31</a:t>
            </a:fld>
            <a:endParaRPr lang="en-US"/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792163"/>
          </a:xfrm>
        </p:spPr>
        <p:txBody>
          <a:bodyPr/>
          <a:lstStyle/>
          <a:p>
            <a:r>
              <a:rPr lang="en-US" sz="3600"/>
              <a:t>Ví dụ 1 Esau-William (2)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6399213" cy="4338638"/>
          </a:xfrm>
        </p:spPr>
        <p:txBody>
          <a:bodyPr/>
          <a:lstStyle/>
          <a:p>
            <a:r>
              <a:rPr lang="en-US" sz="2000"/>
              <a:t>Cập nhật thoả hiệp(5)=7-9= -2</a:t>
            </a:r>
            <a:br>
              <a:rPr lang="en-US" sz="2000"/>
            </a:br>
            <a:r>
              <a:rPr lang="en-US" sz="2000"/>
              <a:t>vì Liên kết ngắn nhất từ 5 là (5,4), </a:t>
            </a:r>
            <a:br>
              <a:rPr lang="en-US" sz="2000"/>
            </a:br>
            <a:r>
              <a:rPr lang="en-US" sz="2000"/>
              <a:t>(Comp(5)=9,nút 5 thông qua nút 3 đến trung tâm)</a:t>
            </a:r>
          </a:p>
          <a:p>
            <a:r>
              <a:rPr lang="en-US" sz="2000"/>
              <a:t>thoả hiệp(3)=3-9= -6</a:t>
            </a:r>
          </a:p>
          <a:p>
            <a:r>
              <a:rPr lang="en-US" sz="2000"/>
              <a:t>thoả hiệp(1)=3-5= -2</a:t>
            </a:r>
          </a:p>
          <a:p>
            <a:r>
              <a:rPr lang="en-US" sz="2000"/>
              <a:t>thoả hiệp(2)=4-6= -2</a:t>
            </a:r>
          </a:p>
          <a:p>
            <a:r>
              <a:rPr lang="en-US" sz="2000"/>
              <a:t>thoả hiệp(4)=5-12= -7</a:t>
            </a:r>
          </a:p>
          <a:p>
            <a:r>
              <a:rPr lang="en-US" sz="2000"/>
              <a:t>Lấy thoả hiệp(4) nhỏ nhất </a:t>
            </a:r>
          </a:p>
          <a:p>
            <a:r>
              <a:rPr lang="en-US" sz="2000"/>
              <a:t>Chấp nhận liên kết (4,2) vì thoả mãn ràng buộc trọng số W</a:t>
            </a:r>
            <a:r>
              <a:rPr lang="en-US" sz="2000" baseline="-25000"/>
              <a:t>4</a:t>
            </a:r>
            <a:r>
              <a:rPr lang="en-US" sz="2000"/>
              <a:t>+W</a:t>
            </a:r>
            <a:r>
              <a:rPr lang="en-US" sz="2000" baseline="-25000"/>
              <a:t>2</a:t>
            </a:r>
            <a:r>
              <a:rPr lang="en-US" sz="2000"/>
              <a:t>=2&lt;=W=3</a:t>
            </a:r>
          </a:p>
          <a:p>
            <a:endParaRPr lang="en-US" sz="2000"/>
          </a:p>
        </p:txBody>
      </p:sp>
      <p:grpSp>
        <p:nvGrpSpPr>
          <p:cNvPr id="66564" name="Group 4"/>
          <p:cNvGrpSpPr>
            <a:grpSpLocks/>
          </p:cNvGrpSpPr>
          <p:nvPr/>
        </p:nvGrpSpPr>
        <p:grpSpPr bwMode="auto">
          <a:xfrm>
            <a:off x="4648200" y="1828800"/>
            <a:ext cx="4495800" cy="3810000"/>
            <a:chOff x="192" y="2400"/>
            <a:chExt cx="2832" cy="1728"/>
          </a:xfrm>
        </p:grpSpPr>
        <p:sp>
          <p:nvSpPr>
            <p:cNvPr id="66565" name="Text Box 5"/>
            <p:cNvSpPr txBox="1">
              <a:spLocks noChangeArrowheads="1"/>
            </p:cNvSpPr>
            <p:nvPr/>
          </p:nvSpPr>
          <p:spPr bwMode="auto">
            <a:xfrm>
              <a:off x="240" y="3204"/>
              <a:ext cx="64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6566" name="Text Box 6"/>
            <p:cNvSpPr txBox="1">
              <a:spLocks noChangeArrowheads="1"/>
            </p:cNvSpPr>
            <p:nvPr/>
          </p:nvSpPr>
          <p:spPr bwMode="auto">
            <a:xfrm>
              <a:off x="1392" y="3972"/>
              <a:ext cx="64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6567" name="Text Box 7"/>
            <p:cNvSpPr txBox="1">
              <a:spLocks noChangeArrowheads="1"/>
            </p:cNvSpPr>
            <p:nvPr/>
          </p:nvSpPr>
          <p:spPr bwMode="auto">
            <a:xfrm>
              <a:off x="1488" y="2437"/>
              <a:ext cx="64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66568" name="Text Box 8"/>
            <p:cNvSpPr txBox="1">
              <a:spLocks noChangeArrowheads="1"/>
            </p:cNvSpPr>
            <p:nvPr/>
          </p:nvSpPr>
          <p:spPr bwMode="auto">
            <a:xfrm>
              <a:off x="2928" y="3492"/>
              <a:ext cx="64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66569" name="Text Box 9"/>
            <p:cNvSpPr txBox="1">
              <a:spLocks noChangeArrowheads="1"/>
            </p:cNvSpPr>
            <p:nvPr/>
          </p:nvSpPr>
          <p:spPr bwMode="auto">
            <a:xfrm>
              <a:off x="2928" y="2820"/>
              <a:ext cx="64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66570" name="Text Box 10"/>
            <p:cNvSpPr txBox="1">
              <a:spLocks noChangeArrowheads="1"/>
            </p:cNvSpPr>
            <p:nvPr/>
          </p:nvSpPr>
          <p:spPr bwMode="auto">
            <a:xfrm>
              <a:off x="2064" y="3157"/>
              <a:ext cx="64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66571" name="Text Box 11"/>
            <p:cNvSpPr txBox="1">
              <a:spLocks noChangeArrowheads="1"/>
            </p:cNvSpPr>
            <p:nvPr/>
          </p:nvSpPr>
          <p:spPr bwMode="auto">
            <a:xfrm>
              <a:off x="2208" y="3684"/>
              <a:ext cx="64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66572" name="Text Box 12"/>
            <p:cNvSpPr txBox="1">
              <a:spLocks noChangeArrowheads="1"/>
            </p:cNvSpPr>
            <p:nvPr/>
          </p:nvSpPr>
          <p:spPr bwMode="auto">
            <a:xfrm>
              <a:off x="2016" y="2628"/>
              <a:ext cx="64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66573" name="Text Box 13"/>
            <p:cNvSpPr txBox="1">
              <a:spLocks noChangeArrowheads="1"/>
            </p:cNvSpPr>
            <p:nvPr/>
          </p:nvSpPr>
          <p:spPr bwMode="auto">
            <a:xfrm>
              <a:off x="2592" y="3348"/>
              <a:ext cx="64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66574" name="Text Box 14"/>
            <p:cNvSpPr txBox="1">
              <a:spLocks noChangeArrowheads="1"/>
            </p:cNvSpPr>
            <p:nvPr/>
          </p:nvSpPr>
          <p:spPr bwMode="auto">
            <a:xfrm>
              <a:off x="2544" y="2964"/>
              <a:ext cx="64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66575" name="Text Box 15"/>
            <p:cNvSpPr txBox="1">
              <a:spLocks noChangeArrowheads="1"/>
            </p:cNvSpPr>
            <p:nvPr/>
          </p:nvSpPr>
          <p:spPr bwMode="auto">
            <a:xfrm>
              <a:off x="1584" y="3540"/>
              <a:ext cx="128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10</a:t>
              </a:r>
            </a:p>
          </p:txBody>
        </p:sp>
        <p:sp>
          <p:nvSpPr>
            <p:cNvPr id="66576" name="Text Box 16"/>
            <p:cNvSpPr txBox="1">
              <a:spLocks noChangeArrowheads="1"/>
            </p:cNvSpPr>
            <p:nvPr/>
          </p:nvSpPr>
          <p:spPr bwMode="auto">
            <a:xfrm>
              <a:off x="1680" y="2820"/>
              <a:ext cx="128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66577" name="Text Box 17"/>
            <p:cNvSpPr txBox="1">
              <a:spLocks noChangeArrowheads="1"/>
            </p:cNvSpPr>
            <p:nvPr/>
          </p:nvSpPr>
          <p:spPr bwMode="auto">
            <a:xfrm>
              <a:off x="960" y="2725"/>
              <a:ext cx="64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66578" name="Text Box 18"/>
            <p:cNvSpPr txBox="1">
              <a:spLocks noChangeArrowheads="1"/>
            </p:cNvSpPr>
            <p:nvPr/>
          </p:nvSpPr>
          <p:spPr bwMode="auto">
            <a:xfrm>
              <a:off x="912" y="3589"/>
              <a:ext cx="64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66579" name="Text Box 19"/>
            <p:cNvSpPr txBox="1">
              <a:spLocks noChangeArrowheads="1"/>
            </p:cNvSpPr>
            <p:nvPr/>
          </p:nvSpPr>
          <p:spPr bwMode="auto">
            <a:xfrm>
              <a:off x="1584" y="3157"/>
              <a:ext cx="128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15</a:t>
              </a:r>
            </a:p>
          </p:txBody>
        </p:sp>
        <p:sp>
          <p:nvSpPr>
            <p:cNvPr id="66580" name="Text Box 20"/>
            <p:cNvSpPr txBox="1">
              <a:spLocks noChangeArrowheads="1"/>
            </p:cNvSpPr>
            <p:nvPr/>
          </p:nvSpPr>
          <p:spPr bwMode="auto">
            <a:xfrm>
              <a:off x="1200" y="3013"/>
              <a:ext cx="128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66581" name="Text Box 21"/>
            <p:cNvSpPr txBox="1">
              <a:spLocks noChangeArrowheads="1"/>
            </p:cNvSpPr>
            <p:nvPr/>
          </p:nvSpPr>
          <p:spPr bwMode="auto">
            <a:xfrm>
              <a:off x="1248" y="3348"/>
              <a:ext cx="64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9</a:t>
              </a:r>
            </a:p>
          </p:txBody>
        </p:sp>
        <p:sp>
          <p:nvSpPr>
            <p:cNvPr id="66582" name="Text Box 22"/>
            <p:cNvSpPr txBox="1">
              <a:spLocks noChangeArrowheads="1"/>
            </p:cNvSpPr>
            <p:nvPr/>
          </p:nvSpPr>
          <p:spPr bwMode="auto">
            <a:xfrm>
              <a:off x="1776" y="2676"/>
              <a:ext cx="64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66583" name="Text Box 23"/>
            <p:cNvSpPr txBox="1">
              <a:spLocks noChangeArrowheads="1"/>
            </p:cNvSpPr>
            <p:nvPr/>
          </p:nvSpPr>
          <p:spPr bwMode="auto">
            <a:xfrm>
              <a:off x="1968" y="3540"/>
              <a:ext cx="64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66584" name="Text Box 24"/>
            <p:cNvSpPr txBox="1">
              <a:spLocks noChangeArrowheads="1"/>
            </p:cNvSpPr>
            <p:nvPr/>
          </p:nvSpPr>
          <p:spPr bwMode="auto">
            <a:xfrm>
              <a:off x="1440" y="2820"/>
              <a:ext cx="64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66585" name="Text Box 25"/>
            <p:cNvSpPr txBox="1">
              <a:spLocks noChangeArrowheads="1"/>
            </p:cNvSpPr>
            <p:nvPr/>
          </p:nvSpPr>
          <p:spPr bwMode="auto">
            <a:xfrm>
              <a:off x="2928" y="3108"/>
              <a:ext cx="64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66586" name="Oval 26"/>
            <p:cNvSpPr>
              <a:spLocks noChangeArrowheads="1"/>
            </p:cNvSpPr>
            <p:nvPr/>
          </p:nvSpPr>
          <p:spPr bwMode="auto">
            <a:xfrm>
              <a:off x="192" y="3168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6587" name="Oval 27"/>
            <p:cNvSpPr>
              <a:spLocks noChangeArrowheads="1"/>
            </p:cNvSpPr>
            <p:nvPr/>
          </p:nvSpPr>
          <p:spPr bwMode="auto">
            <a:xfrm>
              <a:off x="1392" y="2400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6588" name="Oval 28"/>
            <p:cNvSpPr>
              <a:spLocks noChangeArrowheads="1"/>
            </p:cNvSpPr>
            <p:nvPr/>
          </p:nvSpPr>
          <p:spPr bwMode="auto">
            <a:xfrm>
              <a:off x="1344" y="3936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6589" name="Oval 29"/>
            <p:cNvSpPr>
              <a:spLocks noChangeArrowheads="1"/>
            </p:cNvSpPr>
            <p:nvPr/>
          </p:nvSpPr>
          <p:spPr bwMode="auto">
            <a:xfrm>
              <a:off x="2016" y="3120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6590" name="Oval 30"/>
            <p:cNvSpPr>
              <a:spLocks noChangeArrowheads="1"/>
            </p:cNvSpPr>
            <p:nvPr/>
          </p:nvSpPr>
          <p:spPr bwMode="auto">
            <a:xfrm>
              <a:off x="2832" y="2784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6591" name="Oval 31"/>
            <p:cNvSpPr>
              <a:spLocks noChangeArrowheads="1"/>
            </p:cNvSpPr>
            <p:nvPr/>
          </p:nvSpPr>
          <p:spPr bwMode="auto">
            <a:xfrm>
              <a:off x="2832" y="3456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cxnSp>
          <p:nvCxnSpPr>
            <p:cNvPr id="66592" name="AutoShape 32"/>
            <p:cNvCxnSpPr>
              <a:cxnSpLocks noChangeShapeType="1"/>
              <a:stCxn id="66586" idx="6"/>
              <a:endCxn id="66587" idx="2"/>
            </p:cNvCxnSpPr>
            <p:nvPr/>
          </p:nvCxnSpPr>
          <p:spPr bwMode="auto">
            <a:xfrm flipV="1">
              <a:off x="384" y="2496"/>
              <a:ext cx="1008" cy="768"/>
            </a:xfrm>
            <a:prstGeom prst="straightConnector1">
              <a:avLst/>
            </a:prstGeom>
            <a:noFill/>
            <a:ln w="12700" cap="sq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593" name="AutoShape 33"/>
            <p:cNvCxnSpPr>
              <a:cxnSpLocks noChangeShapeType="1"/>
              <a:stCxn id="66586" idx="6"/>
              <a:endCxn id="66588" idx="2"/>
            </p:cNvCxnSpPr>
            <p:nvPr/>
          </p:nvCxnSpPr>
          <p:spPr bwMode="auto">
            <a:xfrm>
              <a:off x="384" y="3264"/>
              <a:ext cx="960" cy="768"/>
            </a:xfrm>
            <a:prstGeom prst="straightConnector1">
              <a:avLst/>
            </a:prstGeom>
            <a:noFill/>
            <a:ln w="12700" cap="sq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594" name="AutoShape 34"/>
            <p:cNvCxnSpPr>
              <a:cxnSpLocks noChangeShapeType="1"/>
              <a:stCxn id="66586" idx="6"/>
              <a:endCxn id="66589" idx="2"/>
            </p:cNvCxnSpPr>
            <p:nvPr/>
          </p:nvCxnSpPr>
          <p:spPr bwMode="auto">
            <a:xfrm flipV="1">
              <a:off x="384" y="3216"/>
              <a:ext cx="1632" cy="48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595" name="AutoShape 35"/>
            <p:cNvCxnSpPr>
              <a:cxnSpLocks noChangeShapeType="1"/>
              <a:stCxn id="66586" idx="6"/>
              <a:endCxn id="66590" idx="2"/>
            </p:cNvCxnSpPr>
            <p:nvPr/>
          </p:nvCxnSpPr>
          <p:spPr bwMode="auto">
            <a:xfrm flipV="1">
              <a:off x="384" y="2880"/>
              <a:ext cx="2448" cy="384"/>
            </a:xfrm>
            <a:prstGeom prst="straightConnector1">
              <a:avLst/>
            </a:prstGeom>
            <a:noFill/>
            <a:ln w="12700" cap="sq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596" name="AutoShape 36"/>
            <p:cNvCxnSpPr>
              <a:cxnSpLocks noChangeShapeType="1"/>
              <a:stCxn id="66586" idx="6"/>
              <a:endCxn id="66591" idx="2"/>
            </p:cNvCxnSpPr>
            <p:nvPr/>
          </p:nvCxnSpPr>
          <p:spPr bwMode="auto">
            <a:xfrm>
              <a:off x="384" y="3264"/>
              <a:ext cx="2448" cy="288"/>
            </a:xfrm>
            <a:prstGeom prst="straightConnector1">
              <a:avLst/>
            </a:prstGeom>
            <a:noFill/>
            <a:ln w="12700" cap="sq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597" name="AutoShape 37"/>
            <p:cNvCxnSpPr>
              <a:cxnSpLocks noChangeShapeType="1"/>
              <a:stCxn id="66588" idx="0"/>
              <a:endCxn id="66587" idx="4"/>
            </p:cNvCxnSpPr>
            <p:nvPr/>
          </p:nvCxnSpPr>
          <p:spPr bwMode="auto">
            <a:xfrm flipV="1">
              <a:off x="1440" y="2592"/>
              <a:ext cx="48" cy="1344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598" name="AutoShape 38"/>
            <p:cNvCxnSpPr>
              <a:cxnSpLocks noChangeShapeType="1"/>
              <a:stCxn id="66587" idx="6"/>
              <a:endCxn id="66590" idx="2"/>
            </p:cNvCxnSpPr>
            <p:nvPr/>
          </p:nvCxnSpPr>
          <p:spPr bwMode="auto">
            <a:xfrm>
              <a:off x="1584" y="2496"/>
              <a:ext cx="1248" cy="384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599" name="AutoShape 39"/>
            <p:cNvCxnSpPr>
              <a:cxnSpLocks noChangeShapeType="1"/>
              <a:stCxn id="66588" idx="6"/>
              <a:endCxn id="66591" idx="2"/>
            </p:cNvCxnSpPr>
            <p:nvPr/>
          </p:nvCxnSpPr>
          <p:spPr bwMode="auto">
            <a:xfrm flipV="1">
              <a:off x="1536" y="3552"/>
              <a:ext cx="1296" cy="480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600" name="AutoShape 40"/>
            <p:cNvCxnSpPr>
              <a:cxnSpLocks noChangeShapeType="1"/>
              <a:stCxn id="66591" idx="0"/>
              <a:endCxn id="66590" idx="4"/>
            </p:cNvCxnSpPr>
            <p:nvPr/>
          </p:nvCxnSpPr>
          <p:spPr bwMode="auto">
            <a:xfrm flipV="1">
              <a:off x="2928" y="2976"/>
              <a:ext cx="0" cy="480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601" name="AutoShape 41"/>
            <p:cNvCxnSpPr>
              <a:cxnSpLocks noChangeShapeType="1"/>
              <a:stCxn id="66590" idx="3"/>
              <a:endCxn id="66589" idx="6"/>
            </p:cNvCxnSpPr>
            <p:nvPr/>
          </p:nvCxnSpPr>
          <p:spPr bwMode="auto">
            <a:xfrm flipH="1">
              <a:off x="2208" y="2948"/>
              <a:ext cx="652" cy="268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602" name="AutoShape 42"/>
            <p:cNvCxnSpPr>
              <a:cxnSpLocks noChangeShapeType="1"/>
              <a:stCxn id="66591" idx="1"/>
              <a:endCxn id="66589" idx="6"/>
            </p:cNvCxnSpPr>
            <p:nvPr/>
          </p:nvCxnSpPr>
          <p:spPr bwMode="auto">
            <a:xfrm flipH="1" flipV="1">
              <a:off x="2208" y="3216"/>
              <a:ext cx="652" cy="268"/>
            </a:xfrm>
            <a:prstGeom prst="straightConnector1">
              <a:avLst/>
            </a:prstGeom>
            <a:noFill/>
            <a:ln w="12700" cap="sq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603" name="AutoShape 43"/>
            <p:cNvCxnSpPr>
              <a:cxnSpLocks noChangeShapeType="1"/>
              <a:stCxn id="66587" idx="4"/>
              <a:endCxn id="66589" idx="2"/>
            </p:cNvCxnSpPr>
            <p:nvPr/>
          </p:nvCxnSpPr>
          <p:spPr bwMode="auto">
            <a:xfrm>
              <a:off x="1488" y="2592"/>
              <a:ext cx="528" cy="624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604" name="AutoShape 44"/>
            <p:cNvCxnSpPr>
              <a:cxnSpLocks noChangeShapeType="1"/>
              <a:stCxn id="66588" idx="0"/>
              <a:endCxn id="66589" idx="2"/>
            </p:cNvCxnSpPr>
            <p:nvPr/>
          </p:nvCxnSpPr>
          <p:spPr bwMode="auto">
            <a:xfrm flipV="1">
              <a:off x="1440" y="3216"/>
              <a:ext cx="576" cy="720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605" name="AutoShape 45"/>
            <p:cNvCxnSpPr>
              <a:cxnSpLocks noChangeShapeType="1"/>
              <a:stCxn id="66588" idx="7"/>
              <a:endCxn id="66590" idx="4"/>
            </p:cNvCxnSpPr>
            <p:nvPr/>
          </p:nvCxnSpPr>
          <p:spPr bwMode="auto">
            <a:xfrm flipV="1">
              <a:off x="1508" y="2976"/>
              <a:ext cx="1420" cy="988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606" name="AutoShape 46"/>
            <p:cNvCxnSpPr>
              <a:cxnSpLocks noChangeShapeType="1"/>
              <a:stCxn id="66587" idx="5"/>
              <a:endCxn id="66591" idx="0"/>
            </p:cNvCxnSpPr>
            <p:nvPr/>
          </p:nvCxnSpPr>
          <p:spPr bwMode="auto">
            <a:xfrm>
              <a:off x="1556" y="2564"/>
              <a:ext cx="1372" cy="892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Viết tay 2">
                <a:extLst>
                  <a:ext uri="{FF2B5EF4-FFF2-40B4-BE49-F238E27FC236}">
                    <a16:creationId xmlns:a16="http://schemas.microsoft.com/office/drawing/2014/main" id="{045B6CA9-8D5C-334F-86AB-07DE980EB63B}"/>
                  </a:ext>
                </a:extLst>
              </p14:cNvPr>
              <p14:cNvContentPartPr/>
              <p14:nvPr/>
            </p14:nvContentPartPr>
            <p14:xfrm>
              <a:off x="2931306" y="3706939"/>
              <a:ext cx="325800" cy="330840"/>
            </p14:xfrm>
          </p:contentPart>
        </mc:Choice>
        <mc:Fallback>
          <p:pic>
            <p:nvPicPr>
              <p:cNvPr id="3" name="Viết tay 2">
                <a:extLst>
                  <a:ext uri="{FF2B5EF4-FFF2-40B4-BE49-F238E27FC236}">
                    <a16:creationId xmlns:a16="http://schemas.microsoft.com/office/drawing/2014/main" id="{045B6CA9-8D5C-334F-86AB-07DE980EB6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5266" y="3634939"/>
                <a:ext cx="397519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Viết tay 12">
                <a:extLst>
                  <a:ext uri="{FF2B5EF4-FFF2-40B4-BE49-F238E27FC236}">
                    <a16:creationId xmlns:a16="http://schemas.microsoft.com/office/drawing/2014/main" id="{9010FF18-9D00-5146-9B71-9CEE5D26A7A3}"/>
                  </a:ext>
                </a:extLst>
              </p14:cNvPr>
              <p14:cNvContentPartPr/>
              <p14:nvPr/>
            </p14:nvContentPartPr>
            <p14:xfrm>
              <a:off x="7570986" y="3486619"/>
              <a:ext cx="215640" cy="320400"/>
            </p14:xfrm>
          </p:contentPart>
        </mc:Choice>
        <mc:Fallback>
          <p:pic>
            <p:nvPicPr>
              <p:cNvPr id="13" name="Viết tay 12">
                <a:extLst>
                  <a:ext uri="{FF2B5EF4-FFF2-40B4-BE49-F238E27FC236}">
                    <a16:creationId xmlns:a16="http://schemas.microsoft.com/office/drawing/2014/main" id="{9010FF18-9D00-5146-9B71-9CEE5D26A7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34986" y="3414700"/>
                <a:ext cx="287280" cy="463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Viết tay 13">
                <a:extLst>
                  <a:ext uri="{FF2B5EF4-FFF2-40B4-BE49-F238E27FC236}">
                    <a16:creationId xmlns:a16="http://schemas.microsoft.com/office/drawing/2014/main" id="{00CE2CCF-C18A-5F4E-9D8C-762384E05B45}"/>
                  </a:ext>
                </a:extLst>
              </p14:cNvPr>
              <p14:cNvContentPartPr/>
              <p14:nvPr/>
            </p14:nvContentPartPr>
            <p14:xfrm>
              <a:off x="8888226" y="4233979"/>
              <a:ext cx="220680" cy="297000"/>
            </p14:xfrm>
          </p:contentPart>
        </mc:Choice>
        <mc:Fallback>
          <p:pic>
            <p:nvPicPr>
              <p:cNvPr id="14" name="Viết tay 13">
                <a:extLst>
                  <a:ext uri="{FF2B5EF4-FFF2-40B4-BE49-F238E27FC236}">
                    <a16:creationId xmlns:a16="http://schemas.microsoft.com/office/drawing/2014/main" id="{00CE2CCF-C18A-5F4E-9D8C-762384E05B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52226" y="4161979"/>
                <a:ext cx="29232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Viết tay 17">
                <a:extLst>
                  <a:ext uri="{FF2B5EF4-FFF2-40B4-BE49-F238E27FC236}">
                    <a16:creationId xmlns:a16="http://schemas.microsoft.com/office/drawing/2014/main" id="{38559271-CB8E-C841-9257-3C0466B19FE4}"/>
                  </a:ext>
                </a:extLst>
              </p14:cNvPr>
              <p14:cNvContentPartPr/>
              <p14:nvPr/>
            </p14:nvContentPartPr>
            <p14:xfrm>
              <a:off x="3372666" y="2951299"/>
              <a:ext cx="31680" cy="1050120"/>
            </p14:xfrm>
          </p:contentPart>
        </mc:Choice>
        <mc:Fallback>
          <p:pic>
            <p:nvPicPr>
              <p:cNvPr id="18" name="Viết tay 17">
                <a:extLst>
                  <a:ext uri="{FF2B5EF4-FFF2-40B4-BE49-F238E27FC236}">
                    <a16:creationId xmlns:a16="http://schemas.microsoft.com/office/drawing/2014/main" id="{38559271-CB8E-C841-9257-3C0466B19F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57186" y="2935819"/>
                <a:ext cx="62280" cy="10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Viết tay 18">
                <a:extLst>
                  <a:ext uri="{FF2B5EF4-FFF2-40B4-BE49-F238E27FC236}">
                    <a16:creationId xmlns:a16="http://schemas.microsoft.com/office/drawing/2014/main" id="{25C9B1BC-CB83-0146-97FB-2D3398DC6C26}"/>
                  </a:ext>
                </a:extLst>
              </p14:cNvPr>
              <p14:cNvContentPartPr/>
              <p14:nvPr/>
            </p14:nvContentPartPr>
            <p14:xfrm>
              <a:off x="2965866" y="1355779"/>
              <a:ext cx="137520" cy="257400"/>
            </p14:xfrm>
          </p:contentPart>
        </mc:Choice>
        <mc:Fallback>
          <p:pic>
            <p:nvPicPr>
              <p:cNvPr id="19" name="Viết tay 18">
                <a:extLst>
                  <a:ext uri="{FF2B5EF4-FFF2-40B4-BE49-F238E27FC236}">
                    <a16:creationId xmlns:a16="http://schemas.microsoft.com/office/drawing/2014/main" id="{25C9B1BC-CB83-0146-97FB-2D3398DC6C2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29866" y="1283779"/>
                <a:ext cx="20916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" name="Viết tay 19">
                <a:extLst>
                  <a:ext uri="{FF2B5EF4-FFF2-40B4-BE49-F238E27FC236}">
                    <a16:creationId xmlns:a16="http://schemas.microsoft.com/office/drawing/2014/main" id="{BCC6582F-7780-4542-9FCE-00BC5DF1D684}"/>
                  </a:ext>
                </a:extLst>
              </p14:cNvPr>
              <p14:cNvContentPartPr/>
              <p14:nvPr/>
            </p14:nvContentPartPr>
            <p14:xfrm>
              <a:off x="1798386" y="2743579"/>
              <a:ext cx="183960" cy="39960"/>
            </p14:xfrm>
          </p:contentPart>
        </mc:Choice>
        <mc:Fallback>
          <p:pic>
            <p:nvPicPr>
              <p:cNvPr id="20" name="Viết tay 19">
                <a:extLst>
                  <a:ext uri="{FF2B5EF4-FFF2-40B4-BE49-F238E27FC236}">
                    <a16:creationId xmlns:a16="http://schemas.microsoft.com/office/drawing/2014/main" id="{BCC6582F-7780-4542-9FCE-00BC5DF1D68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62386" y="2671579"/>
                <a:ext cx="2556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" name="Viết tay 20">
                <a:extLst>
                  <a:ext uri="{FF2B5EF4-FFF2-40B4-BE49-F238E27FC236}">
                    <a16:creationId xmlns:a16="http://schemas.microsoft.com/office/drawing/2014/main" id="{D9AE08C0-436C-F24C-AA3C-F4701CE91B98}"/>
                  </a:ext>
                </a:extLst>
              </p14:cNvPr>
              <p14:cNvContentPartPr/>
              <p14:nvPr/>
            </p14:nvContentPartPr>
            <p14:xfrm>
              <a:off x="6857466" y="2032939"/>
              <a:ext cx="1936800" cy="829440"/>
            </p14:xfrm>
          </p:contentPart>
        </mc:Choice>
        <mc:Fallback>
          <p:pic>
            <p:nvPicPr>
              <p:cNvPr id="21" name="Viết tay 20">
                <a:extLst>
                  <a:ext uri="{FF2B5EF4-FFF2-40B4-BE49-F238E27FC236}">
                    <a16:creationId xmlns:a16="http://schemas.microsoft.com/office/drawing/2014/main" id="{D9AE08C0-436C-F24C-AA3C-F4701CE91B9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41986" y="2017466"/>
                <a:ext cx="1967400" cy="860027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Nhóm 23">
            <a:extLst>
              <a:ext uri="{FF2B5EF4-FFF2-40B4-BE49-F238E27FC236}">
                <a16:creationId xmlns:a16="http://schemas.microsoft.com/office/drawing/2014/main" id="{BC235FAC-CAA0-D44D-8BE5-5264798C2097}"/>
              </a:ext>
            </a:extLst>
          </p:cNvPr>
          <p:cNvGrpSpPr/>
          <p:nvPr/>
        </p:nvGrpSpPr>
        <p:grpSpPr>
          <a:xfrm>
            <a:off x="6261306" y="3197899"/>
            <a:ext cx="822240" cy="609120"/>
            <a:chOff x="6261306" y="3197899"/>
            <a:chExt cx="822240" cy="60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Viết tay 8">
                  <a:extLst>
                    <a:ext uri="{FF2B5EF4-FFF2-40B4-BE49-F238E27FC236}">
                      <a16:creationId xmlns:a16="http://schemas.microsoft.com/office/drawing/2014/main" id="{2FFBA4D5-2629-864C-8564-2FF0E998BCB0}"/>
                    </a:ext>
                  </a:extLst>
                </p14:cNvPr>
                <p14:cNvContentPartPr/>
                <p14:nvPr/>
              </p14:nvContentPartPr>
              <p14:xfrm>
                <a:off x="6313866" y="3643939"/>
                <a:ext cx="126360" cy="94680"/>
              </p14:xfrm>
            </p:contentPart>
          </mc:Choice>
          <mc:Fallback>
            <p:pic>
              <p:nvPicPr>
                <p:cNvPr id="9" name="Viết tay 8">
                  <a:extLst>
                    <a:ext uri="{FF2B5EF4-FFF2-40B4-BE49-F238E27FC236}">
                      <a16:creationId xmlns:a16="http://schemas.microsoft.com/office/drawing/2014/main" id="{2FFBA4D5-2629-864C-8564-2FF0E998BCB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98386" y="3628459"/>
                  <a:ext cx="156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Viết tay 9">
                  <a:extLst>
                    <a:ext uri="{FF2B5EF4-FFF2-40B4-BE49-F238E27FC236}">
                      <a16:creationId xmlns:a16="http://schemas.microsoft.com/office/drawing/2014/main" id="{2E234BB7-B6A3-3E41-B015-97DE18AEB988}"/>
                    </a:ext>
                  </a:extLst>
                </p14:cNvPr>
                <p14:cNvContentPartPr/>
                <p14:nvPr/>
              </p14:nvContentPartPr>
              <p14:xfrm>
                <a:off x="6261306" y="3638899"/>
                <a:ext cx="168120" cy="168120"/>
              </p14:xfrm>
            </p:contentPart>
          </mc:Choice>
          <mc:Fallback>
            <p:pic>
              <p:nvPicPr>
                <p:cNvPr id="10" name="Viết tay 9">
                  <a:extLst>
                    <a:ext uri="{FF2B5EF4-FFF2-40B4-BE49-F238E27FC236}">
                      <a16:creationId xmlns:a16="http://schemas.microsoft.com/office/drawing/2014/main" id="{2E234BB7-B6A3-3E41-B015-97DE18AEB9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45859" y="3623452"/>
                  <a:ext cx="198655" cy="1986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2" name="Viết tay 21">
                  <a:extLst>
                    <a:ext uri="{FF2B5EF4-FFF2-40B4-BE49-F238E27FC236}">
                      <a16:creationId xmlns:a16="http://schemas.microsoft.com/office/drawing/2014/main" id="{E2319885-A926-EA4D-9817-95EB93493DD4}"/>
                    </a:ext>
                  </a:extLst>
                </p14:cNvPr>
                <p14:cNvContentPartPr/>
                <p14:nvPr/>
              </p14:nvContentPartPr>
              <p14:xfrm>
                <a:off x="6873306" y="3255499"/>
                <a:ext cx="210240" cy="89640"/>
              </p14:xfrm>
            </p:contentPart>
          </mc:Choice>
          <mc:Fallback>
            <p:pic>
              <p:nvPicPr>
                <p:cNvPr id="22" name="Viết tay 21">
                  <a:extLst>
                    <a:ext uri="{FF2B5EF4-FFF2-40B4-BE49-F238E27FC236}">
                      <a16:creationId xmlns:a16="http://schemas.microsoft.com/office/drawing/2014/main" id="{E2319885-A926-EA4D-9817-95EB93493DD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57826" y="3240019"/>
                  <a:ext cx="240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3" name="Viết tay 22">
                  <a:extLst>
                    <a:ext uri="{FF2B5EF4-FFF2-40B4-BE49-F238E27FC236}">
                      <a16:creationId xmlns:a16="http://schemas.microsoft.com/office/drawing/2014/main" id="{B77C7AAF-0391-DE48-B433-5CD6244A5D53}"/>
                    </a:ext>
                  </a:extLst>
                </p14:cNvPr>
                <p14:cNvContentPartPr/>
                <p14:nvPr/>
              </p14:nvContentPartPr>
              <p14:xfrm>
                <a:off x="6957186" y="3197899"/>
                <a:ext cx="73800" cy="252360"/>
              </p14:xfrm>
            </p:contentPart>
          </mc:Choice>
          <mc:Fallback>
            <p:pic>
              <p:nvPicPr>
                <p:cNvPr id="23" name="Viết tay 22">
                  <a:extLst>
                    <a:ext uri="{FF2B5EF4-FFF2-40B4-BE49-F238E27FC236}">
                      <a16:creationId xmlns:a16="http://schemas.microsoft.com/office/drawing/2014/main" id="{B77C7AAF-0391-DE48-B433-5CD6244A5D5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41706" y="3182397"/>
                  <a:ext cx="104400" cy="283004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088E664-F3C9-4607-AE41-60230BCB8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47A2DBA-0F81-4C89-BA01-9683B83F0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CC97BF3-D639-49C6-BBFE-113F4ACB7B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98EDCE-5261-47AD-9CC6-2C41C449F7B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28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40B79A6-6FEF-4E18-B163-18A17F3CB06B}" type="slidenum">
              <a:rPr lang="en-US"/>
              <a:pPr/>
              <a:t>33</a:t>
            </a:fld>
            <a:endParaRPr lang="en-US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68363"/>
          </a:xfrm>
        </p:spPr>
        <p:txBody>
          <a:bodyPr/>
          <a:lstStyle/>
          <a:p>
            <a:r>
              <a:rPr lang="en-US"/>
              <a:t>Ví dụ 1 Esau-William (3)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6399213" cy="4491038"/>
          </a:xfrm>
        </p:spPr>
        <p:txBody>
          <a:bodyPr/>
          <a:lstStyle/>
          <a:p>
            <a:r>
              <a:rPr lang="en-US"/>
              <a:t>Cập nhật thoả hiệp(4)=6-6= 0</a:t>
            </a:r>
          </a:p>
          <a:p>
            <a:r>
              <a:rPr lang="en-US"/>
              <a:t>thoả hiệp(2)=4-6= -2</a:t>
            </a:r>
          </a:p>
          <a:p>
            <a:r>
              <a:rPr lang="en-US"/>
              <a:t>thoả hiệp(3)=3-9= -6</a:t>
            </a:r>
          </a:p>
          <a:p>
            <a:r>
              <a:rPr lang="en-US"/>
              <a:t>thoả hiệp(5)=7-9= -2</a:t>
            </a:r>
          </a:p>
          <a:p>
            <a:r>
              <a:rPr lang="en-US"/>
              <a:t>thoả hiệp(1)=3-5= -2</a:t>
            </a:r>
          </a:p>
          <a:p>
            <a:r>
              <a:rPr lang="en-US"/>
              <a:t>Lấy thoả hiệp(3)</a:t>
            </a:r>
          </a:p>
          <a:p>
            <a:r>
              <a:rPr lang="en-US"/>
              <a:t>Chấp nhận liên kết (3,1) vì thoả mãn điều kiện ràng buộc trọng số  </a:t>
            </a:r>
            <a:br>
              <a:rPr lang="en-US"/>
            </a:br>
            <a:r>
              <a:rPr lang="en-US" sz="3200">
                <a:latin typeface="Symbol" pitchFamily="18" charset="2"/>
              </a:rPr>
              <a:t>S</a:t>
            </a:r>
            <a:r>
              <a:rPr lang="en-US"/>
              <a:t>Wi=W</a:t>
            </a:r>
            <a:r>
              <a:rPr lang="en-US" baseline="-25000"/>
              <a:t>1</a:t>
            </a:r>
            <a:r>
              <a:rPr lang="en-US"/>
              <a:t>+W</a:t>
            </a:r>
            <a:r>
              <a:rPr lang="en-US" baseline="-25000"/>
              <a:t>3 </a:t>
            </a:r>
            <a:r>
              <a:rPr lang="en-US"/>
              <a:t>+W</a:t>
            </a:r>
            <a:r>
              <a:rPr lang="en-US" baseline="-25000"/>
              <a:t>5 </a:t>
            </a:r>
            <a:r>
              <a:rPr lang="en-US"/>
              <a:t>=3&lt;=W=3</a:t>
            </a:r>
          </a:p>
          <a:p>
            <a:pPr>
              <a:buFontTx/>
              <a:buNone/>
            </a:pPr>
            <a:endParaRPr lang="en-US"/>
          </a:p>
        </p:txBody>
      </p:sp>
      <p:grpSp>
        <p:nvGrpSpPr>
          <p:cNvPr id="67588" name="Group 4"/>
          <p:cNvGrpSpPr>
            <a:grpSpLocks/>
          </p:cNvGrpSpPr>
          <p:nvPr/>
        </p:nvGrpSpPr>
        <p:grpSpPr bwMode="auto">
          <a:xfrm>
            <a:off x="4267200" y="2057400"/>
            <a:ext cx="4876800" cy="3048000"/>
            <a:chOff x="192" y="2400"/>
            <a:chExt cx="2832" cy="1728"/>
          </a:xfrm>
        </p:grpSpPr>
        <p:sp>
          <p:nvSpPr>
            <p:cNvPr id="67589" name="Text Box 5"/>
            <p:cNvSpPr txBox="1">
              <a:spLocks noChangeArrowheads="1"/>
            </p:cNvSpPr>
            <p:nvPr/>
          </p:nvSpPr>
          <p:spPr bwMode="auto">
            <a:xfrm>
              <a:off x="240" y="3202"/>
              <a:ext cx="59" cy="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7590" name="Text Box 6"/>
            <p:cNvSpPr txBox="1">
              <a:spLocks noChangeArrowheads="1"/>
            </p:cNvSpPr>
            <p:nvPr/>
          </p:nvSpPr>
          <p:spPr bwMode="auto">
            <a:xfrm>
              <a:off x="1392" y="3970"/>
              <a:ext cx="59" cy="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7591" name="Text Box 7"/>
            <p:cNvSpPr txBox="1">
              <a:spLocks noChangeArrowheads="1"/>
            </p:cNvSpPr>
            <p:nvPr/>
          </p:nvSpPr>
          <p:spPr bwMode="auto">
            <a:xfrm>
              <a:off x="1488" y="2433"/>
              <a:ext cx="59" cy="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67592" name="Text Box 8"/>
            <p:cNvSpPr txBox="1">
              <a:spLocks noChangeArrowheads="1"/>
            </p:cNvSpPr>
            <p:nvPr/>
          </p:nvSpPr>
          <p:spPr bwMode="auto">
            <a:xfrm>
              <a:off x="2928" y="3490"/>
              <a:ext cx="59" cy="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67593" name="Text Box 9"/>
            <p:cNvSpPr txBox="1">
              <a:spLocks noChangeArrowheads="1"/>
            </p:cNvSpPr>
            <p:nvPr/>
          </p:nvSpPr>
          <p:spPr bwMode="auto">
            <a:xfrm>
              <a:off x="2928" y="2818"/>
              <a:ext cx="59" cy="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67594" name="Text Box 10"/>
            <p:cNvSpPr txBox="1">
              <a:spLocks noChangeArrowheads="1"/>
            </p:cNvSpPr>
            <p:nvPr/>
          </p:nvSpPr>
          <p:spPr bwMode="auto">
            <a:xfrm>
              <a:off x="2064" y="3153"/>
              <a:ext cx="59" cy="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67595" name="Text Box 11"/>
            <p:cNvSpPr txBox="1">
              <a:spLocks noChangeArrowheads="1"/>
            </p:cNvSpPr>
            <p:nvPr/>
          </p:nvSpPr>
          <p:spPr bwMode="auto">
            <a:xfrm>
              <a:off x="2208" y="3682"/>
              <a:ext cx="59" cy="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67596" name="Text Box 12"/>
            <p:cNvSpPr txBox="1">
              <a:spLocks noChangeArrowheads="1"/>
            </p:cNvSpPr>
            <p:nvPr/>
          </p:nvSpPr>
          <p:spPr bwMode="auto">
            <a:xfrm>
              <a:off x="2016" y="2626"/>
              <a:ext cx="59" cy="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67597" name="Text Box 13"/>
            <p:cNvSpPr txBox="1">
              <a:spLocks noChangeArrowheads="1"/>
            </p:cNvSpPr>
            <p:nvPr/>
          </p:nvSpPr>
          <p:spPr bwMode="auto">
            <a:xfrm>
              <a:off x="2592" y="3346"/>
              <a:ext cx="59" cy="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67598" name="Text Box 14"/>
            <p:cNvSpPr txBox="1">
              <a:spLocks noChangeArrowheads="1"/>
            </p:cNvSpPr>
            <p:nvPr/>
          </p:nvSpPr>
          <p:spPr bwMode="auto">
            <a:xfrm>
              <a:off x="2544" y="2962"/>
              <a:ext cx="59" cy="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67599" name="Text Box 15"/>
            <p:cNvSpPr txBox="1">
              <a:spLocks noChangeArrowheads="1"/>
            </p:cNvSpPr>
            <p:nvPr/>
          </p:nvSpPr>
          <p:spPr bwMode="auto">
            <a:xfrm>
              <a:off x="1584" y="3538"/>
              <a:ext cx="118" cy="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10</a:t>
              </a:r>
            </a:p>
          </p:txBody>
        </p:sp>
        <p:sp>
          <p:nvSpPr>
            <p:cNvPr id="67600" name="Text Box 16"/>
            <p:cNvSpPr txBox="1">
              <a:spLocks noChangeArrowheads="1"/>
            </p:cNvSpPr>
            <p:nvPr/>
          </p:nvSpPr>
          <p:spPr bwMode="auto">
            <a:xfrm>
              <a:off x="1680" y="2818"/>
              <a:ext cx="118" cy="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67601" name="Text Box 17"/>
            <p:cNvSpPr txBox="1">
              <a:spLocks noChangeArrowheads="1"/>
            </p:cNvSpPr>
            <p:nvPr/>
          </p:nvSpPr>
          <p:spPr bwMode="auto">
            <a:xfrm>
              <a:off x="960" y="2721"/>
              <a:ext cx="59" cy="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67602" name="Text Box 18"/>
            <p:cNvSpPr txBox="1">
              <a:spLocks noChangeArrowheads="1"/>
            </p:cNvSpPr>
            <p:nvPr/>
          </p:nvSpPr>
          <p:spPr bwMode="auto">
            <a:xfrm>
              <a:off x="912" y="3585"/>
              <a:ext cx="59" cy="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67603" name="Text Box 19"/>
            <p:cNvSpPr txBox="1">
              <a:spLocks noChangeArrowheads="1"/>
            </p:cNvSpPr>
            <p:nvPr/>
          </p:nvSpPr>
          <p:spPr bwMode="auto">
            <a:xfrm>
              <a:off x="1584" y="3153"/>
              <a:ext cx="118" cy="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15</a:t>
              </a:r>
            </a:p>
          </p:txBody>
        </p:sp>
        <p:sp>
          <p:nvSpPr>
            <p:cNvPr id="67604" name="Text Box 20"/>
            <p:cNvSpPr txBox="1">
              <a:spLocks noChangeArrowheads="1"/>
            </p:cNvSpPr>
            <p:nvPr/>
          </p:nvSpPr>
          <p:spPr bwMode="auto">
            <a:xfrm>
              <a:off x="1200" y="3009"/>
              <a:ext cx="118" cy="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67605" name="Text Box 21"/>
            <p:cNvSpPr txBox="1">
              <a:spLocks noChangeArrowheads="1"/>
            </p:cNvSpPr>
            <p:nvPr/>
          </p:nvSpPr>
          <p:spPr bwMode="auto">
            <a:xfrm>
              <a:off x="1248" y="3346"/>
              <a:ext cx="59" cy="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9</a:t>
              </a:r>
            </a:p>
          </p:txBody>
        </p:sp>
        <p:sp>
          <p:nvSpPr>
            <p:cNvPr id="67606" name="Text Box 22"/>
            <p:cNvSpPr txBox="1">
              <a:spLocks noChangeArrowheads="1"/>
            </p:cNvSpPr>
            <p:nvPr/>
          </p:nvSpPr>
          <p:spPr bwMode="auto">
            <a:xfrm>
              <a:off x="1776" y="2674"/>
              <a:ext cx="59" cy="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67607" name="Text Box 23"/>
            <p:cNvSpPr txBox="1">
              <a:spLocks noChangeArrowheads="1"/>
            </p:cNvSpPr>
            <p:nvPr/>
          </p:nvSpPr>
          <p:spPr bwMode="auto">
            <a:xfrm>
              <a:off x="1968" y="3538"/>
              <a:ext cx="59" cy="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67608" name="Text Box 24"/>
            <p:cNvSpPr txBox="1">
              <a:spLocks noChangeArrowheads="1"/>
            </p:cNvSpPr>
            <p:nvPr/>
          </p:nvSpPr>
          <p:spPr bwMode="auto">
            <a:xfrm>
              <a:off x="1440" y="2818"/>
              <a:ext cx="59" cy="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67609" name="Text Box 25"/>
            <p:cNvSpPr txBox="1">
              <a:spLocks noChangeArrowheads="1"/>
            </p:cNvSpPr>
            <p:nvPr/>
          </p:nvSpPr>
          <p:spPr bwMode="auto">
            <a:xfrm>
              <a:off x="2928" y="3106"/>
              <a:ext cx="59" cy="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67610" name="Oval 26"/>
            <p:cNvSpPr>
              <a:spLocks noChangeArrowheads="1"/>
            </p:cNvSpPr>
            <p:nvPr/>
          </p:nvSpPr>
          <p:spPr bwMode="auto">
            <a:xfrm>
              <a:off x="192" y="3168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7611" name="Oval 27"/>
            <p:cNvSpPr>
              <a:spLocks noChangeArrowheads="1"/>
            </p:cNvSpPr>
            <p:nvPr/>
          </p:nvSpPr>
          <p:spPr bwMode="auto">
            <a:xfrm>
              <a:off x="1392" y="2400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7612" name="Oval 28"/>
            <p:cNvSpPr>
              <a:spLocks noChangeArrowheads="1"/>
            </p:cNvSpPr>
            <p:nvPr/>
          </p:nvSpPr>
          <p:spPr bwMode="auto">
            <a:xfrm>
              <a:off x="1344" y="3936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7613" name="Oval 29"/>
            <p:cNvSpPr>
              <a:spLocks noChangeArrowheads="1"/>
            </p:cNvSpPr>
            <p:nvPr/>
          </p:nvSpPr>
          <p:spPr bwMode="auto">
            <a:xfrm>
              <a:off x="2016" y="3120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7614" name="Oval 30"/>
            <p:cNvSpPr>
              <a:spLocks noChangeArrowheads="1"/>
            </p:cNvSpPr>
            <p:nvPr/>
          </p:nvSpPr>
          <p:spPr bwMode="auto">
            <a:xfrm>
              <a:off x="2832" y="2784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7615" name="Oval 31"/>
            <p:cNvSpPr>
              <a:spLocks noChangeArrowheads="1"/>
            </p:cNvSpPr>
            <p:nvPr/>
          </p:nvSpPr>
          <p:spPr bwMode="auto">
            <a:xfrm>
              <a:off x="2832" y="3456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cxnSp>
          <p:nvCxnSpPr>
            <p:cNvPr id="67616" name="AutoShape 32"/>
            <p:cNvCxnSpPr>
              <a:cxnSpLocks noChangeShapeType="1"/>
              <a:stCxn id="67610" idx="6"/>
              <a:endCxn id="67611" idx="2"/>
            </p:cNvCxnSpPr>
            <p:nvPr/>
          </p:nvCxnSpPr>
          <p:spPr bwMode="auto">
            <a:xfrm flipV="1">
              <a:off x="384" y="2496"/>
              <a:ext cx="1008" cy="768"/>
            </a:xfrm>
            <a:prstGeom prst="straightConnector1">
              <a:avLst/>
            </a:prstGeom>
            <a:noFill/>
            <a:ln w="12700" cap="sq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617" name="AutoShape 33"/>
            <p:cNvCxnSpPr>
              <a:cxnSpLocks noChangeShapeType="1"/>
              <a:stCxn id="67610" idx="6"/>
              <a:endCxn id="67612" idx="2"/>
            </p:cNvCxnSpPr>
            <p:nvPr/>
          </p:nvCxnSpPr>
          <p:spPr bwMode="auto">
            <a:xfrm>
              <a:off x="384" y="3264"/>
              <a:ext cx="960" cy="768"/>
            </a:xfrm>
            <a:prstGeom prst="straightConnector1">
              <a:avLst/>
            </a:prstGeom>
            <a:noFill/>
            <a:ln w="12700" cap="sq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618" name="AutoShape 34"/>
            <p:cNvCxnSpPr>
              <a:cxnSpLocks noChangeShapeType="1"/>
              <a:stCxn id="67610" idx="6"/>
              <a:endCxn id="67613" idx="2"/>
            </p:cNvCxnSpPr>
            <p:nvPr/>
          </p:nvCxnSpPr>
          <p:spPr bwMode="auto">
            <a:xfrm flipV="1">
              <a:off x="384" y="3216"/>
              <a:ext cx="1632" cy="48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619" name="AutoShape 35"/>
            <p:cNvCxnSpPr>
              <a:cxnSpLocks noChangeShapeType="1"/>
              <a:stCxn id="67610" idx="6"/>
              <a:endCxn id="67614" idx="2"/>
            </p:cNvCxnSpPr>
            <p:nvPr/>
          </p:nvCxnSpPr>
          <p:spPr bwMode="auto">
            <a:xfrm flipV="1">
              <a:off x="384" y="2880"/>
              <a:ext cx="2448" cy="384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620" name="AutoShape 36"/>
            <p:cNvCxnSpPr>
              <a:cxnSpLocks noChangeShapeType="1"/>
              <a:stCxn id="67610" idx="6"/>
              <a:endCxn id="67615" idx="2"/>
            </p:cNvCxnSpPr>
            <p:nvPr/>
          </p:nvCxnSpPr>
          <p:spPr bwMode="auto">
            <a:xfrm>
              <a:off x="384" y="3264"/>
              <a:ext cx="2448" cy="288"/>
            </a:xfrm>
            <a:prstGeom prst="straightConnector1">
              <a:avLst/>
            </a:prstGeom>
            <a:noFill/>
            <a:ln w="12700" cap="sq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621" name="AutoShape 37"/>
            <p:cNvCxnSpPr>
              <a:cxnSpLocks noChangeShapeType="1"/>
              <a:stCxn id="67612" idx="0"/>
              <a:endCxn id="67611" idx="4"/>
            </p:cNvCxnSpPr>
            <p:nvPr/>
          </p:nvCxnSpPr>
          <p:spPr bwMode="auto">
            <a:xfrm flipV="1">
              <a:off x="1440" y="2592"/>
              <a:ext cx="48" cy="1344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622" name="AutoShape 38"/>
            <p:cNvCxnSpPr>
              <a:cxnSpLocks noChangeShapeType="1"/>
              <a:stCxn id="67611" idx="6"/>
              <a:endCxn id="67614" idx="2"/>
            </p:cNvCxnSpPr>
            <p:nvPr/>
          </p:nvCxnSpPr>
          <p:spPr bwMode="auto">
            <a:xfrm>
              <a:off x="1584" y="2496"/>
              <a:ext cx="1248" cy="384"/>
            </a:xfrm>
            <a:prstGeom prst="straightConnector1">
              <a:avLst/>
            </a:prstGeom>
            <a:noFill/>
            <a:ln w="12700" cap="sq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623" name="AutoShape 39"/>
            <p:cNvCxnSpPr>
              <a:cxnSpLocks noChangeShapeType="1"/>
              <a:stCxn id="67612" idx="6"/>
              <a:endCxn id="67615" idx="2"/>
            </p:cNvCxnSpPr>
            <p:nvPr/>
          </p:nvCxnSpPr>
          <p:spPr bwMode="auto">
            <a:xfrm flipV="1">
              <a:off x="1536" y="3552"/>
              <a:ext cx="1296" cy="480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624" name="AutoShape 40"/>
            <p:cNvCxnSpPr>
              <a:cxnSpLocks noChangeShapeType="1"/>
              <a:stCxn id="67615" idx="0"/>
              <a:endCxn id="67614" idx="4"/>
            </p:cNvCxnSpPr>
            <p:nvPr/>
          </p:nvCxnSpPr>
          <p:spPr bwMode="auto">
            <a:xfrm flipV="1">
              <a:off x="2928" y="2976"/>
              <a:ext cx="0" cy="480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625" name="AutoShape 41"/>
            <p:cNvCxnSpPr>
              <a:cxnSpLocks noChangeShapeType="1"/>
              <a:stCxn id="67614" idx="3"/>
              <a:endCxn id="67613" idx="6"/>
            </p:cNvCxnSpPr>
            <p:nvPr/>
          </p:nvCxnSpPr>
          <p:spPr bwMode="auto">
            <a:xfrm flipH="1">
              <a:off x="2208" y="2948"/>
              <a:ext cx="652" cy="268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626" name="AutoShape 42"/>
            <p:cNvCxnSpPr>
              <a:cxnSpLocks noChangeShapeType="1"/>
              <a:stCxn id="67615" idx="1"/>
              <a:endCxn id="67613" idx="6"/>
            </p:cNvCxnSpPr>
            <p:nvPr/>
          </p:nvCxnSpPr>
          <p:spPr bwMode="auto">
            <a:xfrm flipH="1" flipV="1">
              <a:off x="2208" y="3216"/>
              <a:ext cx="652" cy="268"/>
            </a:xfrm>
            <a:prstGeom prst="straightConnector1">
              <a:avLst/>
            </a:prstGeom>
            <a:noFill/>
            <a:ln w="12700" cap="sq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627" name="AutoShape 43"/>
            <p:cNvCxnSpPr>
              <a:cxnSpLocks noChangeShapeType="1"/>
              <a:stCxn id="67611" idx="4"/>
              <a:endCxn id="67613" idx="2"/>
            </p:cNvCxnSpPr>
            <p:nvPr/>
          </p:nvCxnSpPr>
          <p:spPr bwMode="auto">
            <a:xfrm>
              <a:off x="1488" y="2592"/>
              <a:ext cx="528" cy="624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628" name="AutoShape 44"/>
            <p:cNvCxnSpPr>
              <a:cxnSpLocks noChangeShapeType="1"/>
              <a:stCxn id="67612" idx="0"/>
              <a:endCxn id="67613" idx="2"/>
            </p:cNvCxnSpPr>
            <p:nvPr/>
          </p:nvCxnSpPr>
          <p:spPr bwMode="auto">
            <a:xfrm flipV="1">
              <a:off x="1440" y="3216"/>
              <a:ext cx="576" cy="720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629" name="AutoShape 45"/>
            <p:cNvCxnSpPr>
              <a:cxnSpLocks noChangeShapeType="1"/>
              <a:stCxn id="67612" idx="7"/>
              <a:endCxn id="67614" idx="4"/>
            </p:cNvCxnSpPr>
            <p:nvPr/>
          </p:nvCxnSpPr>
          <p:spPr bwMode="auto">
            <a:xfrm flipV="1">
              <a:off x="1508" y="2976"/>
              <a:ext cx="1420" cy="988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630" name="AutoShape 46"/>
            <p:cNvCxnSpPr>
              <a:cxnSpLocks noChangeShapeType="1"/>
              <a:stCxn id="67611" idx="5"/>
              <a:endCxn id="67615" idx="0"/>
            </p:cNvCxnSpPr>
            <p:nvPr/>
          </p:nvCxnSpPr>
          <p:spPr bwMode="auto">
            <a:xfrm>
              <a:off x="1556" y="2564"/>
              <a:ext cx="1372" cy="892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Viết tay 1">
                <a:extLst>
                  <a:ext uri="{FF2B5EF4-FFF2-40B4-BE49-F238E27FC236}">
                    <a16:creationId xmlns:a16="http://schemas.microsoft.com/office/drawing/2014/main" id="{47F2D495-D742-A94F-9FD8-0D378761F105}"/>
                  </a:ext>
                </a:extLst>
              </p14:cNvPr>
              <p14:cNvContentPartPr/>
              <p14:nvPr/>
            </p14:nvContentPartPr>
            <p14:xfrm>
              <a:off x="3716826" y="2499859"/>
              <a:ext cx="525240" cy="483120"/>
            </p14:xfrm>
          </p:contentPart>
        </mc:Choice>
        <mc:Fallback>
          <p:pic>
            <p:nvPicPr>
              <p:cNvPr id="2" name="Viết tay 1">
                <a:extLst>
                  <a:ext uri="{FF2B5EF4-FFF2-40B4-BE49-F238E27FC236}">
                    <a16:creationId xmlns:a16="http://schemas.microsoft.com/office/drawing/2014/main" id="{47F2D495-D742-A94F-9FD8-0D378761F1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0826" y="2427859"/>
                <a:ext cx="596880" cy="6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Viết tay 6">
                <a:extLst>
                  <a:ext uri="{FF2B5EF4-FFF2-40B4-BE49-F238E27FC236}">
                    <a16:creationId xmlns:a16="http://schemas.microsoft.com/office/drawing/2014/main" id="{73BC0A44-F7EF-274F-B756-FC7FC7DC7281}"/>
                  </a:ext>
                </a:extLst>
              </p14:cNvPr>
              <p14:cNvContentPartPr/>
              <p14:nvPr/>
            </p14:nvContentPartPr>
            <p14:xfrm>
              <a:off x="2499306" y="1691659"/>
              <a:ext cx="3038760" cy="63360"/>
            </p14:xfrm>
          </p:contentPart>
        </mc:Choice>
        <mc:Fallback>
          <p:pic>
            <p:nvPicPr>
              <p:cNvPr id="7" name="Viết tay 6">
                <a:extLst>
                  <a:ext uri="{FF2B5EF4-FFF2-40B4-BE49-F238E27FC236}">
                    <a16:creationId xmlns:a16="http://schemas.microsoft.com/office/drawing/2014/main" id="{73BC0A44-F7EF-274F-B756-FC7FC7DC72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63306" y="1619659"/>
                <a:ext cx="31104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Viết tay 7">
                <a:extLst>
                  <a:ext uri="{FF2B5EF4-FFF2-40B4-BE49-F238E27FC236}">
                    <a16:creationId xmlns:a16="http://schemas.microsoft.com/office/drawing/2014/main" id="{9BDCD5C8-17E7-5842-BE3A-A5690784F259}"/>
                  </a:ext>
                </a:extLst>
              </p14:cNvPr>
              <p14:cNvContentPartPr/>
              <p14:nvPr/>
            </p14:nvContentPartPr>
            <p14:xfrm>
              <a:off x="3003306" y="2919619"/>
              <a:ext cx="189360" cy="10800"/>
            </p14:xfrm>
          </p:contentPart>
        </mc:Choice>
        <mc:Fallback>
          <p:pic>
            <p:nvPicPr>
              <p:cNvPr id="8" name="Viết tay 7">
                <a:extLst>
                  <a:ext uri="{FF2B5EF4-FFF2-40B4-BE49-F238E27FC236}">
                    <a16:creationId xmlns:a16="http://schemas.microsoft.com/office/drawing/2014/main" id="{9BDCD5C8-17E7-5842-BE3A-A5690784F25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87826" y="2904139"/>
                <a:ext cx="21996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Nhóm 28">
            <a:extLst>
              <a:ext uri="{FF2B5EF4-FFF2-40B4-BE49-F238E27FC236}">
                <a16:creationId xmlns:a16="http://schemas.microsoft.com/office/drawing/2014/main" id="{664EF48B-AC48-5040-9EB6-41B053B0175B}"/>
              </a:ext>
            </a:extLst>
          </p:cNvPr>
          <p:cNvGrpSpPr/>
          <p:nvPr/>
        </p:nvGrpSpPr>
        <p:grpSpPr>
          <a:xfrm>
            <a:off x="4294266" y="1728379"/>
            <a:ext cx="3148200" cy="808560"/>
            <a:chOff x="4294266" y="1728379"/>
            <a:chExt cx="3148200" cy="80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Viết tay 8">
                  <a:extLst>
                    <a:ext uri="{FF2B5EF4-FFF2-40B4-BE49-F238E27FC236}">
                      <a16:creationId xmlns:a16="http://schemas.microsoft.com/office/drawing/2014/main" id="{99C7576C-F86B-6F41-91B3-5517FE460903}"/>
                    </a:ext>
                  </a:extLst>
                </p14:cNvPr>
                <p14:cNvContentPartPr/>
                <p14:nvPr/>
              </p14:nvContentPartPr>
              <p14:xfrm>
                <a:off x="4294266" y="2289979"/>
                <a:ext cx="283320" cy="199800"/>
              </p14:xfrm>
            </p:contentPart>
          </mc:Choice>
          <mc:Fallback>
            <p:pic>
              <p:nvPicPr>
                <p:cNvPr id="9" name="Viết tay 8">
                  <a:extLst>
                    <a:ext uri="{FF2B5EF4-FFF2-40B4-BE49-F238E27FC236}">
                      <a16:creationId xmlns:a16="http://schemas.microsoft.com/office/drawing/2014/main" id="{99C7576C-F86B-6F41-91B3-5517FE46090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78786" y="2274499"/>
                  <a:ext cx="3139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Viết tay 9">
                  <a:extLst>
                    <a:ext uri="{FF2B5EF4-FFF2-40B4-BE49-F238E27FC236}">
                      <a16:creationId xmlns:a16="http://schemas.microsoft.com/office/drawing/2014/main" id="{94AF0ACE-11A9-A141-BB12-1C7A1718DD02}"/>
                    </a:ext>
                  </a:extLst>
                </p14:cNvPr>
                <p14:cNvContentPartPr/>
                <p14:nvPr/>
              </p14:nvContentPartPr>
              <p14:xfrm>
                <a:off x="4588026" y="2300419"/>
                <a:ext cx="146880" cy="136800"/>
              </p14:xfrm>
            </p:contentPart>
          </mc:Choice>
          <mc:Fallback>
            <p:pic>
              <p:nvPicPr>
                <p:cNvPr id="10" name="Viết tay 9">
                  <a:extLst>
                    <a:ext uri="{FF2B5EF4-FFF2-40B4-BE49-F238E27FC236}">
                      <a16:creationId xmlns:a16="http://schemas.microsoft.com/office/drawing/2014/main" id="{94AF0ACE-11A9-A141-BB12-1C7A1718DD0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72508" y="2284939"/>
                  <a:ext cx="177555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Viết tay 10">
                  <a:extLst>
                    <a:ext uri="{FF2B5EF4-FFF2-40B4-BE49-F238E27FC236}">
                      <a16:creationId xmlns:a16="http://schemas.microsoft.com/office/drawing/2014/main" id="{6C2116B1-1F27-1842-83A9-9C791378BEC6}"/>
                    </a:ext>
                  </a:extLst>
                </p14:cNvPr>
                <p14:cNvContentPartPr/>
                <p14:nvPr/>
              </p14:nvContentPartPr>
              <p14:xfrm>
                <a:off x="4756146" y="2195659"/>
                <a:ext cx="100080" cy="246960"/>
              </p14:xfrm>
            </p:contentPart>
          </mc:Choice>
          <mc:Fallback>
            <p:pic>
              <p:nvPicPr>
                <p:cNvPr id="11" name="Viết tay 10">
                  <a:extLst>
                    <a:ext uri="{FF2B5EF4-FFF2-40B4-BE49-F238E27FC236}">
                      <a16:creationId xmlns:a16="http://schemas.microsoft.com/office/drawing/2014/main" id="{6C2116B1-1F27-1842-83A9-9C791378BEC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40666" y="2180179"/>
                  <a:ext cx="1306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Viết tay 11">
                  <a:extLst>
                    <a:ext uri="{FF2B5EF4-FFF2-40B4-BE49-F238E27FC236}">
                      <a16:creationId xmlns:a16="http://schemas.microsoft.com/office/drawing/2014/main" id="{6644AD04-D466-0442-94F6-098697D8E3E2}"/>
                    </a:ext>
                  </a:extLst>
                </p14:cNvPr>
                <p14:cNvContentPartPr/>
                <p14:nvPr/>
              </p14:nvContentPartPr>
              <p14:xfrm>
                <a:off x="4725186" y="2342539"/>
                <a:ext cx="141480" cy="26640"/>
              </p14:xfrm>
            </p:contentPart>
          </mc:Choice>
          <mc:Fallback>
            <p:pic>
              <p:nvPicPr>
                <p:cNvPr id="12" name="Viết tay 11">
                  <a:extLst>
                    <a:ext uri="{FF2B5EF4-FFF2-40B4-BE49-F238E27FC236}">
                      <a16:creationId xmlns:a16="http://schemas.microsoft.com/office/drawing/2014/main" id="{6644AD04-D466-0442-94F6-098697D8E3E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09706" y="2327059"/>
                  <a:ext cx="1720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Viết tay 12">
                  <a:extLst>
                    <a:ext uri="{FF2B5EF4-FFF2-40B4-BE49-F238E27FC236}">
                      <a16:creationId xmlns:a16="http://schemas.microsoft.com/office/drawing/2014/main" id="{36E1822A-0B83-DF48-9779-FE78F60F2675}"/>
                    </a:ext>
                  </a:extLst>
                </p14:cNvPr>
                <p14:cNvContentPartPr/>
                <p14:nvPr/>
              </p14:nvContentPartPr>
              <p14:xfrm>
                <a:off x="4934346" y="2148499"/>
                <a:ext cx="105480" cy="289080"/>
              </p14:xfrm>
            </p:contentPart>
          </mc:Choice>
          <mc:Fallback>
            <p:pic>
              <p:nvPicPr>
                <p:cNvPr id="13" name="Viết tay 12">
                  <a:extLst>
                    <a:ext uri="{FF2B5EF4-FFF2-40B4-BE49-F238E27FC236}">
                      <a16:creationId xmlns:a16="http://schemas.microsoft.com/office/drawing/2014/main" id="{36E1822A-0B83-DF48-9779-FE78F60F267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18813" y="2133019"/>
                  <a:ext cx="136185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Viết tay 13">
                  <a:extLst>
                    <a:ext uri="{FF2B5EF4-FFF2-40B4-BE49-F238E27FC236}">
                      <a16:creationId xmlns:a16="http://schemas.microsoft.com/office/drawing/2014/main" id="{5BF4B952-E22B-0A4F-B8F4-1A66AFF857DB}"/>
                    </a:ext>
                  </a:extLst>
                </p14:cNvPr>
                <p14:cNvContentPartPr/>
                <p14:nvPr/>
              </p14:nvContentPartPr>
              <p14:xfrm>
                <a:off x="5034066" y="2242819"/>
                <a:ext cx="183960" cy="210240"/>
              </p14:xfrm>
            </p:contentPart>
          </mc:Choice>
          <mc:Fallback>
            <p:pic>
              <p:nvPicPr>
                <p:cNvPr id="14" name="Viết tay 13">
                  <a:extLst>
                    <a:ext uri="{FF2B5EF4-FFF2-40B4-BE49-F238E27FC236}">
                      <a16:creationId xmlns:a16="http://schemas.microsoft.com/office/drawing/2014/main" id="{5BF4B952-E22B-0A4F-B8F4-1A66AFF857D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18586" y="2227365"/>
                  <a:ext cx="214560" cy="240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Viết tay 14">
                  <a:extLst>
                    <a:ext uri="{FF2B5EF4-FFF2-40B4-BE49-F238E27FC236}">
                      <a16:creationId xmlns:a16="http://schemas.microsoft.com/office/drawing/2014/main" id="{2D533523-84EC-7F46-BF36-171012DA10BB}"/>
                    </a:ext>
                  </a:extLst>
                </p14:cNvPr>
                <p14:cNvContentPartPr/>
                <p14:nvPr/>
              </p14:nvContentPartPr>
              <p14:xfrm>
                <a:off x="5207226" y="2389699"/>
                <a:ext cx="79200" cy="147240"/>
              </p14:xfrm>
            </p:contentPart>
          </mc:Choice>
          <mc:Fallback>
            <p:pic>
              <p:nvPicPr>
                <p:cNvPr id="15" name="Viết tay 14">
                  <a:extLst>
                    <a:ext uri="{FF2B5EF4-FFF2-40B4-BE49-F238E27FC236}">
                      <a16:creationId xmlns:a16="http://schemas.microsoft.com/office/drawing/2014/main" id="{2D533523-84EC-7F46-BF36-171012DA10B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191675" y="2374219"/>
                  <a:ext cx="1099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Viết tay 15">
                  <a:extLst>
                    <a:ext uri="{FF2B5EF4-FFF2-40B4-BE49-F238E27FC236}">
                      <a16:creationId xmlns:a16="http://schemas.microsoft.com/office/drawing/2014/main" id="{8A6285AF-B283-B147-BC51-38C06354DF54}"/>
                    </a:ext>
                  </a:extLst>
                </p14:cNvPr>
                <p14:cNvContentPartPr/>
                <p14:nvPr/>
              </p14:nvContentPartPr>
              <p14:xfrm>
                <a:off x="5354826" y="2211139"/>
                <a:ext cx="62640" cy="199800"/>
              </p14:xfrm>
            </p:contentPart>
          </mc:Choice>
          <mc:Fallback>
            <p:pic>
              <p:nvPicPr>
                <p:cNvPr id="16" name="Viết tay 15">
                  <a:extLst>
                    <a:ext uri="{FF2B5EF4-FFF2-40B4-BE49-F238E27FC236}">
                      <a16:creationId xmlns:a16="http://schemas.microsoft.com/office/drawing/2014/main" id="{8A6285AF-B283-B147-BC51-38C06354DF5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339346" y="2195659"/>
                  <a:ext cx="9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Viết tay 16">
                  <a:extLst>
                    <a:ext uri="{FF2B5EF4-FFF2-40B4-BE49-F238E27FC236}">
                      <a16:creationId xmlns:a16="http://schemas.microsoft.com/office/drawing/2014/main" id="{C4E17872-5768-F74C-BD50-2F68CAAD216A}"/>
                    </a:ext>
                  </a:extLst>
                </p14:cNvPr>
                <p14:cNvContentPartPr/>
                <p14:nvPr/>
              </p14:nvContentPartPr>
              <p14:xfrm>
                <a:off x="5369946" y="2154259"/>
                <a:ext cx="218520" cy="340920"/>
              </p14:xfrm>
            </p:contentPart>
          </mc:Choice>
          <mc:Fallback>
            <p:pic>
              <p:nvPicPr>
                <p:cNvPr id="17" name="Viết tay 16">
                  <a:extLst>
                    <a:ext uri="{FF2B5EF4-FFF2-40B4-BE49-F238E27FC236}">
                      <a16:creationId xmlns:a16="http://schemas.microsoft.com/office/drawing/2014/main" id="{C4E17872-5768-F74C-BD50-2F68CAAD216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54466" y="2138779"/>
                  <a:ext cx="24912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Viết tay 17">
                  <a:extLst>
                    <a:ext uri="{FF2B5EF4-FFF2-40B4-BE49-F238E27FC236}">
                      <a16:creationId xmlns:a16="http://schemas.microsoft.com/office/drawing/2014/main" id="{7C195459-5D9B-7644-8D9B-F4033A321532}"/>
                    </a:ext>
                  </a:extLst>
                </p14:cNvPr>
                <p14:cNvContentPartPr/>
                <p14:nvPr/>
              </p14:nvContentPartPr>
              <p14:xfrm>
                <a:off x="5680266" y="2242819"/>
                <a:ext cx="151920" cy="37080"/>
              </p14:xfrm>
            </p:contentPart>
          </mc:Choice>
          <mc:Fallback>
            <p:pic>
              <p:nvPicPr>
                <p:cNvPr id="18" name="Viết tay 17">
                  <a:extLst>
                    <a:ext uri="{FF2B5EF4-FFF2-40B4-BE49-F238E27FC236}">
                      <a16:creationId xmlns:a16="http://schemas.microsoft.com/office/drawing/2014/main" id="{7C195459-5D9B-7644-8D9B-F4033A32153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64823" y="2227339"/>
                  <a:ext cx="182448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Viết tay 19">
                  <a:extLst>
                    <a:ext uri="{FF2B5EF4-FFF2-40B4-BE49-F238E27FC236}">
                      <a16:creationId xmlns:a16="http://schemas.microsoft.com/office/drawing/2014/main" id="{18D962FA-3FE4-D44B-91D7-2E8565A6AC02}"/>
                    </a:ext>
                  </a:extLst>
                </p14:cNvPr>
                <p14:cNvContentPartPr/>
                <p14:nvPr/>
              </p14:nvContentPartPr>
              <p14:xfrm>
                <a:off x="5831826" y="2037979"/>
                <a:ext cx="367560" cy="204480"/>
              </p14:xfrm>
            </p:contentPart>
          </mc:Choice>
          <mc:Fallback>
            <p:pic>
              <p:nvPicPr>
                <p:cNvPr id="20" name="Viết tay 19">
                  <a:extLst>
                    <a:ext uri="{FF2B5EF4-FFF2-40B4-BE49-F238E27FC236}">
                      <a16:creationId xmlns:a16="http://schemas.microsoft.com/office/drawing/2014/main" id="{18D962FA-3FE4-D44B-91D7-2E8565A6AC0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16346" y="2022499"/>
                  <a:ext cx="3981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Viết tay 20">
                  <a:extLst>
                    <a:ext uri="{FF2B5EF4-FFF2-40B4-BE49-F238E27FC236}">
                      <a16:creationId xmlns:a16="http://schemas.microsoft.com/office/drawing/2014/main" id="{C50C7983-60FA-BF4B-8A2F-EF4F085DFDA9}"/>
                    </a:ext>
                  </a:extLst>
                </p14:cNvPr>
                <p14:cNvContentPartPr/>
                <p14:nvPr/>
              </p14:nvContentPartPr>
              <p14:xfrm>
                <a:off x="6110466" y="2001259"/>
                <a:ext cx="167760" cy="100080"/>
              </p14:xfrm>
            </p:contentPart>
          </mc:Choice>
          <mc:Fallback>
            <p:pic>
              <p:nvPicPr>
                <p:cNvPr id="21" name="Viết tay 20">
                  <a:extLst>
                    <a:ext uri="{FF2B5EF4-FFF2-40B4-BE49-F238E27FC236}">
                      <a16:creationId xmlns:a16="http://schemas.microsoft.com/office/drawing/2014/main" id="{C50C7983-60FA-BF4B-8A2F-EF4F085DFDA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94986" y="1985779"/>
                  <a:ext cx="198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Viết tay 21">
                  <a:extLst>
                    <a:ext uri="{FF2B5EF4-FFF2-40B4-BE49-F238E27FC236}">
                      <a16:creationId xmlns:a16="http://schemas.microsoft.com/office/drawing/2014/main" id="{EAFA51FE-37F1-B942-86EE-0215640915B9}"/>
                    </a:ext>
                  </a:extLst>
                </p14:cNvPr>
                <p14:cNvContentPartPr/>
                <p14:nvPr/>
              </p14:nvContentPartPr>
              <p14:xfrm>
                <a:off x="6293706" y="1839259"/>
                <a:ext cx="79200" cy="235800"/>
              </p14:xfrm>
            </p:contentPart>
          </mc:Choice>
          <mc:Fallback>
            <p:pic>
              <p:nvPicPr>
                <p:cNvPr id="22" name="Viết tay 21">
                  <a:extLst>
                    <a:ext uri="{FF2B5EF4-FFF2-40B4-BE49-F238E27FC236}">
                      <a16:creationId xmlns:a16="http://schemas.microsoft.com/office/drawing/2014/main" id="{EAFA51FE-37F1-B942-86EE-0215640915B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78226" y="1823779"/>
                  <a:ext cx="1098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Viết tay 22">
                  <a:extLst>
                    <a:ext uri="{FF2B5EF4-FFF2-40B4-BE49-F238E27FC236}">
                      <a16:creationId xmlns:a16="http://schemas.microsoft.com/office/drawing/2014/main" id="{62C3768D-9447-5642-8C68-6CFE596E8449}"/>
                    </a:ext>
                  </a:extLst>
                </p14:cNvPr>
                <p14:cNvContentPartPr/>
                <p14:nvPr/>
              </p14:nvContentPartPr>
              <p14:xfrm>
                <a:off x="6204426" y="1943659"/>
                <a:ext cx="267840" cy="89640"/>
              </p14:xfrm>
            </p:contentPart>
          </mc:Choice>
          <mc:Fallback>
            <p:pic>
              <p:nvPicPr>
                <p:cNvPr id="23" name="Viết tay 22">
                  <a:extLst>
                    <a:ext uri="{FF2B5EF4-FFF2-40B4-BE49-F238E27FC236}">
                      <a16:creationId xmlns:a16="http://schemas.microsoft.com/office/drawing/2014/main" id="{62C3768D-9447-5642-8C68-6CFE596E844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88946" y="1928179"/>
                  <a:ext cx="2984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Viết tay 23">
                  <a:extLst>
                    <a:ext uri="{FF2B5EF4-FFF2-40B4-BE49-F238E27FC236}">
                      <a16:creationId xmlns:a16="http://schemas.microsoft.com/office/drawing/2014/main" id="{57FCCB0C-4CF4-3748-9723-FA448D1C3E3A}"/>
                    </a:ext>
                  </a:extLst>
                </p14:cNvPr>
                <p14:cNvContentPartPr/>
                <p14:nvPr/>
              </p14:nvContentPartPr>
              <p14:xfrm>
                <a:off x="6577026" y="1801819"/>
                <a:ext cx="136800" cy="220680"/>
              </p14:xfrm>
            </p:contentPart>
          </mc:Choice>
          <mc:Fallback>
            <p:pic>
              <p:nvPicPr>
                <p:cNvPr id="24" name="Viết tay 23">
                  <a:extLst>
                    <a:ext uri="{FF2B5EF4-FFF2-40B4-BE49-F238E27FC236}">
                      <a16:creationId xmlns:a16="http://schemas.microsoft.com/office/drawing/2014/main" id="{57FCCB0C-4CF4-3748-9723-FA448D1C3E3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61546" y="1786339"/>
                  <a:ext cx="1674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Viết tay 24">
                  <a:extLst>
                    <a:ext uri="{FF2B5EF4-FFF2-40B4-BE49-F238E27FC236}">
                      <a16:creationId xmlns:a16="http://schemas.microsoft.com/office/drawing/2014/main" id="{CD27645E-17F9-D94A-BA17-8D0124D8E89E}"/>
                    </a:ext>
                  </a:extLst>
                </p14:cNvPr>
                <p14:cNvContentPartPr/>
                <p14:nvPr/>
              </p14:nvContentPartPr>
              <p14:xfrm>
                <a:off x="6818586" y="1801819"/>
                <a:ext cx="163080" cy="147240"/>
              </p14:xfrm>
            </p:contentPart>
          </mc:Choice>
          <mc:Fallback>
            <p:pic>
              <p:nvPicPr>
                <p:cNvPr id="25" name="Viết tay 24">
                  <a:extLst>
                    <a:ext uri="{FF2B5EF4-FFF2-40B4-BE49-F238E27FC236}">
                      <a16:creationId xmlns:a16="http://schemas.microsoft.com/office/drawing/2014/main" id="{CD27645E-17F9-D94A-BA17-8D0124D8E89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803106" y="1786339"/>
                  <a:ext cx="1936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Viết tay 25">
                  <a:extLst>
                    <a:ext uri="{FF2B5EF4-FFF2-40B4-BE49-F238E27FC236}">
                      <a16:creationId xmlns:a16="http://schemas.microsoft.com/office/drawing/2014/main" id="{A6D09ABD-34C3-6D49-BC3F-06E10CE49767}"/>
                    </a:ext>
                  </a:extLst>
                </p14:cNvPr>
                <p14:cNvContentPartPr/>
                <p14:nvPr/>
              </p14:nvContentPartPr>
              <p14:xfrm>
                <a:off x="7023066" y="1923139"/>
                <a:ext cx="42480" cy="120600"/>
              </p14:xfrm>
            </p:contentPart>
          </mc:Choice>
          <mc:Fallback>
            <p:pic>
              <p:nvPicPr>
                <p:cNvPr id="26" name="Viết tay 25">
                  <a:extLst>
                    <a:ext uri="{FF2B5EF4-FFF2-40B4-BE49-F238E27FC236}">
                      <a16:creationId xmlns:a16="http://schemas.microsoft.com/office/drawing/2014/main" id="{A6D09ABD-34C3-6D49-BC3F-06E10CE4976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007454" y="1907613"/>
                  <a:ext cx="73342" cy="1512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Viết tay 26">
                  <a:extLst>
                    <a:ext uri="{FF2B5EF4-FFF2-40B4-BE49-F238E27FC236}">
                      <a16:creationId xmlns:a16="http://schemas.microsoft.com/office/drawing/2014/main" id="{7770B497-ABF5-3542-BE34-29452BEDCC2A}"/>
                    </a:ext>
                  </a:extLst>
                </p14:cNvPr>
                <p14:cNvContentPartPr/>
                <p14:nvPr/>
              </p14:nvContentPartPr>
              <p14:xfrm>
                <a:off x="7138626" y="1814059"/>
                <a:ext cx="136800" cy="145440"/>
              </p14:xfrm>
            </p:contentPart>
          </mc:Choice>
          <mc:Fallback>
            <p:pic>
              <p:nvPicPr>
                <p:cNvPr id="27" name="Viết tay 26">
                  <a:extLst>
                    <a:ext uri="{FF2B5EF4-FFF2-40B4-BE49-F238E27FC236}">
                      <a16:creationId xmlns:a16="http://schemas.microsoft.com/office/drawing/2014/main" id="{7770B497-ABF5-3542-BE34-29452BEDCC2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123146" y="1798579"/>
                  <a:ext cx="1674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Viết tay 27">
                  <a:extLst>
                    <a:ext uri="{FF2B5EF4-FFF2-40B4-BE49-F238E27FC236}">
                      <a16:creationId xmlns:a16="http://schemas.microsoft.com/office/drawing/2014/main" id="{557F40AA-C22E-F64B-B233-206D267D311B}"/>
                    </a:ext>
                  </a:extLst>
                </p14:cNvPr>
                <p14:cNvContentPartPr/>
                <p14:nvPr/>
              </p14:nvContentPartPr>
              <p14:xfrm>
                <a:off x="7280106" y="1728379"/>
                <a:ext cx="162360" cy="325800"/>
              </p14:xfrm>
            </p:contentPart>
          </mc:Choice>
          <mc:Fallback>
            <p:pic>
              <p:nvPicPr>
                <p:cNvPr id="28" name="Viết tay 27">
                  <a:extLst>
                    <a:ext uri="{FF2B5EF4-FFF2-40B4-BE49-F238E27FC236}">
                      <a16:creationId xmlns:a16="http://schemas.microsoft.com/office/drawing/2014/main" id="{557F40AA-C22E-F64B-B233-206D267D311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64626" y="1712899"/>
                  <a:ext cx="192960" cy="35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0" name="Viết tay 29">
                <a:extLst>
                  <a:ext uri="{FF2B5EF4-FFF2-40B4-BE49-F238E27FC236}">
                    <a16:creationId xmlns:a16="http://schemas.microsoft.com/office/drawing/2014/main" id="{4915C31D-35CF-7842-8536-4995E386515A}"/>
                  </a:ext>
                </a:extLst>
              </p14:cNvPr>
              <p14:cNvContentPartPr/>
              <p14:nvPr/>
            </p14:nvContentPartPr>
            <p14:xfrm>
              <a:off x="3144786" y="2972179"/>
              <a:ext cx="360" cy="360"/>
            </p14:xfrm>
          </p:contentPart>
        </mc:Choice>
        <mc:Fallback>
          <p:pic>
            <p:nvPicPr>
              <p:cNvPr id="30" name="Viết tay 29">
                <a:extLst>
                  <a:ext uri="{FF2B5EF4-FFF2-40B4-BE49-F238E27FC236}">
                    <a16:creationId xmlns:a16="http://schemas.microsoft.com/office/drawing/2014/main" id="{4915C31D-35CF-7842-8536-4995E386515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129306" y="2956699"/>
                <a:ext cx="30960" cy="3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Nhóm 32">
            <a:extLst>
              <a:ext uri="{FF2B5EF4-FFF2-40B4-BE49-F238E27FC236}">
                <a16:creationId xmlns:a16="http://schemas.microsoft.com/office/drawing/2014/main" id="{26BE7B49-F740-F347-81A2-9B512E600146}"/>
              </a:ext>
            </a:extLst>
          </p:cNvPr>
          <p:cNvGrpSpPr/>
          <p:nvPr/>
        </p:nvGrpSpPr>
        <p:grpSpPr>
          <a:xfrm>
            <a:off x="3097626" y="2305819"/>
            <a:ext cx="1134000" cy="236520"/>
            <a:chOff x="3097626" y="2305819"/>
            <a:chExt cx="1134000" cy="23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" name="Viết tay 30">
                  <a:extLst>
                    <a:ext uri="{FF2B5EF4-FFF2-40B4-BE49-F238E27FC236}">
                      <a16:creationId xmlns:a16="http://schemas.microsoft.com/office/drawing/2014/main" id="{982C6C72-0DD8-9D49-9E7B-8BAB53E8DCAC}"/>
                    </a:ext>
                  </a:extLst>
                </p14:cNvPr>
                <p14:cNvContentPartPr/>
                <p14:nvPr/>
              </p14:nvContentPartPr>
              <p14:xfrm>
                <a:off x="3097626" y="2384659"/>
                <a:ext cx="1134000" cy="157680"/>
              </p14:xfrm>
            </p:contentPart>
          </mc:Choice>
          <mc:Fallback>
            <p:pic>
              <p:nvPicPr>
                <p:cNvPr id="31" name="Viết tay 30">
                  <a:extLst>
                    <a:ext uri="{FF2B5EF4-FFF2-40B4-BE49-F238E27FC236}">
                      <a16:creationId xmlns:a16="http://schemas.microsoft.com/office/drawing/2014/main" id="{982C6C72-0DD8-9D49-9E7B-8BAB53E8DCA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082141" y="2369179"/>
                  <a:ext cx="116461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2" name="Viết tay 31">
                  <a:extLst>
                    <a:ext uri="{FF2B5EF4-FFF2-40B4-BE49-F238E27FC236}">
                      <a16:creationId xmlns:a16="http://schemas.microsoft.com/office/drawing/2014/main" id="{10DBA9AE-97C1-2C43-A3E8-8AA4F168DF7E}"/>
                    </a:ext>
                  </a:extLst>
                </p14:cNvPr>
                <p14:cNvContentPartPr/>
                <p14:nvPr/>
              </p14:nvContentPartPr>
              <p14:xfrm>
                <a:off x="4157826" y="2305819"/>
                <a:ext cx="73800" cy="120960"/>
              </p14:xfrm>
            </p:contentPart>
          </mc:Choice>
          <mc:Fallback>
            <p:pic>
              <p:nvPicPr>
                <p:cNvPr id="32" name="Viết tay 31">
                  <a:extLst>
                    <a:ext uri="{FF2B5EF4-FFF2-40B4-BE49-F238E27FC236}">
                      <a16:creationId xmlns:a16="http://schemas.microsoft.com/office/drawing/2014/main" id="{10DBA9AE-97C1-2C43-A3E8-8AA4F168DF7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142346" y="2290385"/>
                  <a:ext cx="104400" cy="15146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9" name="Viết tay 18">
                <a:extLst>
                  <a:ext uri="{FF2B5EF4-FFF2-40B4-BE49-F238E27FC236}">
                    <a16:creationId xmlns:a16="http://schemas.microsoft.com/office/drawing/2014/main" id="{E731C2AD-792F-1943-84F6-415D3FE8F18F}"/>
                  </a:ext>
                </a:extLst>
              </p14:cNvPr>
              <p14:cNvContentPartPr/>
              <p14:nvPr/>
            </p14:nvContentPartPr>
            <p14:xfrm>
              <a:off x="6319986" y="2085499"/>
              <a:ext cx="372960" cy="281520"/>
            </p14:xfrm>
          </p:contentPart>
        </mc:Choice>
        <mc:Fallback>
          <p:pic>
            <p:nvPicPr>
              <p:cNvPr id="19" name="Viết tay 18">
                <a:extLst>
                  <a:ext uri="{FF2B5EF4-FFF2-40B4-BE49-F238E27FC236}">
                    <a16:creationId xmlns:a16="http://schemas.microsoft.com/office/drawing/2014/main" id="{E731C2AD-792F-1943-84F6-415D3FE8F18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283986" y="2013499"/>
                <a:ext cx="44460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6" name="Viết tay 35">
                <a:extLst>
                  <a:ext uri="{FF2B5EF4-FFF2-40B4-BE49-F238E27FC236}">
                    <a16:creationId xmlns:a16="http://schemas.microsoft.com/office/drawing/2014/main" id="{AA5C4CF7-0D5F-794F-9142-2DC20CCEBCBD}"/>
                  </a:ext>
                </a:extLst>
              </p14:cNvPr>
              <p14:cNvContentPartPr/>
              <p14:nvPr/>
            </p14:nvContentPartPr>
            <p14:xfrm>
              <a:off x="8849346" y="2775259"/>
              <a:ext cx="205200" cy="281520"/>
            </p14:xfrm>
          </p:contentPart>
        </mc:Choice>
        <mc:Fallback>
          <p:pic>
            <p:nvPicPr>
              <p:cNvPr id="36" name="Viết tay 35">
                <a:extLst>
                  <a:ext uri="{FF2B5EF4-FFF2-40B4-BE49-F238E27FC236}">
                    <a16:creationId xmlns:a16="http://schemas.microsoft.com/office/drawing/2014/main" id="{AA5C4CF7-0D5F-794F-9142-2DC20CCEBCB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813283" y="2703259"/>
                <a:ext cx="276966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7" name="Viết tay 36">
                <a:extLst>
                  <a:ext uri="{FF2B5EF4-FFF2-40B4-BE49-F238E27FC236}">
                    <a16:creationId xmlns:a16="http://schemas.microsoft.com/office/drawing/2014/main" id="{96E71D46-C577-2F4B-96B0-2F721DB2DBF1}"/>
                  </a:ext>
                </a:extLst>
              </p14:cNvPr>
              <p14:cNvContentPartPr/>
              <p14:nvPr/>
            </p14:nvContentPartPr>
            <p14:xfrm>
              <a:off x="8933226" y="3155779"/>
              <a:ext cx="37080" cy="808560"/>
            </p14:xfrm>
          </p:contentPart>
        </mc:Choice>
        <mc:Fallback>
          <p:pic>
            <p:nvPicPr>
              <p:cNvPr id="37" name="Viết tay 36">
                <a:extLst>
                  <a:ext uri="{FF2B5EF4-FFF2-40B4-BE49-F238E27FC236}">
                    <a16:creationId xmlns:a16="http://schemas.microsoft.com/office/drawing/2014/main" id="{96E71D46-C577-2F4B-96B0-2F721DB2DBF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897226" y="3083779"/>
                <a:ext cx="108720" cy="9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8" name="Viết tay 37">
                <a:extLst>
                  <a:ext uri="{FF2B5EF4-FFF2-40B4-BE49-F238E27FC236}">
                    <a16:creationId xmlns:a16="http://schemas.microsoft.com/office/drawing/2014/main" id="{D92E6326-ACF9-5A45-9B43-4B4057485AA3}"/>
                  </a:ext>
                </a:extLst>
              </p14:cNvPr>
              <p14:cNvContentPartPr/>
              <p14:nvPr/>
            </p14:nvContentPartPr>
            <p14:xfrm>
              <a:off x="2504706" y="2300419"/>
              <a:ext cx="94680" cy="31680"/>
            </p14:xfrm>
          </p:contentPart>
        </mc:Choice>
        <mc:Fallback>
          <p:pic>
            <p:nvPicPr>
              <p:cNvPr id="38" name="Viết tay 37">
                <a:extLst>
                  <a:ext uri="{FF2B5EF4-FFF2-40B4-BE49-F238E27FC236}">
                    <a16:creationId xmlns:a16="http://schemas.microsoft.com/office/drawing/2014/main" id="{D92E6326-ACF9-5A45-9B43-4B4057485AA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468842" y="2228419"/>
                <a:ext cx="166049" cy="17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Nhóm 40">
            <a:extLst>
              <a:ext uri="{FF2B5EF4-FFF2-40B4-BE49-F238E27FC236}">
                <a16:creationId xmlns:a16="http://schemas.microsoft.com/office/drawing/2014/main" id="{06CE7F50-A40A-AC44-8D48-68634502BD31}"/>
              </a:ext>
            </a:extLst>
          </p:cNvPr>
          <p:cNvGrpSpPr/>
          <p:nvPr/>
        </p:nvGrpSpPr>
        <p:grpSpPr>
          <a:xfrm>
            <a:off x="321666" y="2678419"/>
            <a:ext cx="210240" cy="1438200"/>
            <a:chOff x="321666" y="2678419"/>
            <a:chExt cx="210240" cy="143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9" name="Viết tay 38">
                  <a:extLst>
                    <a:ext uri="{FF2B5EF4-FFF2-40B4-BE49-F238E27FC236}">
                      <a16:creationId xmlns:a16="http://schemas.microsoft.com/office/drawing/2014/main" id="{96B7AFD6-9D49-EB40-B7D0-2526AB129B3A}"/>
                    </a:ext>
                  </a:extLst>
                </p14:cNvPr>
                <p14:cNvContentPartPr/>
                <p14:nvPr/>
              </p14:nvContentPartPr>
              <p14:xfrm>
                <a:off x="373866" y="2715139"/>
                <a:ext cx="10800" cy="79200"/>
              </p14:xfrm>
            </p:contentPart>
          </mc:Choice>
          <mc:Fallback>
            <p:pic>
              <p:nvPicPr>
                <p:cNvPr id="39" name="Viết tay 38">
                  <a:extLst>
                    <a:ext uri="{FF2B5EF4-FFF2-40B4-BE49-F238E27FC236}">
                      <a16:creationId xmlns:a16="http://schemas.microsoft.com/office/drawing/2014/main" id="{96B7AFD6-9D49-EB40-B7D0-2526AB129B3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58386" y="2699659"/>
                  <a:ext cx="41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0" name="Viết tay 39">
                  <a:extLst>
                    <a:ext uri="{FF2B5EF4-FFF2-40B4-BE49-F238E27FC236}">
                      <a16:creationId xmlns:a16="http://schemas.microsoft.com/office/drawing/2014/main" id="{FC54D2E6-1035-6D4F-B93C-129EB1DB1AC5}"/>
                    </a:ext>
                  </a:extLst>
                </p14:cNvPr>
                <p14:cNvContentPartPr/>
                <p14:nvPr/>
              </p14:nvContentPartPr>
              <p14:xfrm>
                <a:off x="321666" y="2678419"/>
                <a:ext cx="210240" cy="1438200"/>
              </p14:xfrm>
            </p:contentPart>
          </mc:Choice>
          <mc:Fallback>
            <p:pic>
              <p:nvPicPr>
                <p:cNvPr id="40" name="Viết tay 39">
                  <a:extLst>
                    <a:ext uri="{FF2B5EF4-FFF2-40B4-BE49-F238E27FC236}">
                      <a16:creationId xmlns:a16="http://schemas.microsoft.com/office/drawing/2014/main" id="{FC54D2E6-1035-6D4F-B93C-129EB1DB1AC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06186" y="2662943"/>
                  <a:ext cx="240840" cy="146879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2" name="Viết tay 41">
                <a:extLst>
                  <a:ext uri="{FF2B5EF4-FFF2-40B4-BE49-F238E27FC236}">
                    <a16:creationId xmlns:a16="http://schemas.microsoft.com/office/drawing/2014/main" id="{4D9E2EEC-3AEA-8E40-BEDF-22CC6C87EAB1}"/>
                  </a:ext>
                </a:extLst>
              </p14:cNvPr>
              <p14:cNvContentPartPr/>
              <p14:nvPr/>
            </p14:nvContentPartPr>
            <p14:xfrm>
              <a:off x="6587466" y="4126699"/>
              <a:ext cx="2278080" cy="829440"/>
            </p14:xfrm>
          </p:contentPart>
        </mc:Choice>
        <mc:Fallback>
          <p:pic>
            <p:nvPicPr>
              <p:cNvPr id="42" name="Viết tay 41">
                <a:extLst>
                  <a:ext uri="{FF2B5EF4-FFF2-40B4-BE49-F238E27FC236}">
                    <a16:creationId xmlns:a16="http://schemas.microsoft.com/office/drawing/2014/main" id="{4D9E2EEC-3AEA-8E40-BEDF-22CC6C87EAB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571984" y="4111219"/>
                <a:ext cx="2308685" cy="86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3" name="Viết tay 42">
                <a:extLst>
                  <a:ext uri="{FF2B5EF4-FFF2-40B4-BE49-F238E27FC236}">
                    <a16:creationId xmlns:a16="http://schemas.microsoft.com/office/drawing/2014/main" id="{6079E7CD-8778-A041-B785-3B92CA734871}"/>
                  </a:ext>
                </a:extLst>
              </p14:cNvPr>
              <p14:cNvContentPartPr/>
              <p14:nvPr/>
            </p14:nvContentPartPr>
            <p14:xfrm>
              <a:off x="6272826" y="4777579"/>
              <a:ext cx="283680" cy="289080"/>
            </p14:xfrm>
          </p:contentPart>
        </mc:Choice>
        <mc:Fallback>
          <p:pic>
            <p:nvPicPr>
              <p:cNvPr id="43" name="Viết tay 42">
                <a:extLst>
                  <a:ext uri="{FF2B5EF4-FFF2-40B4-BE49-F238E27FC236}">
                    <a16:creationId xmlns:a16="http://schemas.microsoft.com/office/drawing/2014/main" id="{6079E7CD-8778-A041-B785-3B92CA734871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236826" y="4705579"/>
                <a:ext cx="35532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44" name="Viết tay 43">
                <a:extLst>
                  <a:ext uri="{FF2B5EF4-FFF2-40B4-BE49-F238E27FC236}">
                    <a16:creationId xmlns:a16="http://schemas.microsoft.com/office/drawing/2014/main" id="{54E8E9CE-DA8F-6746-97E1-40FB9EA3B9CB}"/>
                  </a:ext>
                </a:extLst>
              </p14:cNvPr>
              <p14:cNvContentPartPr/>
              <p14:nvPr/>
            </p14:nvContentPartPr>
            <p14:xfrm>
              <a:off x="8765466" y="3974779"/>
              <a:ext cx="315360" cy="262800"/>
            </p14:xfrm>
          </p:contentPart>
        </mc:Choice>
        <mc:Fallback>
          <p:pic>
            <p:nvPicPr>
              <p:cNvPr id="44" name="Viết tay 43">
                <a:extLst>
                  <a:ext uri="{FF2B5EF4-FFF2-40B4-BE49-F238E27FC236}">
                    <a16:creationId xmlns:a16="http://schemas.microsoft.com/office/drawing/2014/main" id="{54E8E9CE-DA8F-6746-97E1-40FB9EA3B9CB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729466" y="3902779"/>
                <a:ext cx="38700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45" name="Viết tay 44">
                <a:extLst>
                  <a:ext uri="{FF2B5EF4-FFF2-40B4-BE49-F238E27FC236}">
                    <a16:creationId xmlns:a16="http://schemas.microsoft.com/office/drawing/2014/main" id="{1D296FA0-C30D-DF46-9326-B6624D61AD07}"/>
                  </a:ext>
                </a:extLst>
              </p14:cNvPr>
              <p14:cNvContentPartPr/>
              <p14:nvPr/>
            </p14:nvContentPartPr>
            <p14:xfrm>
              <a:off x="8844306" y="4163419"/>
              <a:ext cx="31680" cy="5760"/>
            </p14:xfrm>
          </p:contentPart>
        </mc:Choice>
        <mc:Fallback>
          <p:pic>
            <p:nvPicPr>
              <p:cNvPr id="45" name="Viết tay 44">
                <a:extLst>
                  <a:ext uri="{FF2B5EF4-FFF2-40B4-BE49-F238E27FC236}">
                    <a16:creationId xmlns:a16="http://schemas.microsoft.com/office/drawing/2014/main" id="{1D296FA0-C30D-DF46-9326-B6624D61AD07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808710" y="4086619"/>
                <a:ext cx="102515" cy="158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46" name="Viết tay 45">
                <a:extLst>
                  <a:ext uri="{FF2B5EF4-FFF2-40B4-BE49-F238E27FC236}">
                    <a16:creationId xmlns:a16="http://schemas.microsoft.com/office/drawing/2014/main" id="{5F414BD8-CCEC-8E42-BEDE-FA4637704A4C}"/>
                  </a:ext>
                </a:extLst>
              </p14:cNvPr>
              <p14:cNvContentPartPr/>
              <p14:nvPr/>
            </p14:nvContentPartPr>
            <p14:xfrm>
              <a:off x="7411506" y="3357739"/>
              <a:ext cx="320400" cy="291960"/>
            </p14:xfrm>
          </p:contentPart>
        </mc:Choice>
        <mc:Fallback>
          <p:pic>
            <p:nvPicPr>
              <p:cNvPr id="46" name="Viết tay 45">
                <a:extLst>
                  <a:ext uri="{FF2B5EF4-FFF2-40B4-BE49-F238E27FC236}">
                    <a16:creationId xmlns:a16="http://schemas.microsoft.com/office/drawing/2014/main" id="{5F414BD8-CCEC-8E42-BEDE-FA4637704A4C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375546" y="3285739"/>
                <a:ext cx="391960" cy="43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Nhóm 50">
            <a:extLst>
              <a:ext uri="{FF2B5EF4-FFF2-40B4-BE49-F238E27FC236}">
                <a16:creationId xmlns:a16="http://schemas.microsoft.com/office/drawing/2014/main" id="{B884D19A-38B3-8642-88E6-1BE9E76BF4F5}"/>
              </a:ext>
            </a:extLst>
          </p:cNvPr>
          <p:cNvGrpSpPr/>
          <p:nvPr/>
        </p:nvGrpSpPr>
        <p:grpSpPr>
          <a:xfrm>
            <a:off x="6529866" y="3759499"/>
            <a:ext cx="178920" cy="183960"/>
            <a:chOff x="6529866" y="3759499"/>
            <a:chExt cx="178920" cy="18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9" name="Viết tay 48">
                  <a:extLst>
                    <a:ext uri="{FF2B5EF4-FFF2-40B4-BE49-F238E27FC236}">
                      <a16:creationId xmlns:a16="http://schemas.microsoft.com/office/drawing/2014/main" id="{F4D5FE3B-E6FB-1B47-A14D-20A48DABFFCD}"/>
                    </a:ext>
                  </a:extLst>
                </p14:cNvPr>
                <p14:cNvContentPartPr/>
                <p14:nvPr/>
              </p14:nvContentPartPr>
              <p14:xfrm>
                <a:off x="6556146" y="3759499"/>
                <a:ext cx="147240" cy="163080"/>
              </p14:xfrm>
            </p:contentPart>
          </mc:Choice>
          <mc:Fallback>
            <p:pic>
              <p:nvPicPr>
                <p:cNvPr id="49" name="Viết tay 48">
                  <a:extLst>
                    <a:ext uri="{FF2B5EF4-FFF2-40B4-BE49-F238E27FC236}">
                      <a16:creationId xmlns:a16="http://schemas.microsoft.com/office/drawing/2014/main" id="{F4D5FE3B-E6FB-1B47-A14D-20A48DABFFC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540666" y="3744019"/>
                  <a:ext cx="177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0" name="Viết tay 49">
                  <a:extLst>
                    <a:ext uri="{FF2B5EF4-FFF2-40B4-BE49-F238E27FC236}">
                      <a16:creationId xmlns:a16="http://schemas.microsoft.com/office/drawing/2014/main" id="{F8CE3C41-7881-5B48-B9ED-A15E6F429C80}"/>
                    </a:ext>
                  </a:extLst>
                </p14:cNvPr>
                <p14:cNvContentPartPr/>
                <p14:nvPr/>
              </p14:nvContentPartPr>
              <p14:xfrm>
                <a:off x="6529866" y="3769939"/>
                <a:ext cx="178920" cy="173520"/>
              </p14:xfrm>
            </p:contentPart>
          </mc:Choice>
          <mc:Fallback>
            <p:pic>
              <p:nvPicPr>
                <p:cNvPr id="50" name="Viết tay 49">
                  <a:extLst>
                    <a:ext uri="{FF2B5EF4-FFF2-40B4-BE49-F238E27FC236}">
                      <a16:creationId xmlns:a16="http://schemas.microsoft.com/office/drawing/2014/main" id="{F8CE3C41-7881-5B48-B9ED-A15E6F429C8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514386" y="3754491"/>
                  <a:ext cx="209520" cy="204057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68DA94-3F42-4A3B-A9D4-A6AEC916FC22}" type="slidenum">
              <a:rPr lang="en-US"/>
              <a:pPr/>
              <a:t>34</a:t>
            </a:fld>
            <a:endParaRPr lang="en-US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Ví dụ 1 Esau-William (4)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1066800"/>
            <a:ext cx="6399212" cy="4414838"/>
          </a:xfrm>
        </p:spPr>
        <p:txBody>
          <a:bodyPr/>
          <a:lstStyle/>
          <a:p>
            <a:r>
              <a:rPr lang="en-US" sz="2000"/>
              <a:t>Vì nút 5 và 3 đi qua nút 1 đến trung tâm </a:t>
            </a:r>
          </a:p>
          <a:p>
            <a:r>
              <a:rPr lang="en-US" sz="2000"/>
              <a:t>Cập nhật thoả hiệp(5)=7-5=2</a:t>
            </a:r>
          </a:p>
          <a:p>
            <a:r>
              <a:rPr lang="en-US" sz="2000"/>
              <a:t>Cập nhật thoả hiệp(3)=6-5= 1</a:t>
            </a:r>
          </a:p>
          <a:p>
            <a:r>
              <a:rPr lang="en-US" sz="2000"/>
              <a:t>thoả hiệp(1)=4-5= -1</a:t>
            </a:r>
          </a:p>
          <a:p>
            <a:r>
              <a:rPr lang="en-US" sz="2000"/>
              <a:t>thoả hiệp(2)=4-6= -2</a:t>
            </a:r>
          </a:p>
          <a:p>
            <a:r>
              <a:rPr lang="en-US" sz="2000"/>
              <a:t>thoả hiệp(4)=6-6=0</a:t>
            </a:r>
          </a:p>
          <a:p>
            <a:r>
              <a:rPr lang="en-US" sz="2000"/>
              <a:t>thoả hiệp(2) là nhỏ nhất nhưng </a:t>
            </a:r>
          </a:p>
          <a:p>
            <a:pPr>
              <a:buFontTx/>
              <a:buNone/>
            </a:pPr>
            <a:r>
              <a:rPr lang="en-US" sz="2000"/>
              <a:t>thêm liên kết (2,1) sẽ tạo thành phần với 5 nút vi phạm ràng buộc </a:t>
            </a:r>
            <a:r>
              <a:rPr lang="en-US" sz="2000">
                <a:latin typeface="Symbol" pitchFamily="18" charset="2"/>
              </a:rPr>
              <a:t>S</a:t>
            </a:r>
            <a:r>
              <a:rPr lang="en-US" sz="2000"/>
              <a:t>wi&lt;=3.</a:t>
            </a:r>
          </a:p>
          <a:p>
            <a:r>
              <a:rPr lang="en-US" sz="2000"/>
              <a:t>Bỏ  (2,1), tính lại thoả hiệp(2)=8-6=2</a:t>
            </a:r>
          </a:p>
          <a:p>
            <a:r>
              <a:rPr lang="en-US" sz="2000"/>
              <a:t>Bỏ (1,2), tính lại thoả hiệp(1)=8-5=3</a:t>
            </a:r>
          </a:p>
          <a:p>
            <a:r>
              <a:rPr lang="en-US" sz="2000"/>
              <a:t>Mạng truy cập đã hoàn thành</a:t>
            </a:r>
          </a:p>
          <a:p>
            <a:endParaRPr lang="en-US" sz="2000"/>
          </a:p>
          <a:p>
            <a:endParaRPr lang="en-US" sz="2000"/>
          </a:p>
        </p:txBody>
      </p:sp>
      <p:grpSp>
        <p:nvGrpSpPr>
          <p:cNvPr id="68612" name="Group 4"/>
          <p:cNvGrpSpPr>
            <a:grpSpLocks/>
          </p:cNvGrpSpPr>
          <p:nvPr/>
        </p:nvGrpSpPr>
        <p:grpSpPr bwMode="auto">
          <a:xfrm>
            <a:off x="4267200" y="1524000"/>
            <a:ext cx="4495800" cy="2743200"/>
            <a:chOff x="192" y="2400"/>
            <a:chExt cx="2832" cy="1728"/>
          </a:xfrm>
        </p:grpSpPr>
        <p:sp>
          <p:nvSpPr>
            <p:cNvPr id="68613" name="Text Box 5"/>
            <p:cNvSpPr txBox="1">
              <a:spLocks noChangeArrowheads="1"/>
            </p:cNvSpPr>
            <p:nvPr/>
          </p:nvSpPr>
          <p:spPr bwMode="auto">
            <a:xfrm>
              <a:off x="240" y="3200"/>
              <a:ext cx="6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8614" name="Text Box 6"/>
            <p:cNvSpPr txBox="1">
              <a:spLocks noChangeArrowheads="1"/>
            </p:cNvSpPr>
            <p:nvPr/>
          </p:nvSpPr>
          <p:spPr bwMode="auto">
            <a:xfrm>
              <a:off x="1392" y="3968"/>
              <a:ext cx="6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8615" name="Text Box 7"/>
            <p:cNvSpPr txBox="1">
              <a:spLocks noChangeArrowheads="1"/>
            </p:cNvSpPr>
            <p:nvPr/>
          </p:nvSpPr>
          <p:spPr bwMode="auto">
            <a:xfrm>
              <a:off x="1488" y="2432"/>
              <a:ext cx="6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68616" name="Text Box 8"/>
            <p:cNvSpPr txBox="1">
              <a:spLocks noChangeArrowheads="1"/>
            </p:cNvSpPr>
            <p:nvPr/>
          </p:nvSpPr>
          <p:spPr bwMode="auto">
            <a:xfrm>
              <a:off x="2928" y="3488"/>
              <a:ext cx="6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68617" name="Text Box 9"/>
            <p:cNvSpPr txBox="1">
              <a:spLocks noChangeArrowheads="1"/>
            </p:cNvSpPr>
            <p:nvPr/>
          </p:nvSpPr>
          <p:spPr bwMode="auto">
            <a:xfrm>
              <a:off x="2928" y="2816"/>
              <a:ext cx="6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68618" name="Text Box 10"/>
            <p:cNvSpPr txBox="1">
              <a:spLocks noChangeArrowheads="1"/>
            </p:cNvSpPr>
            <p:nvPr/>
          </p:nvSpPr>
          <p:spPr bwMode="auto">
            <a:xfrm>
              <a:off x="2064" y="3152"/>
              <a:ext cx="6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68619" name="Text Box 11"/>
            <p:cNvSpPr txBox="1">
              <a:spLocks noChangeArrowheads="1"/>
            </p:cNvSpPr>
            <p:nvPr/>
          </p:nvSpPr>
          <p:spPr bwMode="auto">
            <a:xfrm>
              <a:off x="2208" y="3680"/>
              <a:ext cx="6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68620" name="Text Box 12"/>
            <p:cNvSpPr txBox="1">
              <a:spLocks noChangeArrowheads="1"/>
            </p:cNvSpPr>
            <p:nvPr/>
          </p:nvSpPr>
          <p:spPr bwMode="auto">
            <a:xfrm>
              <a:off x="2016" y="2624"/>
              <a:ext cx="6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68621" name="Text Box 13"/>
            <p:cNvSpPr txBox="1">
              <a:spLocks noChangeArrowheads="1"/>
            </p:cNvSpPr>
            <p:nvPr/>
          </p:nvSpPr>
          <p:spPr bwMode="auto">
            <a:xfrm>
              <a:off x="2592" y="3344"/>
              <a:ext cx="6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68622" name="Text Box 14"/>
            <p:cNvSpPr txBox="1">
              <a:spLocks noChangeArrowheads="1"/>
            </p:cNvSpPr>
            <p:nvPr/>
          </p:nvSpPr>
          <p:spPr bwMode="auto">
            <a:xfrm>
              <a:off x="2544" y="2960"/>
              <a:ext cx="6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68623" name="Text Box 15"/>
            <p:cNvSpPr txBox="1">
              <a:spLocks noChangeArrowheads="1"/>
            </p:cNvSpPr>
            <p:nvPr/>
          </p:nvSpPr>
          <p:spPr bwMode="auto">
            <a:xfrm>
              <a:off x="1584" y="3536"/>
              <a:ext cx="128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10</a:t>
              </a:r>
            </a:p>
          </p:txBody>
        </p:sp>
        <p:sp>
          <p:nvSpPr>
            <p:cNvPr id="68624" name="Text Box 16"/>
            <p:cNvSpPr txBox="1">
              <a:spLocks noChangeArrowheads="1"/>
            </p:cNvSpPr>
            <p:nvPr/>
          </p:nvSpPr>
          <p:spPr bwMode="auto">
            <a:xfrm>
              <a:off x="1680" y="2816"/>
              <a:ext cx="128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68625" name="Text Box 17"/>
            <p:cNvSpPr txBox="1">
              <a:spLocks noChangeArrowheads="1"/>
            </p:cNvSpPr>
            <p:nvPr/>
          </p:nvSpPr>
          <p:spPr bwMode="auto">
            <a:xfrm>
              <a:off x="960" y="2720"/>
              <a:ext cx="6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68626" name="Text Box 18"/>
            <p:cNvSpPr txBox="1">
              <a:spLocks noChangeArrowheads="1"/>
            </p:cNvSpPr>
            <p:nvPr/>
          </p:nvSpPr>
          <p:spPr bwMode="auto">
            <a:xfrm>
              <a:off x="912" y="3584"/>
              <a:ext cx="6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68627" name="Text Box 19"/>
            <p:cNvSpPr txBox="1">
              <a:spLocks noChangeArrowheads="1"/>
            </p:cNvSpPr>
            <p:nvPr/>
          </p:nvSpPr>
          <p:spPr bwMode="auto">
            <a:xfrm>
              <a:off x="1584" y="3152"/>
              <a:ext cx="128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15</a:t>
              </a:r>
            </a:p>
          </p:txBody>
        </p:sp>
        <p:sp>
          <p:nvSpPr>
            <p:cNvPr id="68628" name="Text Box 20"/>
            <p:cNvSpPr txBox="1">
              <a:spLocks noChangeArrowheads="1"/>
            </p:cNvSpPr>
            <p:nvPr/>
          </p:nvSpPr>
          <p:spPr bwMode="auto">
            <a:xfrm>
              <a:off x="1200" y="3008"/>
              <a:ext cx="128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68629" name="Text Box 21"/>
            <p:cNvSpPr txBox="1">
              <a:spLocks noChangeArrowheads="1"/>
            </p:cNvSpPr>
            <p:nvPr/>
          </p:nvSpPr>
          <p:spPr bwMode="auto">
            <a:xfrm>
              <a:off x="1248" y="3344"/>
              <a:ext cx="6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9</a:t>
              </a:r>
            </a:p>
          </p:txBody>
        </p:sp>
        <p:sp>
          <p:nvSpPr>
            <p:cNvPr id="68630" name="Text Box 22"/>
            <p:cNvSpPr txBox="1">
              <a:spLocks noChangeArrowheads="1"/>
            </p:cNvSpPr>
            <p:nvPr/>
          </p:nvSpPr>
          <p:spPr bwMode="auto">
            <a:xfrm>
              <a:off x="1776" y="2672"/>
              <a:ext cx="6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68631" name="Text Box 23"/>
            <p:cNvSpPr txBox="1">
              <a:spLocks noChangeArrowheads="1"/>
            </p:cNvSpPr>
            <p:nvPr/>
          </p:nvSpPr>
          <p:spPr bwMode="auto">
            <a:xfrm>
              <a:off x="1968" y="3536"/>
              <a:ext cx="6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68632" name="Text Box 24"/>
            <p:cNvSpPr txBox="1">
              <a:spLocks noChangeArrowheads="1"/>
            </p:cNvSpPr>
            <p:nvPr/>
          </p:nvSpPr>
          <p:spPr bwMode="auto">
            <a:xfrm>
              <a:off x="1440" y="2816"/>
              <a:ext cx="6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68633" name="Text Box 25"/>
            <p:cNvSpPr txBox="1">
              <a:spLocks noChangeArrowheads="1"/>
            </p:cNvSpPr>
            <p:nvPr/>
          </p:nvSpPr>
          <p:spPr bwMode="auto">
            <a:xfrm>
              <a:off x="2928" y="3104"/>
              <a:ext cx="6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600">
                  <a:solidFill>
                    <a:schemeClr val="bg2"/>
                  </a:solidFill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68634" name="Oval 26"/>
            <p:cNvSpPr>
              <a:spLocks noChangeArrowheads="1"/>
            </p:cNvSpPr>
            <p:nvPr/>
          </p:nvSpPr>
          <p:spPr bwMode="auto">
            <a:xfrm>
              <a:off x="192" y="3168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8635" name="Oval 27"/>
            <p:cNvSpPr>
              <a:spLocks noChangeArrowheads="1"/>
            </p:cNvSpPr>
            <p:nvPr/>
          </p:nvSpPr>
          <p:spPr bwMode="auto">
            <a:xfrm>
              <a:off x="1392" y="2400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8636" name="Oval 28"/>
            <p:cNvSpPr>
              <a:spLocks noChangeArrowheads="1"/>
            </p:cNvSpPr>
            <p:nvPr/>
          </p:nvSpPr>
          <p:spPr bwMode="auto">
            <a:xfrm>
              <a:off x="1344" y="3936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8637" name="Oval 29"/>
            <p:cNvSpPr>
              <a:spLocks noChangeArrowheads="1"/>
            </p:cNvSpPr>
            <p:nvPr/>
          </p:nvSpPr>
          <p:spPr bwMode="auto">
            <a:xfrm>
              <a:off x="2016" y="3120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8638" name="Oval 30"/>
            <p:cNvSpPr>
              <a:spLocks noChangeArrowheads="1"/>
            </p:cNvSpPr>
            <p:nvPr/>
          </p:nvSpPr>
          <p:spPr bwMode="auto">
            <a:xfrm>
              <a:off x="2832" y="2784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68639" name="Oval 31"/>
            <p:cNvSpPr>
              <a:spLocks noChangeArrowheads="1"/>
            </p:cNvSpPr>
            <p:nvPr/>
          </p:nvSpPr>
          <p:spPr bwMode="auto">
            <a:xfrm>
              <a:off x="2832" y="3456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cxnSp>
          <p:nvCxnSpPr>
            <p:cNvPr id="68640" name="AutoShape 32"/>
            <p:cNvCxnSpPr>
              <a:cxnSpLocks noChangeShapeType="1"/>
              <a:stCxn id="68634" idx="6"/>
              <a:endCxn id="68635" idx="2"/>
            </p:cNvCxnSpPr>
            <p:nvPr/>
          </p:nvCxnSpPr>
          <p:spPr bwMode="auto">
            <a:xfrm flipV="1">
              <a:off x="384" y="2496"/>
              <a:ext cx="1008" cy="768"/>
            </a:xfrm>
            <a:prstGeom prst="straightConnector1">
              <a:avLst/>
            </a:prstGeom>
            <a:noFill/>
            <a:ln w="12700" cap="sq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641" name="AutoShape 33"/>
            <p:cNvCxnSpPr>
              <a:cxnSpLocks noChangeShapeType="1"/>
              <a:stCxn id="68634" idx="6"/>
              <a:endCxn id="68636" idx="2"/>
            </p:cNvCxnSpPr>
            <p:nvPr/>
          </p:nvCxnSpPr>
          <p:spPr bwMode="auto">
            <a:xfrm>
              <a:off x="384" y="3264"/>
              <a:ext cx="960" cy="768"/>
            </a:xfrm>
            <a:prstGeom prst="straightConnector1">
              <a:avLst/>
            </a:prstGeom>
            <a:noFill/>
            <a:ln w="12700" cap="sq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642" name="AutoShape 34"/>
            <p:cNvCxnSpPr>
              <a:cxnSpLocks noChangeShapeType="1"/>
              <a:stCxn id="68634" idx="6"/>
              <a:endCxn id="68637" idx="2"/>
            </p:cNvCxnSpPr>
            <p:nvPr/>
          </p:nvCxnSpPr>
          <p:spPr bwMode="auto">
            <a:xfrm flipV="1">
              <a:off x="384" y="3216"/>
              <a:ext cx="1632" cy="48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643" name="AutoShape 35"/>
            <p:cNvCxnSpPr>
              <a:cxnSpLocks noChangeShapeType="1"/>
              <a:stCxn id="68634" idx="6"/>
              <a:endCxn id="68638" idx="2"/>
            </p:cNvCxnSpPr>
            <p:nvPr/>
          </p:nvCxnSpPr>
          <p:spPr bwMode="auto">
            <a:xfrm flipV="1">
              <a:off x="384" y="2880"/>
              <a:ext cx="2448" cy="384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644" name="AutoShape 36"/>
            <p:cNvCxnSpPr>
              <a:cxnSpLocks noChangeShapeType="1"/>
              <a:stCxn id="68634" idx="6"/>
              <a:endCxn id="68639" idx="2"/>
            </p:cNvCxnSpPr>
            <p:nvPr/>
          </p:nvCxnSpPr>
          <p:spPr bwMode="auto">
            <a:xfrm>
              <a:off x="384" y="3264"/>
              <a:ext cx="2448" cy="288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645" name="AutoShape 37"/>
            <p:cNvCxnSpPr>
              <a:cxnSpLocks noChangeShapeType="1"/>
              <a:stCxn id="68636" idx="0"/>
              <a:endCxn id="68635" idx="4"/>
            </p:cNvCxnSpPr>
            <p:nvPr/>
          </p:nvCxnSpPr>
          <p:spPr bwMode="auto">
            <a:xfrm flipV="1">
              <a:off x="1440" y="2592"/>
              <a:ext cx="48" cy="1344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646" name="AutoShape 38"/>
            <p:cNvCxnSpPr>
              <a:cxnSpLocks noChangeShapeType="1"/>
              <a:stCxn id="68635" idx="6"/>
              <a:endCxn id="68638" idx="2"/>
            </p:cNvCxnSpPr>
            <p:nvPr/>
          </p:nvCxnSpPr>
          <p:spPr bwMode="auto">
            <a:xfrm>
              <a:off x="1584" y="2496"/>
              <a:ext cx="1248" cy="384"/>
            </a:xfrm>
            <a:prstGeom prst="straightConnector1">
              <a:avLst/>
            </a:prstGeom>
            <a:noFill/>
            <a:ln w="12700" cap="sq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647" name="AutoShape 39"/>
            <p:cNvCxnSpPr>
              <a:cxnSpLocks noChangeShapeType="1"/>
              <a:stCxn id="68636" idx="6"/>
              <a:endCxn id="68639" idx="2"/>
            </p:cNvCxnSpPr>
            <p:nvPr/>
          </p:nvCxnSpPr>
          <p:spPr bwMode="auto">
            <a:xfrm flipV="1">
              <a:off x="1536" y="3552"/>
              <a:ext cx="1296" cy="480"/>
            </a:xfrm>
            <a:prstGeom prst="straightConnector1">
              <a:avLst/>
            </a:prstGeom>
            <a:noFill/>
            <a:ln w="12700" cap="sq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648" name="AutoShape 40"/>
            <p:cNvCxnSpPr>
              <a:cxnSpLocks noChangeShapeType="1"/>
              <a:stCxn id="68639" idx="0"/>
              <a:endCxn id="68638" idx="4"/>
            </p:cNvCxnSpPr>
            <p:nvPr/>
          </p:nvCxnSpPr>
          <p:spPr bwMode="auto">
            <a:xfrm flipV="1">
              <a:off x="2928" y="2976"/>
              <a:ext cx="0" cy="480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649" name="AutoShape 41"/>
            <p:cNvCxnSpPr>
              <a:cxnSpLocks noChangeShapeType="1"/>
              <a:stCxn id="68638" idx="3"/>
              <a:endCxn id="68637" idx="6"/>
            </p:cNvCxnSpPr>
            <p:nvPr/>
          </p:nvCxnSpPr>
          <p:spPr bwMode="auto">
            <a:xfrm flipH="1">
              <a:off x="2208" y="2948"/>
              <a:ext cx="652" cy="268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650" name="AutoShape 42"/>
            <p:cNvCxnSpPr>
              <a:cxnSpLocks noChangeShapeType="1"/>
              <a:stCxn id="68639" idx="1"/>
              <a:endCxn id="68637" idx="6"/>
            </p:cNvCxnSpPr>
            <p:nvPr/>
          </p:nvCxnSpPr>
          <p:spPr bwMode="auto">
            <a:xfrm flipH="1" flipV="1">
              <a:off x="2208" y="3216"/>
              <a:ext cx="652" cy="268"/>
            </a:xfrm>
            <a:prstGeom prst="straightConnector1">
              <a:avLst/>
            </a:prstGeom>
            <a:noFill/>
            <a:ln w="12700" cap="sq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651" name="AutoShape 43"/>
            <p:cNvCxnSpPr>
              <a:cxnSpLocks noChangeShapeType="1"/>
              <a:stCxn id="68635" idx="4"/>
              <a:endCxn id="68637" idx="2"/>
            </p:cNvCxnSpPr>
            <p:nvPr/>
          </p:nvCxnSpPr>
          <p:spPr bwMode="auto">
            <a:xfrm>
              <a:off x="1488" y="2592"/>
              <a:ext cx="528" cy="624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652" name="AutoShape 44"/>
            <p:cNvCxnSpPr>
              <a:cxnSpLocks noChangeShapeType="1"/>
              <a:stCxn id="68636" idx="0"/>
              <a:endCxn id="68637" idx="2"/>
            </p:cNvCxnSpPr>
            <p:nvPr/>
          </p:nvCxnSpPr>
          <p:spPr bwMode="auto">
            <a:xfrm flipV="1">
              <a:off x="1440" y="3216"/>
              <a:ext cx="576" cy="720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653" name="AutoShape 45"/>
            <p:cNvCxnSpPr>
              <a:cxnSpLocks noChangeShapeType="1"/>
              <a:stCxn id="68636" idx="7"/>
              <a:endCxn id="68638" idx="4"/>
            </p:cNvCxnSpPr>
            <p:nvPr/>
          </p:nvCxnSpPr>
          <p:spPr bwMode="auto">
            <a:xfrm flipV="1">
              <a:off x="1508" y="2976"/>
              <a:ext cx="1420" cy="988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654" name="AutoShape 46"/>
            <p:cNvCxnSpPr>
              <a:cxnSpLocks noChangeShapeType="1"/>
              <a:stCxn id="68635" idx="5"/>
              <a:endCxn id="68639" idx="0"/>
            </p:cNvCxnSpPr>
            <p:nvPr/>
          </p:nvCxnSpPr>
          <p:spPr bwMode="auto">
            <a:xfrm>
              <a:off x="1556" y="2564"/>
              <a:ext cx="1372" cy="892"/>
            </a:xfrm>
            <a:prstGeom prst="straightConnector1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" name="Nhóm 3">
            <a:extLst>
              <a:ext uri="{FF2B5EF4-FFF2-40B4-BE49-F238E27FC236}">
                <a16:creationId xmlns:a16="http://schemas.microsoft.com/office/drawing/2014/main" id="{D11AA90D-F01D-3541-A890-32EF5EC9517A}"/>
              </a:ext>
            </a:extLst>
          </p:cNvPr>
          <p:cNvGrpSpPr/>
          <p:nvPr/>
        </p:nvGrpSpPr>
        <p:grpSpPr>
          <a:xfrm>
            <a:off x="4390386" y="1634059"/>
            <a:ext cx="488520" cy="262800"/>
            <a:chOff x="4390386" y="1634059"/>
            <a:chExt cx="488520" cy="2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Viết tay 1">
                  <a:extLst>
                    <a:ext uri="{FF2B5EF4-FFF2-40B4-BE49-F238E27FC236}">
                      <a16:creationId xmlns:a16="http://schemas.microsoft.com/office/drawing/2014/main" id="{F329524D-4941-F540-9EDF-6792E5424B34}"/>
                    </a:ext>
                  </a:extLst>
                </p14:cNvPr>
                <p14:cNvContentPartPr/>
                <p14:nvPr/>
              </p14:nvContentPartPr>
              <p14:xfrm>
                <a:off x="4390386" y="1644499"/>
                <a:ext cx="231120" cy="252360"/>
              </p14:xfrm>
            </p:contentPart>
          </mc:Choice>
          <mc:Fallback>
            <p:pic>
              <p:nvPicPr>
                <p:cNvPr id="2" name="Viết tay 1">
                  <a:extLst>
                    <a:ext uri="{FF2B5EF4-FFF2-40B4-BE49-F238E27FC236}">
                      <a16:creationId xmlns:a16="http://schemas.microsoft.com/office/drawing/2014/main" id="{F329524D-4941-F540-9EDF-6792E5424B3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74930" y="1628997"/>
                  <a:ext cx="261672" cy="2830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Viết tay 2">
                  <a:extLst>
                    <a:ext uri="{FF2B5EF4-FFF2-40B4-BE49-F238E27FC236}">
                      <a16:creationId xmlns:a16="http://schemas.microsoft.com/office/drawing/2014/main" id="{FF91A123-7440-094C-BDF0-C5798CF69CFB}"/>
                    </a:ext>
                  </a:extLst>
                </p14:cNvPr>
                <p14:cNvContentPartPr/>
                <p14:nvPr/>
              </p14:nvContentPartPr>
              <p14:xfrm>
                <a:off x="4699986" y="1634059"/>
                <a:ext cx="178920" cy="157680"/>
              </p14:xfrm>
            </p:contentPart>
          </mc:Choice>
          <mc:Fallback>
            <p:pic>
              <p:nvPicPr>
                <p:cNvPr id="3" name="Viết tay 2">
                  <a:extLst>
                    <a:ext uri="{FF2B5EF4-FFF2-40B4-BE49-F238E27FC236}">
                      <a16:creationId xmlns:a16="http://schemas.microsoft.com/office/drawing/2014/main" id="{FF91A123-7440-094C-BDF0-C5798CF69CF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84506" y="1618614"/>
                  <a:ext cx="209520" cy="18821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Nhóm 6">
            <a:extLst>
              <a:ext uri="{FF2B5EF4-FFF2-40B4-BE49-F238E27FC236}">
                <a16:creationId xmlns:a16="http://schemas.microsoft.com/office/drawing/2014/main" id="{3E4D358E-1A78-AE4D-A58B-7EBAA478C189}"/>
              </a:ext>
            </a:extLst>
          </p:cNvPr>
          <p:cNvGrpSpPr/>
          <p:nvPr/>
        </p:nvGrpSpPr>
        <p:grpSpPr>
          <a:xfrm>
            <a:off x="4531866" y="2053819"/>
            <a:ext cx="341640" cy="257400"/>
            <a:chOff x="4531866" y="2053819"/>
            <a:chExt cx="341640" cy="25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Viết tay 4">
                  <a:extLst>
                    <a:ext uri="{FF2B5EF4-FFF2-40B4-BE49-F238E27FC236}">
                      <a16:creationId xmlns:a16="http://schemas.microsoft.com/office/drawing/2014/main" id="{318D4880-AC06-A84A-AD3A-431418939B16}"/>
                    </a:ext>
                  </a:extLst>
                </p14:cNvPr>
                <p14:cNvContentPartPr/>
                <p14:nvPr/>
              </p14:nvContentPartPr>
              <p14:xfrm>
                <a:off x="4531866" y="2053819"/>
                <a:ext cx="142200" cy="257400"/>
              </p14:xfrm>
            </p:contentPart>
          </mc:Choice>
          <mc:Fallback>
            <p:pic>
              <p:nvPicPr>
                <p:cNvPr id="5" name="Viết tay 4">
                  <a:extLst>
                    <a:ext uri="{FF2B5EF4-FFF2-40B4-BE49-F238E27FC236}">
                      <a16:creationId xmlns:a16="http://schemas.microsoft.com/office/drawing/2014/main" id="{318D4880-AC06-A84A-AD3A-431418939B1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16386" y="2038339"/>
                  <a:ext cx="1728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Viết tay 5">
                  <a:extLst>
                    <a:ext uri="{FF2B5EF4-FFF2-40B4-BE49-F238E27FC236}">
                      <a16:creationId xmlns:a16="http://schemas.microsoft.com/office/drawing/2014/main" id="{80D4C433-0277-064D-9601-A3A67BC4B4FB}"/>
                    </a:ext>
                  </a:extLst>
                </p14:cNvPr>
                <p14:cNvContentPartPr/>
                <p14:nvPr/>
              </p14:nvContentPartPr>
              <p14:xfrm>
                <a:off x="4736706" y="2143099"/>
                <a:ext cx="136800" cy="157680"/>
              </p14:xfrm>
            </p:contentPart>
          </mc:Choice>
          <mc:Fallback>
            <p:pic>
              <p:nvPicPr>
                <p:cNvPr id="6" name="Viết tay 5">
                  <a:extLst>
                    <a:ext uri="{FF2B5EF4-FFF2-40B4-BE49-F238E27FC236}">
                      <a16:creationId xmlns:a16="http://schemas.microsoft.com/office/drawing/2014/main" id="{80D4C433-0277-064D-9601-A3A67BC4B4F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21226" y="2127654"/>
                  <a:ext cx="167400" cy="18821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Viết tay 7">
                <a:extLst>
                  <a:ext uri="{FF2B5EF4-FFF2-40B4-BE49-F238E27FC236}">
                    <a16:creationId xmlns:a16="http://schemas.microsoft.com/office/drawing/2014/main" id="{20A36AD7-52AB-F248-B922-2AC0609BE70A}"/>
                  </a:ext>
                </a:extLst>
              </p14:cNvPr>
              <p14:cNvContentPartPr/>
              <p14:nvPr/>
            </p14:nvContentPartPr>
            <p14:xfrm>
              <a:off x="1210146" y="3617659"/>
              <a:ext cx="446400" cy="37080"/>
            </p14:xfrm>
          </p:contentPart>
        </mc:Choice>
        <mc:Fallback>
          <p:pic>
            <p:nvPicPr>
              <p:cNvPr id="8" name="Viết tay 7">
                <a:extLst>
                  <a:ext uri="{FF2B5EF4-FFF2-40B4-BE49-F238E27FC236}">
                    <a16:creationId xmlns:a16="http://schemas.microsoft.com/office/drawing/2014/main" id="{20A36AD7-52AB-F248-B922-2AC0609BE70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74146" y="3545659"/>
                <a:ext cx="518040" cy="18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Nhóm 13">
            <a:extLst>
              <a:ext uri="{FF2B5EF4-FFF2-40B4-BE49-F238E27FC236}">
                <a16:creationId xmlns:a16="http://schemas.microsoft.com/office/drawing/2014/main" id="{D2738CFB-2CBC-B84C-9299-F62178CB1DDA}"/>
              </a:ext>
            </a:extLst>
          </p:cNvPr>
          <p:cNvGrpSpPr/>
          <p:nvPr/>
        </p:nvGrpSpPr>
        <p:grpSpPr>
          <a:xfrm>
            <a:off x="5240346" y="4982059"/>
            <a:ext cx="352080" cy="231480"/>
            <a:chOff x="5240346" y="4982059"/>
            <a:chExt cx="352080" cy="23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Viết tay 11">
                  <a:extLst>
                    <a:ext uri="{FF2B5EF4-FFF2-40B4-BE49-F238E27FC236}">
                      <a16:creationId xmlns:a16="http://schemas.microsoft.com/office/drawing/2014/main" id="{4095E34C-A1BE-4C4C-8BC8-1B48451DDBF8}"/>
                    </a:ext>
                  </a:extLst>
                </p14:cNvPr>
                <p14:cNvContentPartPr/>
                <p14:nvPr/>
              </p14:nvContentPartPr>
              <p14:xfrm>
                <a:off x="5240346" y="5013739"/>
                <a:ext cx="152640" cy="199800"/>
              </p14:xfrm>
            </p:contentPart>
          </mc:Choice>
          <mc:Fallback>
            <p:pic>
              <p:nvPicPr>
                <p:cNvPr id="12" name="Viết tay 11">
                  <a:extLst>
                    <a:ext uri="{FF2B5EF4-FFF2-40B4-BE49-F238E27FC236}">
                      <a16:creationId xmlns:a16="http://schemas.microsoft.com/office/drawing/2014/main" id="{4095E34C-A1BE-4C4C-8BC8-1B48451DDBF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24866" y="4998259"/>
                  <a:ext cx="18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Viết tay 12">
                  <a:extLst>
                    <a:ext uri="{FF2B5EF4-FFF2-40B4-BE49-F238E27FC236}">
                      <a16:creationId xmlns:a16="http://schemas.microsoft.com/office/drawing/2014/main" id="{27DC63BF-73E2-424D-BE71-4BCB8E805B12}"/>
                    </a:ext>
                  </a:extLst>
                </p14:cNvPr>
                <p14:cNvContentPartPr/>
                <p14:nvPr/>
              </p14:nvContentPartPr>
              <p14:xfrm>
                <a:off x="5429346" y="4982059"/>
                <a:ext cx="163080" cy="205200"/>
              </p14:xfrm>
            </p:contentPart>
          </mc:Choice>
          <mc:Fallback>
            <p:pic>
              <p:nvPicPr>
                <p:cNvPr id="13" name="Viết tay 12">
                  <a:extLst>
                    <a:ext uri="{FF2B5EF4-FFF2-40B4-BE49-F238E27FC236}">
                      <a16:creationId xmlns:a16="http://schemas.microsoft.com/office/drawing/2014/main" id="{27DC63BF-73E2-424D-BE71-4BCB8E805B1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13866" y="4966552"/>
                  <a:ext cx="193680" cy="23585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Nhóm 17">
            <a:extLst>
              <a:ext uri="{FF2B5EF4-FFF2-40B4-BE49-F238E27FC236}">
                <a16:creationId xmlns:a16="http://schemas.microsoft.com/office/drawing/2014/main" id="{E82ACEE7-8684-FA4F-B670-0E7442368863}"/>
              </a:ext>
            </a:extLst>
          </p:cNvPr>
          <p:cNvGrpSpPr/>
          <p:nvPr/>
        </p:nvGrpSpPr>
        <p:grpSpPr>
          <a:xfrm>
            <a:off x="5229906" y="5527819"/>
            <a:ext cx="420480" cy="262800"/>
            <a:chOff x="5229906" y="5527819"/>
            <a:chExt cx="420480" cy="2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Viết tay 14">
                  <a:extLst>
                    <a:ext uri="{FF2B5EF4-FFF2-40B4-BE49-F238E27FC236}">
                      <a16:creationId xmlns:a16="http://schemas.microsoft.com/office/drawing/2014/main" id="{B0DB6AC0-095C-1943-956D-E35CB3651C7C}"/>
                    </a:ext>
                  </a:extLst>
                </p14:cNvPr>
                <p14:cNvContentPartPr/>
                <p14:nvPr/>
              </p14:nvContentPartPr>
              <p14:xfrm>
                <a:off x="5229906" y="5533219"/>
                <a:ext cx="183960" cy="257400"/>
              </p14:xfrm>
            </p:contentPart>
          </mc:Choice>
          <mc:Fallback>
            <p:pic>
              <p:nvPicPr>
                <p:cNvPr id="15" name="Viết tay 14">
                  <a:extLst>
                    <a:ext uri="{FF2B5EF4-FFF2-40B4-BE49-F238E27FC236}">
                      <a16:creationId xmlns:a16="http://schemas.microsoft.com/office/drawing/2014/main" id="{B0DB6AC0-095C-1943-956D-E35CB3651C7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14426" y="5517739"/>
                  <a:ext cx="2145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Viết tay 15">
                  <a:extLst>
                    <a:ext uri="{FF2B5EF4-FFF2-40B4-BE49-F238E27FC236}">
                      <a16:creationId xmlns:a16="http://schemas.microsoft.com/office/drawing/2014/main" id="{167A7AC9-A832-5B4C-BF0B-A4400D73BBC2}"/>
                    </a:ext>
                  </a:extLst>
                </p14:cNvPr>
                <p14:cNvContentPartPr/>
                <p14:nvPr/>
              </p14:nvContentPartPr>
              <p14:xfrm>
                <a:off x="5497746" y="5527819"/>
                <a:ext cx="152640" cy="189360"/>
              </p14:xfrm>
            </p:contentPart>
          </mc:Choice>
          <mc:Fallback>
            <p:pic>
              <p:nvPicPr>
                <p:cNvPr id="16" name="Viết tay 15">
                  <a:extLst>
                    <a:ext uri="{FF2B5EF4-FFF2-40B4-BE49-F238E27FC236}">
                      <a16:creationId xmlns:a16="http://schemas.microsoft.com/office/drawing/2014/main" id="{167A7AC9-A832-5B4C-BF0B-A4400D73BBC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82266" y="5512339"/>
                  <a:ext cx="18324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7" name="Viết tay 16">
                <a:extLst>
                  <a:ext uri="{FF2B5EF4-FFF2-40B4-BE49-F238E27FC236}">
                    <a16:creationId xmlns:a16="http://schemas.microsoft.com/office/drawing/2014/main" id="{DB8EDF7B-2C17-AD4E-AE45-415B5B077E25}"/>
                  </a:ext>
                </a:extLst>
              </p14:cNvPr>
              <p14:cNvContentPartPr/>
              <p14:nvPr/>
            </p14:nvContentPartPr>
            <p14:xfrm>
              <a:off x="5836506" y="5666059"/>
              <a:ext cx="23760" cy="24840"/>
            </p14:xfrm>
          </p:contentPart>
        </mc:Choice>
        <mc:Fallback>
          <p:pic>
            <p:nvPicPr>
              <p:cNvPr id="17" name="Viết tay 16">
                <a:extLst>
                  <a:ext uri="{FF2B5EF4-FFF2-40B4-BE49-F238E27FC236}">
                    <a16:creationId xmlns:a16="http://schemas.microsoft.com/office/drawing/2014/main" id="{DB8EDF7B-2C17-AD4E-AE45-415B5B077E2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21026" y="5650579"/>
                <a:ext cx="543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3" name="Viết tay 22">
                <a:extLst>
                  <a:ext uri="{FF2B5EF4-FFF2-40B4-BE49-F238E27FC236}">
                    <a16:creationId xmlns:a16="http://schemas.microsoft.com/office/drawing/2014/main" id="{3D2A55C0-DA20-E649-8A54-CE4A3A1A8E94}"/>
                  </a:ext>
                </a:extLst>
              </p14:cNvPr>
              <p14:cNvContentPartPr/>
              <p14:nvPr/>
            </p14:nvContentPartPr>
            <p14:xfrm>
              <a:off x="1173426" y="3517939"/>
              <a:ext cx="2089080" cy="68760"/>
            </p14:xfrm>
          </p:contentPart>
        </mc:Choice>
        <mc:Fallback>
          <p:pic>
            <p:nvPicPr>
              <p:cNvPr id="23" name="Viết tay 22">
                <a:extLst>
                  <a:ext uri="{FF2B5EF4-FFF2-40B4-BE49-F238E27FC236}">
                    <a16:creationId xmlns:a16="http://schemas.microsoft.com/office/drawing/2014/main" id="{3D2A55C0-DA20-E649-8A54-CE4A3A1A8E9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57946" y="3502378"/>
                <a:ext cx="2119680" cy="99521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Nhóm 61">
            <a:extLst>
              <a:ext uri="{FF2B5EF4-FFF2-40B4-BE49-F238E27FC236}">
                <a16:creationId xmlns:a16="http://schemas.microsoft.com/office/drawing/2014/main" id="{005C573F-2769-CC4F-B268-4D579C38E8DE}"/>
              </a:ext>
            </a:extLst>
          </p:cNvPr>
          <p:cNvGrpSpPr/>
          <p:nvPr/>
        </p:nvGrpSpPr>
        <p:grpSpPr>
          <a:xfrm>
            <a:off x="4584426" y="5801059"/>
            <a:ext cx="1359720" cy="393840"/>
            <a:chOff x="4584426" y="5801059"/>
            <a:chExt cx="1359720" cy="39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4" name="Viết tay 23">
                  <a:extLst>
                    <a:ext uri="{FF2B5EF4-FFF2-40B4-BE49-F238E27FC236}">
                      <a16:creationId xmlns:a16="http://schemas.microsoft.com/office/drawing/2014/main" id="{F48FE63C-B8C5-204B-9764-A3622ECAC4C3}"/>
                    </a:ext>
                  </a:extLst>
                </p14:cNvPr>
                <p14:cNvContentPartPr/>
                <p14:nvPr/>
              </p14:nvContentPartPr>
              <p14:xfrm>
                <a:off x="4584426" y="5984659"/>
                <a:ext cx="126360" cy="205200"/>
              </p14:xfrm>
            </p:contentPart>
          </mc:Choice>
          <mc:Fallback>
            <p:pic>
              <p:nvPicPr>
                <p:cNvPr id="24" name="Viết tay 23">
                  <a:extLst>
                    <a:ext uri="{FF2B5EF4-FFF2-40B4-BE49-F238E27FC236}">
                      <a16:creationId xmlns:a16="http://schemas.microsoft.com/office/drawing/2014/main" id="{F48FE63C-B8C5-204B-9764-A3622ECAC4C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68946" y="5969179"/>
                  <a:ext cx="1569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5" name="Viết tay 24">
                  <a:extLst>
                    <a:ext uri="{FF2B5EF4-FFF2-40B4-BE49-F238E27FC236}">
                      <a16:creationId xmlns:a16="http://schemas.microsoft.com/office/drawing/2014/main" id="{A05C0BCC-2747-8C49-8412-A1F2E2AFD1CE}"/>
                    </a:ext>
                  </a:extLst>
                </p14:cNvPr>
                <p14:cNvContentPartPr/>
                <p14:nvPr/>
              </p14:nvContentPartPr>
              <p14:xfrm>
                <a:off x="4773426" y="6068539"/>
                <a:ext cx="42480" cy="105480"/>
              </p14:xfrm>
            </p:contentPart>
          </mc:Choice>
          <mc:Fallback>
            <p:pic>
              <p:nvPicPr>
                <p:cNvPr id="25" name="Viết tay 24">
                  <a:extLst>
                    <a:ext uri="{FF2B5EF4-FFF2-40B4-BE49-F238E27FC236}">
                      <a16:creationId xmlns:a16="http://schemas.microsoft.com/office/drawing/2014/main" id="{A05C0BCC-2747-8C49-8412-A1F2E2AFD1C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57814" y="6053059"/>
                  <a:ext cx="73342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6" name="Viết tay 25">
                  <a:extLst>
                    <a:ext uri="{FF2B5EF4-FFF2-40B4-BE49-F238E27FC236}">
                      <a16:creationId xmlns:a16="http://schemas.microsoft.com/office/drawing/2014/main" id="{068F4855-5FE0-794A-8907-729FE2C20423}"/>
                    </a:ext>
                  </a:extLst>
                </p14:cNvPr>
                <p14:cNvContentPartPr/>
                <p14:nvPr/>
              </p14:nvContentPartPr>
              <p14:xfrm>
                <a:off x="4773426" y="5932099"/>
                <a:ext cx="42480" cy="47520"/>
              </p14:xfrm>
            </p:contentPart>
          </mc:Choice>
          <mc:Fallback>
            <p:pic>
              <p:nvPicPr>
                <p:cNvPr id="26" name="Viết tay 25">
                  <a:extLst>
                    <a:ext uri="{FF2B5EF4-FFF2-40B4-BE49-F238E27FC236}">
                      <a16:creationId xmlns:a16="http://schemas.microsoft.com/office/drawing/2014/main" id="{068F4855-5FE0-794A-8907-729FE2C2042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57814" y="5916735"/>
                  <a:ext cx="73342" cy="778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7" name="Viết tay 26">
                  <a:extLst>
                    <a:ext uri="{FF2B5EF4-FFF2-40B4-BE49-F238E27FC236}">
                      <a16:creationId xmlns:a16="http://schemas.microsoft.com/office/drawing/2014/main" id="{232335BB-FA19-3645-8B5D-99A3E75E98EF}"/>
                    </a:ext>
                  </a:extLst>
                </p14:cNvPr>
                <p14:cNvContentPartPr/>
                <p14:nvPr/>
              </p14:nvContentPartPr>
              <p14:xfrm>
                <a:off x="4789266" y="5821939"/>
                <a:ext cx="110520" cy="10800"/>
              </p14:xfrm>
            </p:contentPart>
          </mc:Choice>
          <mc:Fallback>
            <p:pic>
              <p:nvPicPr>
                <p:cNvPr id="27" name="Viết tay 26">
                  <a:extLst>
                    <a:ext uri="{FF2B5EF4-FFF2-40B4-BE49-F238E27FC236}">
                      <a16:creationId xmlns:a16="http://schemas.microsoft.com/office/drawing/2014/main" id="{232335BB-FA19-3645-8B5D-99A3E75E98E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73786" y="5806459"/>
                  <a:ext cx="1411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9" name="Viết tay 28">
                  <a:extLst>
                    <a:ext uri="{FF2B5EF4-FFF2-40B4-BE49-F238E27FC236}">
                      <a16:creationId xmlns:a16="http://schemas.microsoft.com/office/drawing/2014/main" id="{9B548AD4-A43C-EA40-B6FB-64CB7E68360D}"/>
                    </a:ext>
                  </a:extLst>
                </p14:cNvPr>
                <p14:cNvContentPartPr/>
                <p14:nvPr/>
              </p14:nvContentPartPr>
              <p14:xfrm>
                <a:off x="5051706" y="5895379"/>
                <a:ext cx="84240" cy="267840"/>
              </p14:xfrm>
            </p:contentPart>
          </mc:Choice>
          <mc:Fallback>
            <p:pic>
              <p:nvPicPr>
                <p:cNvPr id="29" name="Viết tay 28">
                  <a:extLst>
                    <a:ext uri="{FF2B5EF4-FFF2-40B4-BE49-F238E27FC236}">
                      <a16:creationId xmlns:a16="http://schemas.microsoft.com/office/drawing/2014/main" id="{9B548AD4-A43C-EA40-B6FB-64CB7E68360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36226" y="5879920"/>
                  <a:ext cx="114840" cy="298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0" name="Viết tay 29">
                  <a:extLst>
                    <a:ext uri="{FF2B5EF4-FFF2-40B4-BE49-F238E27FC236}">
                      <a16:creationId xmlns:a16="http://schemas.microsoft.com/office/drawing/2014/main" id="{14B2B4FF-0B8E-8045-89A6-2911065E1BA3}"/>
                    </a:ext>
                  </a:extLst>
                </p14:cNvPr>
                <p14:cNvContentPartPr/>
                <p14:nvPr/>
              </p14:nvContentPartPr>
              <p14:xfrm>
                <a:off x="4957746" y="6042259"/>
                <a:ext cx="393480" cy="136800"/>
              </p14:xfrm>
            </p:contentPart>
          </mc:Choice>
          <mc:Fallback>
            <p:pic>
              <p:nvPicPr>
                <p:cNvPr id="30" name="Viết tay 29">
                  <a:extLst>
                    <a:ext uri="{FF2B5EF4-FFF2-40B4-BE49-F238E27FC236}">
                      <a16:creationId xmlns:a16="http://schemas.microsoft.com/office/drawing/2014/main" id="{14B2B4FF-0B8E-8045-89A6-2911065E1BA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42266" y="6026779"/>
                  <a:ext cx="4240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1" name="Viết tay 30">
                  <a:extLst>
                    <a:ext uri="{FF2B5EF4-FFF2-40B4-BE49-F238E27FC236}">
                      <a16:creationId xmlns:a16="http://schemas.microsoft.com/office/drawing/2014/main" id="{1295A84D-B6E6-AB45-BBE0-63CC7F6551BC}"/>
                    </a:ext>
                  </a:extLst>
                </p14:cNvPr>
                <p14:cNvContentPartPr/>
                <p14:nvPr/>
              </p14:nvContentPartPr>
              <p14:xfrm>
                <a:off x="5387586" y="5974219"/>
                <a:ext cx="47520" cy="220680"/>
              </p14:xfrm>
            </p:contentPart>
          </mc:Choice>
          <mc:Fallback>
            <p:pic>
              <p:nvPicPr>
                <p:cNvPr id="31" name="Viết tay 30">
                  <a:extLst>
                    <a:ext uri="{FF2B5EF4-FFF2-40B4-BE49-F238E27FC236}">
                      <a16:creationId xmlns:a16="http://schemas.microsoft.com/office/drawing/2014/main" id="{1295A84D-B6E6-AB45-BBE0-63CC7F6551B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72106" y="5958739"/>
                  <a:ext cx="781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Viết tay 31">
                  <a:extLst>
                    <a:ext uri="{FF2B5EF4-FFF2-40B4-BE49-F238E27FC236}">
                      <a16:creationId xmlns:a16="http://schemas.microsoft.com/office/drawing/2014/main" id="{973996F4-9648-CC40-823F-30943B77B2D2}"/>
                    </a:ext>
                  </a:extLst>
                </p14:cNvPr>
                <p14:cNvContentPartPr/>
                <p14:nvPr/>
              </p14:nvContentPartPr>
              <p14:xfrm>
                <a:off x="5382186" y="6037219"/>
                <a:ext cx="79200" cy="63360"/>
              </p14:xfrm>
            </p:contentPart>
          </mc:Choice>
          <mc:Fallback>
            <p:pic>
              <p:nvPicPr>
                <p:cNvPr id="32" name="Viết tay 31">
                  <a:extLst>
                    <a:ext uri="{FF2B5EF4-FFF2-40B4-BE49-F238E27FC236}">
                      <a16:creationId xmlns:a16="http://schemas.microsoft.com/office/drawing/2014/main" id="{973996F4-9648-CC40-823F-30943B77B2D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66635" y="6021739"/>
                  <a:ext cx="1099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Viết tay 32">
                  <a:extLst>
                    <a:ext uri="{FF2B5EF4-FFF2-40B4-BE49-F238E27FC236}">
                      <a16:creationId xmlns:a16="http://schemas.microsoft.com/office/drawing/2014/main" id="{2B005F54-5C41-F44D-96B1-2895E48D3A9E}"/>
                    </a:ext>
                  </a:extLst>
                </p14:cNvPr>
                <p14:cNvContentPartPr/>
                <p14:nvPr/>
              </p14:nvContentPartPr>
              <p14:xfrm>
                <a:off x="5198586" y="5984659"/>
                <a:ext cx="100080" cy="52920"/>
              </p14:xfrm>
            </p:contentPart>
          </mc:Choice>
          <mc:Fallback>
            <p:pic>
              <p:nvPicPr>
                <p:cNvPr id="33" name="Viết tay 32">
                  <a:extLst>
                    <a:ext uri="{FF2B5EF4-FFF2-40B4-BE49-F238E27FC236}">
                      <a16:creationId xmlns:a16="http://schemas.microsoft.com/office/drawing/2014/main" id="{2B005F54-5C41-F44D-96B1-2895E48D3A9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83106" y="5969179"/>
                  <a:ext cx="130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" name="Viết tay 33">
                  <a:extLst>
                    <a:ext uri="{FF2B5EF4-FFF2-40B4-BE49-F238E27FC236}">
                      <a16:creationId xmlns:a16="http://schemas.microsoft.com/office/drawing/2014/main" id="{CA229170-7BBC-9F4A-AAE2-C55F87EC591D}"/>
                    </a:ext>
                  </a:extLst>
                </p14:cNvPr>
                <p14:cNvContentPartPr/>
                <p14:nvPr/>
              </p14:nvContentPartPr>
              <p14:xfrm>
                <a:off x="5324946" y="5806099"/>
                <a:ext cx="73080" cy="136800"/>
              </p14:xfrm>
            </p:contentPart>
          </mc:Choice>
          <mc:Fallback>
            <p:pic>
              <p:nvPicPr>
                <p:cNvPr id="34" name="Viết tay 33">
                  <a:extLst>
                    <a:ext uri="{FF2B5EF4-FFF2-40B4-BE49-F238E27FC236}">
                      <a16:creationId xmlns:a16="http://schemas.microsoft.com/office/drawing/2014/main" id="{CA229170-7BBC-9F4A-AAE2-C55F87EC591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09466" y="5790619"/>
                  <a:ext cx="103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5" name="Viết tay 34">
                  <a:extLst>
                    <a:ext uri="{FF2B5EF4-FFF2-40B4-BE49-F238E27FC236}">
                      <a16:creationId xmlns:a16="http://schemas.microsoft.com/office/drawing/2014/main" id="{F8593AC7-A912-A14D-8173-BB709E946533}"/>
                    </a:ext>
                  </a:extLst>
                </p14:cNvPr>
                <p14:cNvContentPartPr/>
                <p14:nvPr/>
              </p14:nvContentPartPr>
              <p14:xfrm>
                <a:off x="5602506" y="6042259"/>
                <a:ext cx="115920" cy="147240"/>
              </p14:xfrm>
            </p:contentPart>
          </mc:Choice>
          <mc:Fallback>
            <p:pic>
              <p:nvPicPr>
                <p:cNvPr id="35" name="Viết tay 34">
                  <a:extLst>
                    <a:ext uri="{FF2B5EF4-FFF2-40B4-BE49-F238E27FC236}">
                      <a16:creationId xmlns:a16="http://schemas.microsoft.com/office/drawing/2014/main" id="{F8593AC7-A912-A14D-8173-BB709E94653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87026" y="6026779"/>
                  <a:ext cx="146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6" name="Viết tay 35">
                  <a:extLst>
                    <a:ext uri="{FF2B5EF4-FFF2-40B4-BE49-F238E27FC236}">
                      <a16:creationId xmlns:a16="http://schemas.microsoft.com/office/drawing/2014/main" id="{0F56D805-CB5E-5949-9DCB-DEC9B24C6C8A}"/>
                    </a:ext>
                  </a:extLst>
                </p14:cNvPr>
                <p14:cNvContentPartPr/>
                <p14:nvPr/>
              </p14:nvContentPartPr>
              <p14:xfrm>
                <a:off x="5754786" y="6047659"/>
                <a:ext cx="189360" cy="120960"/>
              </p14:xfrm>
            </p:contentPart>
          </mc:Choice>
          <mc:Fallback>
            <p:pic>
              <p:nvPicPr>
                <p:cNvPr id="36" name="Viết tay 35">
                  <a:extLst>
                    <a:ext uri="{FF2B5EF4-FFF2-40B4-BE49-F238E27FC236}">
                      <a16:creationId xmlns:a16="http://schemas.microsoft.com/office/drawing/2014/main" id="{0F56D805-CB5E-5949-9DCB-DEC9B24C6C8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39277" y="6032179"/>
                  <a:ext cx="220018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7" name="Viết tay 36">
                  <a:extLst>
                    <a:ext uri="{FF2B5EF4-FFF2-40B4-BE49-F238E27FC236}">
                      <a16:creationId xmlns:a16="http://schemas.microsoft.com/office/drawing/2014/main" id="{CD5A09AC-7F1B-BF4C-A1A3-4CEB1B6A5B1F}"/>
                    </a:ext>
                  </a:extLst>
                </p14:cNvPr>
                <p14:cNvContentPartPr/>
                <p14:nvPr/>
              </p14:nvContentPartPr>
              <p14:xfrm>
                <a:off x="5849826" y="5801059"/>
                <a:ext cx="83880" cy="94680"/>
              </p14:xfrm>
            </p:contentPart>
          </mc:Choice>
          <mc:Fallback>
            <p:pic>
              <p:nvPicPr>
                <p:cNvPr id="37" name="Viết tay 36">
                  <a:extLst>
                    <a:ext uri="{FF2B5EF4-FFF2-40B4-BE49-F238E27FC236}">
                      <a16:creationId xmlns:a16="http://schemas.microsoft.com/office/drawing/2014/main" id="{CD5A09AC-7F1B-BF4C-A1A3-4CEB1B6A5B1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34279" y="5785579"/>
                  <a:ext cx="114612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Nhóm 60">
            <a:extLst>
              <a:ext uri="{FF2B5EF4-FFF2-40B4-BE49-F238E27FC236}">
                <a16:creationId xmlns:a16="http://schemas.microsoft.com/office/drawing/2014/main" id="{3D0AE4B8-1533-FE4D-9E21-58378BDE5B08}"/>
              </a:ext>
            </a:extLst>
          </p:cNvPr>
          <p:cNvGrpSpPr/>
          <p:nvPr/>
        </p:nvGrpSpPr>
        <p:grpSpPr>
          <a:xfrm>
            <a:off x="6190386" y="5758939"/>
            <a:ext cx="3294360" cy="545760"/>
            <a:chOff x="6190386" y="5758939"/>
            <a:chExt cx="3294360" cy="54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8" name="Viết tay 37">
                  <a:extLst>
                    <a:ext uri="{FF2B5EF4-FFF2-40B4-BE49-F238E27FC236}">
                      <a16:creationId xmlns:a16="http://schemas.microsoft.com/office/drawing/2014/main" id="{44D61711-32F4-8043-8AC9-71A079F8670F}"/>
                    </a:ext>
                  </a:extLst>
                </p14:cNvPr>
                <p14:cNvContentPartPr/>
                <p14:nvPr/>
              </p14:nvContentPartPr>
              <p14:xfrm>
                <a:off x="6190386" y="6005539"/>
                <a:ext cx="120960" cy="152640"/>
              </p14:xfrm>
            </p:contentPart>
          </mc:Choice>
          <mc:Fallback>
            <p:pic>
              <p:nvPicPr>
                <p:cNvPr id="38" name="Viết tay 37">
                  <a:extLst>
                    <a:ext uri="{FF2B5EF4-FFF2-40B4-BE49-F238E27FC236}">
                      <a16:creationId xmlns:a16="http://schemas.microsoft.com/office/drawing/2014/main" id="{44D61711-32F4-8043-8AC9-71A079F8670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74906" y="5990022"/>
                  <a:ext cx="151560" cy="183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9" name="Viết tay 38">
                  <a:extLst>
                    <a:ext uri="{FF2B5EF4-FFF2-40B4-BE49-F238E27FC236}">
                      <a16:creationId xmlns:a16="http://schemas.microsoft.com/office/drawing/2014/main" id="{02944CD6-969B-6A44-98FA-63C4FF7880BF}"/>
                    </a:ext>
                  </a:extLst>
                </p14:cNvPr>
                <p14:cNvContentPartPr/>
                <p14:nvPr/>
              </p14:nvContentPartPr>
              <p14:xfrm>
                <a:off x="6332226" y="6021379"/>
                <a:ext cx="168120" cy="142200"/>
              </p14:xfrm>
            </p:contentPart>
          </mc:Choice>
          <mc:Fallback>
            <p:pic>
              <p:nvPicPr>
                <p:cNvPr id="39" name="Viết tay 38">
                  <a:extLst>
                    <a:ext uri="{FF2B5EF4-FFF2-40B4-BE49-F238E27FC236}">
                      <a16:creationId xmlns:a16="http://schemas.microsoft.com/office/drawing/2014/main" id="{02944CD6-969B-6A44-98FA-63C4FF7880B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16779" y="6005899"/>
                  <a:ext cx="198655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Viết tay 39">
                  <a:extLst>
                    <a:ext uri="{FF2B5EF4-FFF2-40B4-BE49-F238E27FC236}">
                      <a16:creationId xmlns:a16="http://schemas.microsoft.com/office/drawing/2014/main" id="{9B269769-FA27-5742-99A2-C03A4DC16FE9}"/>
                    </a:ext>
                  </a:extLst>
                </p14:cNvPr>
                <p14:cNvContentPartPr/>
                <p14:nvPr/>
              </p14:nvContentPartPr>
              <p14:xfrm>
                <a:off x="6547146" y="6042259"/>
                <a:ext cx="100080" cy="94680"/>
              </p14:xfrm>
            </p:contentPart>
          </mc:Choice>
          <mc:Fallback>
            <p:pic>
              <p:nvPicPr>
                <p:cNvPr id="40" name="Viết tay 39">
                  <a:extLst>
                    <a:ext uri="{FF2B5EF4-FFF2-40B4-BE49-F238E27FC236}">
                      <a16:creationId xmlns:a16="http://schemas.microsoft.com/office/drawing/2014/main" id="{9B269769-FA27-5742-99A2-C03A4DC16FE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31666" y="6026779"/>
                  <a:ext cx="130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Viết tay 40">
                  <a:extLst>
                    <a:ext uri="{FF2B5EF4-FFF2-40B4-BE49-F238E27FC236}">
                      <a16:creationId xmlns:a16="http://schemas.microsoft.com/office/drawing/2014/main" id="{0946276D-39CB-FB48-8D66-C14C00EE50DB}"/>
                    </a:ext>
                  </a:extLst>
                </p14:cNvPr>
                <p14:cNvContentPartPr/>
                <p14:nvPr/>
              </p14:nvContentPartPr>
              <p14:xfrm>
                <a:off x="6499986" y="5780539"/>
                <a:ext cx="84240" cy="78480"/>
              </p14:xfrm>
            </p:contentPart>
          </mc:Choice>
          <mc:Fallback>
            <p:pic>
              <p:nvPicPr>
                <p:cNvPr id="41" name="Viết tay 40">
                  <a:extLst>
                    <a:ext uri="{FF2B5EF4-FFF2-40B4-BE49-F238E27FC236}">
                      <a16:creationId xmlns:a16="http://schemas.microsoft.com/office/drawing/2014/main" id="{0946276D-39CB-FB48-8D66-C14C00EE50D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84506" y="5765059"/>
                  <a:ext cx="1148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Viết tay 41">
                  <a:extLst>
                    <a:ext uri="{FF2B5EF4-FFF2-40B4-BE49-F238E27FC236}">
                      <a16:creationId xmlns:a16="http://schemas.microsoft.com/office/drawing/2014/main" id="{8D7F70B7-C63E-BF43-B5FA-AC462591EE69}"/>
                    </a:ext>
                  </a:extLst>
                </p14:cNvPr>
                <p14:cNvContentPartPr/>
                <p14:nvPr/>
              </p14:nvContentPartPr>
              <p14:xfrm>
                <a:off x="6814986" y="5837779"/>
                <a:ext cx="262800" cy="273240"/>
              </p14:xfrm>
            </p:contentPart>
          </mc:Choice>
          <mc:Fallback>
            <p:pic>
              <p:nvPicPr>
                <p:cNvPr id="42" name="Viết tay 41">
                  <a:extLst>
                    <a:ext uri="{FF2B5EF4-FFF2-40B4-BE49-F238E27FC236}">
                      <a16:creationId xmlns:a16="http://schemas.microsoft.com/office/drawing/2014/main" id="{8D7F70B7-C63E-BF43-B5FA-AC462591EE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799506" y="5822299"/>
                  <a:ext cx="2934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Viết tay 42">
                  <a:extLst>
                    <a:ext uri="{FF2B5EF4-FFF2-40B4-BE49-F238E27FC236}">
                      <a16:creationId xmlns:a16="http://schemas.microsoft.com/office/drawing/2014/main" id="{22C7779C-B3A0-4E44-8772-90853142ABCA}"/>
                    </a:ext>
                  </a:extLst>
                </p14:cNvPr>
                <p14:cNvContentPartPr/>
                <p14:nvPr/>
              </p14:nvContentPartPr>
              <p14:xfrm>
                <a:off x="7056186" y="5979259"/>
                <a:ext cx="173520" cy="126360"/>
              </p14:xfrm>
            </p:contentPart>
          </mc:Choice>
          <mc:Fallback>
            <p:pic>
              <p:nvPicPr>
                <p:cNvPr id="43" name="Viết tay 42">
                  <a:extLst>
                    <a:ext uri="{FF2B5EF4-FFF2-40B4-BE49-F238E27FC236}">
                      <a16:creationId xmlns:a16="http://schemas.microsoft.com/office/drawing/2014/main" id="{22C7779C-B3A0-4E44-8772-90853142ABC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40706" y="5963779"/>
                  <a:ext cx="2041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Viết tay 43">
                  <a:extLst>
                    <a:ext uri="{FF2B5EF4-FFF2-40B4-BE49-F238E27FC236}">
                      <a16:creationId xmlns:a16="http://schemas.microsoft.com/office/drawing/2014/main" id="{BC8123C9-DF5F-914A-89FB-407D51E2F039}"/>
                    </a:ext>
                  </a:extLst>
                </p14:cNvPr>
                <p14:cNvContentPartPr/>
                <p14:nvPr/>
              </p14:nvContentPartPr>
              <p14:xfrm>
                <a:off x="7287306" y="5995099"/>
                <a:ext cx="173520" cy="110520"/>
              </p14:xfrm>
            </p:contentPart>
          </mc:Choice>
          <mc:Fallback>
            <p:pic>
              <p:nvPicPr>
                <p:cNvPr id="44" name="Viết tay 43">
                  <a:extLst>
                    <a:ext uri="{FF2B5EF4-FFF2-40B4-BE49-F238E27FC236}">
                      <a16:creationId xmlns:a16="http://schemas.microsoft.com/office/drawing/2014/main" id="{BC8123C9-DF5F-914A-89FB-407D51E2F0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71826" y="5979669"/>
                  <a:ext cx="204120" cy="1410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Viết tay 44">
                  <a:extLst>
                    <a:ext uri="{FF2B5EF4-FFF2-40B4-BE49-F238E27FC236}">
                      <a16:creationId xmlns:a16="http://schemas.microsoft.com/office/drawing/2014/main" id="{7B398AB3-D92B-2D41-9ED5-16AEAFAD302F}"/>
                    </a:ext>
                  </a:extLst>
                </p14:cNvPr>
                <p14:cNvContentPartPr/>
                <p14:nvPr/>
              </p14:nvContentPartPr>
              <p14:xfrm>
                <a:off x="7195146" y="5853259"/>
                <a:ext cx="228960" cy="5760"/>
              </p14:xfrm>
            </p:contentPart>
          </mc:Choice>
          <mc:Fallback>
            <p:pic>
              <p:nvPicPr>
                <p:cNvPr id="45" name="Viết tay 44">
                  <a:extLst>
                    <a:ext uri="{FF2B5EF4-FFF2-40B4-BE49-F238E27FC236}">
                      <a16:creationId xmlns:a16="http://schemas.microsoft.com/office/drawing/2014/main" id="{7B398AB3-D92B-2D41-9ED5-16AEAFAD302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79666" y="5836747"/>
                  <a:ext cx="259560" cy="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Viết tay 45">
                  <a:extLst>
                    <a:ext uri="{FF2B5EF4-FFF2-40B4-BE49-F238E27FC236}">
                      <a16:creationId xmlns:a16="http://schemas.microsoft.com/office/drawing/2014/main" id="{EAB901DC-F453-524B-AD91-C5A7F925AE8D}"/>
                    </a:ext>
                  </a:extLst>
                </p14:cNvPr>
                <p14:cNvContentPartPr/>
                <p14:nvPr/>
              </p14:nvContentPartPr>
              <p14:xfrm>
                <a:off x="7759626" y="5806099"/>
                <a:ext cx="73800" cy="283680"/>
              </p14:xfrm>
            </p:contentPart>
          </mc:Choice>
          <mc:Fallback>
            <p:pic>
              <p:nvPicPr>
                <p:cNvPr id="46" name="Viết tay 45">
                  <a:extLst>
                    <a:ext uri="{FF2B5EF4-FFF2-40B4-BE49-F238E27FC236}">
                      <a16:creationId xmlns:a16="http://schemas.microsoft.com/office/drawing/2014/main" id="{EAB901DC-F453-524B-AD91-C5A7F925AE8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44146" y="5790619"/>
                  <a:ext cx="1044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Viết tay 47">
                  <a:extLst>
                    <a:ext uri="{FF2B5EF4-FFF2-40B4-BE49-F238E27FC236}">
                      <a16:creationId xmlns:a16="http://schemas.microsoft.com/office/drawing/2014/main" id="{D8B52563-3BD8-DB46-BC1F-FA468F2EA48B}"/>
                    </a:ext>
                  </a:extLst>
                </p14:cNvPr>
                <p14:cNvContentPartPr/>
                <p14:nvPr/>
              </p14:nvContentPartPr>
              <p14:xfrm>
                <a:off x="7646946" y="5926699"/>
                <a:ext cx="201960" cy="47520"/>
              </p14:xfrm>
            </p:contentPart>
          </mc:Choice>
          <mc:Fallback>
            <p:pic>
              <p:nvPicPr>
                <p:cNvPr id="48" name="Viết tay 47">
                  <a:extLst>
                    <a:ext uri="{FF2B5EF4-FFF2-40B4-BE49-F238E27FC236}">
                      <a16:creationId xmlns:a16="http://schemas.microsoft.com/office/drawing/2014/main" id="{D8B52563-3BD8-DB46-BC1F-FA468F2EA48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631466" y="5911219"/>
                  <a:ext cx="232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Viết tay 48">
                  <a:extLst>
                    <a:ext uri="{FF2B5EF4-FFF2-40B4-BE49-F238E27FC236}">
                      <a16:creationId xmlns:a16="http://schemas.microsoft.com/office/drawing/2014/main" id="{03658451-19EB-F74E-A201-F54FC9CE2CB3}"/>
                    </a:ext>
                  </a:extLst>
                </p14:cNvPr>
                <p14:cNvContentPartPr/>
                <p14:nvPr/>
              </p14:nvContentPartPr>
              <p14:xfrm>
                <a:off x="7775826" y="5842819"/>
                <a:ext cx="335520" cy="257400"/>
              </p14:xfrm>
            </p:contentPart>
          </mc:Choice>
          <mc:Fallback>
            <p:pic>
              <p:nvPicPr>
                <p:cNvPr id="49" name="Viết tay 48">
                  <a:extLst>
                    <a:ext uri="{FF2B5EF4-FFF2-40B4-BE49-F238E27FC236}">
                      <a16:creationId xmlns:a16="http://schemas.microsoft.com/office/drawing/2014/main" id="{03658451-19EB-F74E-A201-F54FC9CE2CB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60346" y="5827339"/>
                  <a:ext cx="3661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Viết tay 49">
                  <a:extLst>
                    <a:ext uri="{FF2B5EF4-FFF2-40B4-BE49-F238E27FC236}">
                      <a16:creationId xmlns:a16="http://schemas.microsoft.com/office/drawing/2014/main" id="{F26A589D-8DA2-CE4D-8E04-872C6CB9D687}"/>
                    </a:ext>
                  </a:extLst>
                </p14:cNvPr>
                <p14:cNvContentPartPr/>
                <p14:nvPr/>
              </p14:nvContentPartPr>
              <p14:xfrm>
                <a:off x="8085066" y="5769379"/>
                <a:ext cx="63360" cy="110520"/>
              </p14:xfrm>
            </p:contentPart>
          </mc:Choice>
          <mc:Fallback>
            <p:pic>
              <p:nvPicPr>
                <p:cNvPr id="50" name="Viết tay 49">
                  <a:extLst>
                    <a:ext uri="{FF2B5EF4-FFF2-40B4-BE49-F238E27FC236}">
                      <a16:creationId xmlns:a16="http://schemas.microsoft.com/office/drawing/2014/main" id="{F26A589D-8DA2-CE4D-8E04-872C6CB9D68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069586" y="5753899"/>
                  <a:ext cx="93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Viết tay 50">
                  <a:extLst>
                    <a:ext uri="{FF2B5EF4-FFF2-40B4-BE49-F238E27FC236}">
                      <a16:creationId xmlns:a16="http://schemas.microsoft.com/office/drawing/2014/main" id="{EB444FED-4920-0345-B4AD-6981033B80C2}"/>
                    </a:ext>
                  </a:extLst>
                </p14:cNvPr>
                <p14:cNvContentPartPr/>
                <p14:nvPr/>
              </p14:nvContentPartPr>
              <p14:xfrm>
                <a:off x="8142666" y="5990419"/>
                <a:ext cx="178920" cy="99360"/>
              </p14:xfrm>
            </p:contentPart>
          </mc:Choice>
          <mc:Fallback>
            <p:pic>
              <p:nvPicPr>
                <p:cNvPr id="51" name="Viết tay 50">
                  <a:extLst>
                    <a:ext uri="{FF2B5EF4-FFF2-40B4-BE49-F238E27FC236}">
                      <a16:creationId xmlns:a16="http://schemas.microsoft.com/office/drawing/2014/main" id="{EB444FED-4920-0345-B4AD-6981033B80C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27186" y="5974995"/>
                  <a:ext cx="209520" cy="129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Viết tay 51">
                  <a:extLst>
                    <a:ext uri="{FF2B5EF4-FFF2-40B4-BE49-F238E27FC236}">
                      <a16:creationId xmlns:a16="http://schemas.microsoft.com/office/drawing/2014/main" id="{D695A2EE-7384-234D-8225-B110104C20FB}"/>
                    </a:ext>
                  </a:extLst>
                </p14:cNvPr>
                <p14:cNvContentPartPr/>
                <p14:nvPr/>
              </p14:nvContentPartPr>
              <p14:xfrm>
                <a:off x="8421306" y="5785219"/>
                <a:ext cx="361800" cy="299520"/>
              </p14:xfrm>
            </p:contentPart>
          </mc:Choice>
          <mc:Fallback>
            <p:pic>
              <p:nvPicPr>
                <p:cNvPr id="52" name="Viết tay 51">
                  <a:extLst>
                    <a:ext uri="{FF2B5EF4-FFF2-40B4-BE49-F238E27FC236}">
                      <a16:creationId xmlns:a16="http://schemas.microsoft.com/office/drawing/2014/main" id="{D695A2EE-7384-234D-8225-B110104C20F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05826" y="5769739"/>
                  <a:ext cx="3924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Viết tay 52">
                  <a:extLst>
                    <a:ext uri="{FF2B5EF4-FFF2-40B4-BE49-F238E27FC236}">
                      <a16:creationId xmlns:a16="http://schemas.microsoft.com/office/drawing/2014/main" id="{87DEC87A-302A-CF4C-B0AA-17153063A0A1}"/>
                    </a:ext>
                  </a:extLst>
                </p14:cNvPr>
                <p14:cNvContentPartPr/>
                <p14:nvPr/>
              </p14:nvContentPartPr>
              <p14:xfrm>
                <a:off x="8746026" y="5848219"/>
                <a:ext cx="37080" cy="26640"/>
              </p14:xfrm>
            </p:contentPart>
          </mc:Choice>
          <mc:Fallback>
            <p:pic>
              <p:nvPicPr>
                <p:cNvPr id="53" name="Viết tay 52">
                  <a:extLst>
                    <a:ext uri="{FF2B5EF4-FFF2-40B4-BE49-F238E27FC236}">
                      <a16:creationId xmlns:a16="http://schemas.microsoft.com/office/drawing/2014/main" id="{87DEC87A-302A-CF4C-B0AA-17153063A0A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30546" y="5832739"/>
                  <a:ext cx="67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Viết tay 53">
                  <a:extLst>
                    <a:ext uri="{FF2B5EF4-FFF2-40B4-BE49-F238E27FC236}">
                      <a16:creationId xmlns:a16="http://schemas.microsoft.com/office/drawing/2014/main" id="{34BA62CD-05B6-1A45-BC7E-4E5943253F30}"/>
                    </a:ext>
                  </a:extLst>
                </p14:cNvPr>
                <p14:cNvContentPartPr/>
                <p14:nvPr/>
              </p14:nvContentPartPr>
              <p14:xfrm>
                <a:off x="8740986" y="5911219"/>
                <a:ext cx="236520" cy="393480"/>
              </p14:xfrm>
            </p:contentPart>
          </mc:Choice>
          <mc:Fallback>
            <p:pic>
              <p:nvPicPr>
                <p:cNvPr id="54" name="Viết tay 53">
                  <a:extLst>
                    <a:ext uri="{FF2B5EF4-FFF2-40B4-BE49-F238E27FC236}">
                      <a16:creationId xmlns:a16="http://schemas.microsoft.com/office/drawing/2014/main" id="{34BA62CD-05B6-1A45-BC7E-4E5943253F3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725506" y="5895739"/>
                  <a:ext cx="26712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Viết tay 54">
                  <a:extLst>
                    <a:ext uri="{FF2B5EF4-FFF2-40B4-BE49-F238E27FC236}">
                      <a16:creationId xmlns:a16="http://schemas.microsoft.com/office/drawing/2014/main" id="{C1638770-027F-1C48-AEEA-FAD7F9C38405}"/>
                    </a:ext>
                  </a:extLst>
                </p14:cNvPr>
                <p14:cNvContentPartPr/>
                <p14:nvPr/>
              </p14:nvContentPartPr>
              <p14:xfrm>
                <a:off x="8940426" y="5921659"/>
                <a:ext cx="142200" cy="157680"/>
              </p14:xfrm>
            </p:contentPart>
          </mc:Choice>
          <mc:Fallback>
            <p:pic>
              <p:nvPicPr>
                <p:cNvPr id="55" name="Viết tay 54">
                  <a:extLst>
                    <a:ext uri="{FF2B5EF4-FFF2-40B4-BE49-F238E27FC236}">
                      <a16:creationId xmlns:a16="http://schemas.microsoft.com/office/drawing/2014/main" id="{C1638770-027F-1C48-AEEA-FAD7F9C3840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924946" y="5906214"/>
                  <a:ext cx="172800" cy="1882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Viết tay 55">
                  <a:extLst>
                    <a:ext uri="{FF2B5EF4-FFF2-40B4-BE49-F238E27FC236}">
                      <a16:creationId xmlns:a16="http://schemas.microsoft.com/office/drawing/2014/main" id="{ED7F3BC9-D31D-BB4A-B672-197F4A9B7C83}"/>
                    </a:ext>
                  </a:extLst>
                </p14:cNvPr>
                <p14:cNvContentPartPr/>
                <p14:nvPr/>
              </p14:nvContentPartPr>
              <p14:xfrm>
                <a:off x="8866986" y="5758939"/>
                <a:ext cx="100080" cy="79200"/>
              </p14:xfrm>
            </p:contentPart>
          </mc:Choice>
          <mc:Fallback>
            <p:pic>
              <p:nvPicPr>
                <p:cNvPr id="56" name="Viết tay 55">
                  <a:extLst>
                    <a:ext uri="{FF2B5EF4-FFF2-40B4-BE49-F238E27FC236}">
                      <a16:creationId xmlns:a16="http://schemas.microsoft.com/office/drawing/2014/main" id="{ED7F3BC9-D31D-BB4A-B672-197F4A9B7C8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851506" y="5743459"/>
                  <a:ext cx="1306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Viết tay 56">
                  <a:extLst>
                    <a:ext uri="{FF2B5EF4-FFF2-40B4-BE49-F238E27FC236}">
                      <a16:creationId xmlns:a16="http://schemas.microsoft.com/office/drawing/2014/main" id="{04BC07DA-8485-6647-9946-FF218D13EE6E}"/>
                    </a:ext>
                  </a:extLst>
                </p14:cNvPr>
                <p14:cNvContentPartPr/>
                <p14:nvPr/>
              </p14:nvContentPartPr>
              <p14:xfrm>
                <a:off x="8793186" y="6199579"/>
                <a:ext cx="47520" cy="360"/>
              </p14:xfrm>
            </p:contentPart>
          </mc:Choice>
          <mc:Fallback>
            <p:pic>
              <p:nvPicPr>
                <p:cNvPr id="57" name="Viết tay 56">
                  <a:extLst>
                    <a:ext uri="{FF2B5EF4-FFF2-40B4-BE49-F238E27FC236}">
                      <a16:creationId xmlns:a16="http://schemas.microsoft.com/office/drawing/2014/main" id="{04BC07DA-8485-6647-9946-FF218D13EE6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777706" y="6184099"/>
                  <a:ext cx="781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Viết tay 57">
                  <a:extLst>
                    <a:ext uri="{FF2B5EF4-FFF2-40B4-BE49-F238E27FC236}">
                      <a16:creationId xmlns:a16="http://schemas.microsoft.com/office/drawing/2014/main" id="{3E60383F-A48A-0D4F-9755-10F93768C829}"/>
                    </a:ext>
                  </a:extLst>
                </p14:cNvPr>
                <p14:cNvContentPartPr/>
                <p14:nvPr/>
              </p14:nvContentPartPr>
              <p14:xfrm>
                <a:off x="9228786" y="5790259"/>
                <a:ext cx="157320" cy="257400"/>
              </p14:xfrm>
            </p:contentPart>
          </mc:Choice>
          <mc:Fallback>
            <p:pic>
              <p:nvPicPr>
                <p:cNvPr id="58" name="Viết tay 57">
                  <a:extLst>
                    <a:ext uri="{FF2B5EF4-FFF2-40B4-BE49-F238E27FC236}">
                      <a16:creationId xmlns:a16="http://schemas.microsoft.com/office/drawing/2014/main" id="{3E60383F-A48A-0D4F-9755-10F93768C82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213306" y="5774779"/>
                  <a:ext cx="1879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Viết tay 58">
                  <a:extLst>
                    <a:ext uri="{FF2B5EF4-FFF2-40B4-BE49-F238E27FC236}">
                      <a16:creationId xmlns:a16="http://schemas.microsoft.com/office/drawing/2014/main" id="{C18054AF-AA22-B047-B61C-115B2E84DC05}"/>
                    </a:ext>
                  </a:extLst>
                </p14:cNvPr>
                <p14:cNvContentPartPr/>
                <p14:nvPr/>
              </p14:nvContentPartPr>
              <p14:xfrm>
                <a:off x="9264066" y="5922019"/>
                <a:ext cx="96480" cy="146880"/>
              </p14:xfrm>
            </p:contentPart>
          </mc:Choice>
          <mc:Fallback>
            <p:pic>
              <p:nvPicPr>
                <p:cNvPr id="59" name="Viết tay 58">
                  <a:extLst>
                    <a:ext uri="{FF2B5EF4-FFF2-40B4-BE49-F238E27FC236}">
                      <a16:creationId xmlns:a16="http://schemas.microsoft.com/office/drawing/2014/main" id="{C18054AF-AA22-B047-B61C-115B2E84DC0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248586" y="5906501"/>
                  <a:ext cx="127080" cy="1775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Viết tay 59">
                  <a:extLst>
                    <a:ext uri="{FF2B5EF4-FFF2-40B4-BE49-F238E27FC236}">
                      <a16:creationId xmlns:a16="http://schemas.microsoft.com/office/drawing/2014/main" id="{A7CF5E51-31F8-2B4E-B8ED-BC74AB03A80B}"/>
                    </a:ext>
                  </a:extLst>
                </p14:cNvPr>
                <p14:cNvContentPartPr/>
                <p14:nvPr/>
              </p14:nvContentPartPr>
              <p14:xfrm>
                <a:off x="9405546" y="5826979"/>
                <a:ext cx="79200" cy="168120"/>
              </p14:xfrm>
            </p:contentPart>
          </mc:Choice>
          <mc:Fallback>
            <p:pic>
              <p:nvPicPr>
                <p:cNvPr id="60" name="Viết tay 59">
                  <a:extLst>
                    <a:ext uri="{FF2B5EF4-FFF2-40B4-BE49-F238E27FC236}">
                      <a16:creationId xmlns:a16="http://schemas.microsoft.com/office/drawing/2014/main" id="{A7CF5E51-31F8-2B4E-B8ED-BC74AB03A80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389995" y="5811499"/>
                  <a:ext cx="10994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663" name="Nhóm 68662">
            <a:extLst>
              <a:ext uri="{FF2B5EF4-FFF2-40B4-BE49-F238E27FC236}">
                <a16:creationId xmlns:a16="http://schemas.microsoft.com/office/drawing/2014/main" id="{C74DE177-C620-0542-ADF1-F3CDACB13653}"/>
              </a:ext>
            </a:extLst>
          </p:cNvPr>
          <p:cNvGrpSpPr/>
          <p:nvPr/>
        </p:nvGrpSpPr>
        <p:grpSpPr>
          <a:xfrm>
            <a:off x="7279746" y="4048219"/>
            <a:ext cx="1317600" cy="619200"/>
            <a:chOff x="7279746" y="4048219"/>
            <a:chExt cx="1317600" cy="61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Viết tay 62">
                  <a:extLst>
                    <a:ext uri="{FF2B5EF4-FFF2-40B4-BE49-F238E27FC236}">
                      <a16:creationId xmlns:a16="http://schemas.microsoft.com/office/drawing/2014/main" id="{F9E7DD6B-30E4-6B46-84AC-11953DC9E15E}"/>
                    </a:ext>
                  </a:extLst>
                </p14:cNvPr>
                <p14:cNvContentPartPr/>
                <p14:nvPr/>
              </p14:nvContentPartPr>
              <p14:xfrm>
                <a:off x="7332306" y="4321099"/>
                <a:ext cx="199800" cy="37080"/>
              </p14:xfrm>
            </p:contentPart>
          </mc:Choice>
          <mc:Fallback>
            <p:pic>
              <p:nvPicPr>
                <p:cNvPr id="63" name="Viết tay 62">
                  <a:extLst>
                    <a:ext uri="{FF2B5EF4-FFF2-40B4-BE49-F238E27FC236}">
                      <a16:creationId xmlns:a16="http://schemas.microsoft.com/office/drawing/2014/main" id="{F9E7DD6B-30E4-6B46-84AC-11953DC9E15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16826" y="4305619"/>
                  <a:ext cx="2304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8608" name="Viết tay 68607">
                  <a:extLst>
                    <a:ext uri="{FF2B5EF4-FFF2-40B4-BE49-F238E27FC236}">
                      <a16:creationId xmlns:a16="http://schemas.microsoft.com/office/drawing/2014/main" id="{BD9F3E13-495D-2C43-BA24-8F8EA8BF934C}"/>
                    </a:ext>
                  </a:extLst>
                </p14:cNvPr>
                <p14:cNvContentPartPr/>
                <p14:nvPr/>
              </p14:nvContentPartPr>
              <p14:xfrm>
                <a:off x="7279746" y="4399579"/>
                <a:ext cx="273240" cy="267840"/>
              </p14:xfrm>
            </p:contentPart>
          </mc:Choice>
          <mc:Fallback>
            <p:pic>
              <p:nvPicPr>
                <p:cNvPr id="68608" name="Viết tay 68607">
                  <a:extLst>
                    <a:ext uri="{FF2B5EF4-FFF2-40B4-BE49-F238E27FC236}">
                      <a16:creationId xmlns:a16="http://schemas.microsoft.com/office/drawing/2014/main" id="{BD9F3E13-495D-2C43-BA24-8F8EA8BF934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64266" y="4384099"/>
                  <a:ext cx="303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8609" name="Viết tay 68608">
                  <a:extLst>
                    <a:ext uri="{FF2B5EF4-FFF2-40B4-BE49-F238E27FC236}">
                      <a16:creationId xmlns:a16="http://schemas.microsoft.com/office/drawing/2014/main" id="{445F0535-3CE4-7D45-8A53-ABFC6B8FF990}"/>
                    </a:ext>
                  </a:extLst>
                </p14:cNvPr>
                <p14:cNvContentPartPr/>
                <p14:nvPr/>
              </p14:nvContentPartPr>
              <p14:xfrm>
                <a:off x="7552626" y="4509739"/>
                <a:ext cx="199800" cy="115920"/>
              </p14:xfrm>
            </p:contentPart>
          </mc:Choice>
          <mc:Fallback>
            <p:pic>
              <p:nvPicPr>
                <p:cNvPr id="68609" name="Viết tay 68608">
                  <a:extLst>
                    <a:ext uri="{FF2B5EF4-FFF2-40B4-BE49-F238E27FC236}">
                      <a16:creationId xmlns:a16="http://schemas.microsoft.com/office/drawing/2014/main" id="{445F0535-3CE4-7D45-8A53-ABFC6B8FF99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537146" y="4494259"/>
                  <a:ext cx="2304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8655" name="Viết tay 68654">
                  <a:extLst>
                    <a:ext uri="{FF2B5EF4-FFF2-40B4-BE49-F238E27FC236}">
                      <a16:creationId xmlns:a16="http://schemas.microsoft.com/office/drawing/2014/main" id="{19C8A37B-3C4A-7642-8DED-860B587A27B6}"/>
                    </a:ext>
                  </a:extLst>
                </p14:cNvPr>
                <p14:cNvContentPartPr/>
                <p14:nvPr/>
              </p14:nvContentPartPr>
              <p14:xfrm>
                <a:off x="7783746" y="4483819"/>
                <a:ext cx="79200" cy="84240"/>
              </p14:xfrm>
            </p:contentPart>
          </mc:Choice>
          <mc:Fallback>
            <p:pic>
              <p:nvPicPr>
                <p:cNvPr id="68655" name="Viết tay 68654">
                  <a:extLst>
                    <a:ext uri="{FF2B5EF4-FFF2-40B4-BE49-F238E27FC236}">
                      <a16:creationId xmlns:a16="http://schemas.microsoft.com/office/drawing/2014/main" id="{19C8A37B-3C4A-7642-8DED-860B587A27B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768266" y="4468339"/>
                  <a:ext cx="1098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656" name="Viết tay 68655">
                  <a:extLst>
                    <a:ext uri="{FF2B5EF4-FFF2-40B4-BE49-F238E27FC236}">
                      <a16:creationId xmlns:a16="http://schemas.microsoft.com/office/drawing/2014/main" id="{F368EFD5-9F57-E749-89AF-1834A61432F2}"/>
                    </a:ext>
                  </a:extLst>
                </p14:cNvPr>
                <p14:cNvContentPartPr/>
                <p14:nvPr/>
              </p14:nvContentPartPr>
              <p14:xfrm>
                <a:off x="7773306" y="4431259"/>
                <a:ext cx="57960" cy="5760"/>
              </p14:xfrm>
            </p:contentPart>
          </mc:Choice>
          <mc:Fallback>
            <p:pic>
              <p:nvPicPr>
                <p:cNvPr id="68656" name="Viết tay 68655">
                  <a:extLst>
                    <a:ext uri="{FF2B5EF4-FFF2-40B4-BE49-F238E27FC236}">
                      <a16:creationId xmlns:a16="http://schemas.microsoft.com/office/drawing/2014/main" id="{F368EFD5-9F57-E749-89AF-1834A61432F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757826" y="4415779"/>
                  <a:ext cx="885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657" name="Viết tay 68656">
                  <a:extLst>
                    <a:ext uri="{FF2B5EF4-FFF2-40B4-BE49-F238E27FC236}">
                      <a16:creationId xmlns:a16="http://schemas.microsoft.com/office/drawing/2014/main" id="{E5B6FDAD-2C75-3E40-AFFC-C62B8B7CF62A}"/>
                    </a:ext>
                  </a:extLst>
                </p14:cNvPr>
                <p14:cNvContentPartPr/>
                <p14:nvPr/>
              </p14:nvContentPartPr>
              <p14:xfrm>
                <a:off x="8019906" y="4410019"/>
                <a:ext cx="73800" cy="26640"/>
              </p14:xfrm>
            </p:contentPart>
          </mc:Choice>
          <mc:Fallback>
            <p:pic>
              <p:nvPicPr>
                <p:cNvPr id="68657" name="Viết tay 68656">
                  <a:extLst>
                    <a:ext uri="{FF2B5EF4-FFF2-40B4-BE49-F238E27FC236}">
                      <a16:creationId xmlns:a16="http://schemas.microsoft.com/office/drawing/2014/main" id="{E5B6FDAD-2C75-3E40-AFFC-C62B8B7CF62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04426" y="4394539"/>
                  <a:ext cx="104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658" name="Viết tay 68657">
                  <a:extLst>
                    <a:ext uri="{FF2B5EF4-FFF2-40B4-BE49-F238E27FC236}">
                      <a16:creationId xmlns:a16="http://schemas.microsoft.com/office/drawing/2014/main" id="{39FC8AD3-760F-5A49-BE62-B659C3241DA7}"/>
                    </a:ext>
                  </a:extLst>
                </p14:cNvPr>
                <p14:cNvContentPartPr/>
                <p14:nvPr/>
              </p14:nvContentPartPr>
              <p14:xfrm>
                <a:off x="8025666" y="4457539"/>
                <a:ext cx="78480" cy="26640"/>
              </p14:xfrm>
            </p:contentPart>
          </mc:Choice>
          <mc:Fallback>
            <p:pic>
              <p:nvPicPr>
                <p:cNvPr id="68658" name="Viết tay 68657">
                  <a:extLst>
                    <a:ext uri="{FF2B5EF4-FFF2-40B4-BE49-F238E27FC236}">
                      <a16:creationId xmlns:a16="http://schemas.microsoft.com/office/drawing/2014/main" id="{39FC8AD3-760F-5A49-BE62-B659C3241DA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10186" y="4442059"/>
                  <a:ext cx="1090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660" name="Viết tay 68659">
                  <a:extLst>
                    <a:ext uri="{FF2B5EF4-FFF2-40B4-BE49-F238E27FC236}">
                      <a16:creationId xmlns:a16="http://schemas.microsoft.com/office/drawing/2014/main" id="{F67CF746-E9AC-D744-87DE-A7569B6E8211}"/>
                    </a:ext>
                  </a:extLst>
                </p14:cNvPr>
                <p14:cNvContentPartPr/>
                <p14:nvPr/>
              </p14:nvContentPartPr>
              <p14:xfrm>
                <a:off x="8204226" y="4158379"/>
                <a:ext cx="220320" cy="241920"/>
              </p14:xfrm>
            </p:contentPart>
          </mc:Choice>
          <mc:Fallback>
            <p:pic>
              <p:nvPicPr>
                <p:cNvPr id="68660" name="Viết tay 68659">
                  <a:extLst>
                    <a:ext uri="{FF2B5EF4-FFF2-40B4-BE49-F238E27FC236}">
                      <a16:creationId xmlns:a16="http://schemas.microsoft.com/office/drawing/2014/main" id="{F67CF746-E9AC-D744-87DE-A7569B6E821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88746" y="4142899"/>
                  <a:ext cx="2509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661" name="Viết tay 68660">
                  <a:extLst>
                    <a:ext uri="{FF2B5EF4-FFF2-40B4-BE49-F238E27FC236}">
                      <a16:creationId xmlns:a16="http://schemas.microsoft.com/office/drawing/2014/main" id="{3CD6D435-1D63-9046-A9EF-D14FBE94F6F0}"/>
                    </a:ext>
                  </a:extLst>
                </p14:cNvPr>
                <p14:cNvContentPartPr/>
                <p14:nvPr/>
              </p14:nvContentPartPr>
              <p14:xfrm>
                <a:off x="8413386" y="4173859"/>
                <a:ext cx="115920" cy="152640"/>
              </p14:xfrm>
            </p:contentPart>
          </mc:Choice>
          <mc:Fallback>
            <p:pic>
              <p:nvPicPr>
                <p:cNvPr id="68661" name="Viết tay 68660">
                  <a:extLst>
                    <a:ext uri="{FF2B5EF4-FFF2-40B4-BE49-F238E27FC236}">
                      <a16:creationId xmlns:a16="http://schemas.microsoft.com/office/drawing/2014/main" id="{3CD6D435-1D63-9046-A9EF-D14FBE94F6F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397858" y="4158379"/>
                  <a:ext cx="146615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662" name="Viết tay 68661">
                  <a:extLst>
                    <a:ext uri="{FF2B5EF4-FFF2-40B4-BE49-F238E27FC236}">
                      <a16:creationId xmlns:a16="http://schemas.microsoft.com/office/drawing/2014/main" id="{EE437C0B-30C3-5048-98D4-F4C2D138DA23}"/>
                    </a:ext>
                  </a:extLst>
                </p14:cNvPr>
                <p14:cNvContentPartPr/>
                <p14:nvPr/>
              </p14:nvContentPartPr>
              <p14:xfrm>
                <a:off x="8419146" y="4048219"/>
                <a:ext cx="178200" cy="115920"/>
              </p14:xfrm>
            </p:contentPart>
          </mc:Choice>
          <mc:Fallback>
            <p:pic>
              <p:nvPicPr>
                <p:cNvPr id="68662" name="Viết tay 68661">
                  <a:extLst>
                    <a:ext uri="{FF2B5EF4-FFF2-40B4-BE49-F238E27FC236}">
                      <a16:creationId xmlns:a16="http://schemas.microsoft.com/office/drawing/2014/main" id="{EE437C0B-30C3-5048-98D4-F4C2D138DA2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03666" y="4032739"/>
                  <a:ext cx="208800" cy="146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1EAB-504D-4093-B3C8-5B89EB7F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 2 Esau-William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314FB-6BAD-4795-BBE8-F2F5818D3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7800"/>
            <a:ext cx="2895600" cy="4343400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effectLst/>
              </a:rPr>
              <a:t>B là nút trung tâm. W=4.</a:t>
            </a:r>
          </a:p>
          <a:p>
            <a:pPr marL="0" indent="0">
              <a:buNone/>
            </a:pPr>
            <a:r>
              <a:rPr lang="en-US">
                <a:effectLst/>
              </a:rPr>
              <a:t>W</a:t>
            </a:r>
            <a:r>
              <a:rPr lang="en-US" baseline="-25000">
                <a:effectLst/>
              </a:rPr>
              <a:t>A</a:t>
            </a:r>
            <a:r>
              <a:rPr lang="en-US">
                <a:effectLst/>
              </a:rPr>
              <a:t>=W</a:t>
            </a:r>
            <a:r>
              <a:rPr lang="en-US" baseline="-25000">
                <a:effectLst/>
              </a:rPr>
              <a:t>D</a:t>
            </a:r>
            <a:r>
              <a:rPr lang="en-US">
                <a:effectLst/>
              </a:rPr>
              <a:t>=W</a:t>
            </a:r>
            <a:r>
              <a:rPr lang="en-US" baseline="-25000">
                <a:effectLst/>
              </a:rPr>
              <a:t>C</a:t>
            </a:r>
            <a:r>
              <a:rPr lang="en-US">
                <a:effectLst/>
              </a:rPr>
              <a:t>=2, W</a:t>
            </a:r>
            <a:r>
              <a:rPr lang="en-US" baseline="-25000">
                <a:effectLst/>
              </a:rPr>
              <a:t>G</a:t>
            </a:r>
            <a:r>
              <a:rPr lang="en-US">
                <a:effectLst/>
              </a:rPr>
              <a:t> =3,</a:t>
            </a:r>
          </a:p>
          <a:p>
            <a:pPr marL="0" indent="0">
              <a:buNone/>
            </a:pPr>
            <a:r>
              <a:rPr lang="en-US">
                <a:effectLst/>
              </a:rPr>
              <a:t> các nút khác có w</a:t>
            </a:r>
            <a:r>
              <a:rPr lang="en-US" b="1" baseline="-25000">
                <a:effectLst/>
              </a:rPr>
              <a:t>i</a:t>
            </a:r>
            <a:r>
              <a:rPr lang="en-US">
                <a:effectLst/>
              </a:rPr>
              <a:t> =1.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01E62-581E-407B-90FB-279920BC34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98EDCE-5261-47AD-9CC6-2C41C449F7B6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03427" name="Picture 3">
            <a:extLst>
              <a:ext uri="{FF2B5EF4-FFF2-40B4-BE49-F238E27FC236}">
                <a16:creationId xmlns:a16="http://schemas.microsoft.com/office/drawing/2014/main" id="{1A51E484-1794-4918-9692-991359887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685" y="1371600"/>
            <a:ext cx="5466137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Nhóm 9">
            <a:extLst>
              <a:ext uri="{FF2B5EF4-FFF2-40B4-BE49-F238E27FC236}">
                <a16:creationId xmlns:a16="http://schemas.microsoft.com/office/drawing/2014/main" id="{A94B362A-FB48-914A-953E-DAC53FD5903A}"/>
              </a:ext>
            </a:extLst>
          </p:cNvPr>
          <p:cNvGrpSpPr/>
          <p:nvPr/>
        </p:nvGrpSpPr>
        <p:grpSpPr>
          <a:xfrm>
            <a:off x="4143786" y="1927819"/>
            <a:ext cx="246960" cy="278640"/>
            <a:chOff x="4143786" y="1927819"/>
            <a:chExt cx="246960" cy="27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8" name="Viết tay 7">
                  <a:extLst>
                    <a:ext uri="{FF2B5EF4-FFF2-40B4-BE49-F238E27FC236}">
                      <a16:creationId xmlns:a16="http://schemas.microsoft.com/office/drawing/2014/main" id="{744582AB-0C27-A545-BCB3-EF9EBFA92699}"/>
                    </a:ext>
                  </a:extLst>
                </p14:cNvPr>
                <p14:cNvContentPartPr/>
                <p14:nvPr/>
              </p14:nvContentPartPr>
              <p14:xfrm>
                <a:off x="4243506" y="1927819"/>
                <a:ext cx="147240" cy="226080"/>
              </p14:xfrm>
            </p:contentPart>
          </mc:Choice>
          <mc:Fallback>
            <p:pic>
              <p:nvPicPr>
                <p:cNvPr id="8" name="Viết tay 7">
                  <a:extLst>
                    <a:ext uri="{FF2B5EF4-FFF2-40B4-BE49-F238E27FC236}">
                      <a16:creationId xmlns:a16="http://schemas.microsoft.com/office/drawing/2014/main" id="{744582AB-0C27-A545-BCB3-EF9EBFA9269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28026" y="1912339"/>
                  <a:ext cx="1778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Viết tay 8">
                  <a:extLst>
                    <a:ext uri="{FF2B5EF4-FFF2-40B4-BE49-F238E27FC236}">
                      <a16:creationId xmlns:a16="http://schemas.microsoft.com/office/drawing/2014/main" id="{65EAADE4-95F6-FF42-AF73-3B38C85D70E0}"/>
                    </a:ext>
                  </a:extLst>
                </p14:cNvPr>
                <p14:cNvContentPartPr/>
                <p14:nvPr/>
              </p14:nvContentPartPr>
              <p14:xfrm>
                <a:off x="4143786" y="1959499"/>
                <a:ext cx="231120" cy="246960"/>
              </p14:xfrm>
            </p:contentPart>
          </mc:Choice>
          <mc:Fallback>
            <p:pic>
              <p:nvPicPr>
                <p:cNvPr id="9" name="Viết tay 8">
                  <a:extLst>
                    <a:ext uri="{FF2B5EF4-FFF2-40B4-BE49-F238E27FC236}">
                      <a16:creationId xmlns:a16="http://schemas.microsoft.com/office/drawing/2014/main" id="{65EAADE4-95F6-FF42-AF73-3B38C85D70E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28330" y="1944019"/>
                  <a:ext cx="261672" cy="277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24983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1EAB-504D-4093-B3C8-5B89EB7F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 2 Esau-William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314FB-6BAD-4795-BBE8-F2F5818D3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7800"/>
            <a:ext cx="2895600" cy="4343400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effectLst/>
              </a:rPr>
              <a:t>B là nút trung tâm. W=4.</a:t>
            </a:r>
          </a:p>
          <a:p>
            <a:pPr marL="0" indent="0">
              <a:buNone/>
            </a:pPr>
            <a:r>
              <a:rPr lang="en-US">
                <a:effectLst/>
              </a:rPr>
              <a:t>W</a:t>
            </a:r>
            <a:r>
              <a:rPr lang="en-US" baseline="-25000">
                <a:effectLst/>
              </a:rPr>
              <a:t>A</a:t>
            </a:r>
            <a:r>
              <a:rPr lang="en-US">
                <a:effectLst/>
              </a:rPr>
              <a:t>=W</a:t>
            </a:r>
            <a:r>
              <a:rPr lang="en-US" baseline="-25000">
                <a:effectLst/>
              </a:rPr>
              <a:t>D</a:t>
            </a:r>
            <a:r>
              <a:rPr lang="en-US">
                <a:effectLst/>
              </a:rPr>
              <a:t>=W</a:t>
            </a:r>
            <a:r>
              <a:rPr lang="en-US" baseline="-25000">
                <a:effectLst/>
              </a:rPr>
              <a:t>C</a:t>
            </a:r>
            <a:r>
              <a:rPr lang="en-US">
                <a:effectLst/>
              </a:rPr>
              <a:t>=2, W</a:t>
            </a:r>
            <a:r>
              <a:rPr lang="en-US" baseline="-25000">
                <a:effectLst/>
              </a:rPr>
              <a:t>G</a:t>
            </a:r>
            <a:r>
              <a:rPr lang="en-US">
                <a:effectLst/>
              </a:rPr>
              <a:t> =3,</a:t>
            </a:r>
          </a:p>
          <a:p>
            <a:pPr marL="0" indent="0">
              <a:buNone/>
            </a:pPr>
            <a:r>
              <a:rPr lang="en-US">
                <a:effectLst/>
              </a:rPr>
              <a:t> các nút khác có w</a:t>
            </a:r>
            <a:r>
              <a:rPr lang="en-US" b="1" baseline="-25000">
                <a:effectLst/>
              </a:rPr>
              <a:t>i</a:t>
            </a:r>
            <a:r>
              <a:rPr lang="en-US">
                <a:effectLst/>
              </a:rPr>
              <a:t> =1.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01E62-581E-407B-90FB-279920BC34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98EDCE-5261-47AD-9CC6-2C41C449F7B6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9A5027-3A32-4AC8-8591-2019AE7669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86213" y="1450383"/>
            <a:ext cx="5286374" cy="3169061"/>
            <a:chOff x="2239" y="864"/>
            <a:chExt cx="3443" cy="2064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CC3CC659-B184-4036-BC6A-EF07923654E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239" y="864"/>
              <a:ext cx="3443" cy="2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87267ABA-940B-4DA0-A886-D87B670AE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9" y="864"/>
              <a:ext cx="88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F0B6C2E3-CBBF-4CFB-874C-52DBAE948A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1" y="2061"/>
              <a:ext cx="311" cy="213"/>
              <a:chOff x="3071" y="2061"/>
              <a:chExt cx="311" cy="213"/>
            </a:xfrm>
          </p:grpSpPr>
          <p:sp>
            <p:nvSpPr>
              <p:cNvPr id="103534" name="Rectangle 6">
                <a:extLst>
                  <a:ext uri="{FF2B5EF4-FFF2-40B4-BE49-F238E27FC236}">
                    <a16:creationId xmlns:a16="http://schemas.microsoft.com/office/drawing/2014/main" id="{C8495149-541E-4B77-B6FB-4B1E8A4B60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1" y="2061"/>
                <a:ext cx="311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35" name="Rectangle 7">
                <a:extLst>
                  <a:ext uri="{FF2B5EF4-FFF2-40B4-BE49-F238E27FC236}">
                    <a16:creationId xmlns:a16="http://schemas.microsoft.com/office/drawing/2014/main" id="{361C2841-7F0D-4592-8B61-8405356D7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1" y="2061"/>
                <a:ext cx="311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AB8C46B5-FF8E-479F-8332-8157A382E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7" y="2106"/>
              <a:ext cx="1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7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96B1776C-BAC8-4C09-B9E9-DAE84419A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3" y="2106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36536EF0-5C89-4AF9-A090-ABFBCDE3FC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5" y="1729"/>
              <a:ext cx="310" cy="213"/>
              <a:chOff x="2365" y="1729"/>
              <a:chExt cx="310" cy="213"/>
            </a:xfrm>
          </p:grpSpPr>
          <p:sp>
            <p:nvSpPr>
              <p:cNvPr id="103532" name="Rectangle 11">
                <a:extLst>
                  <a:ext uri="{FF2B5EF4-FFF2-40B4-BE49-F238E27FC236}">
                    <a16:creationId xmlns:a16="http://schemas.microsoft.com/office/drawing/2014/main" id="{A2B971AD-5442-4009-A40A-C8F4014BB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" y="1729"/>
                <a:ext cx="310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33" name="Rectangle 12">
                <a:extLst>
                  <a:ext uri="{FF2B5EF4-FFF2-40B4-BE49-F238E27FC236}">
                    <a16:creationId xmlns:a16="http://schemas.microsoft.com/office/drawing/2014/main" id="{34AC2507-64DD-47BC-A2CE-1E0362408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" y="1729"/>
                <a:ext cx="310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D631E978-126D-4E98-BD66-6C5414F30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0" y="1773"/>
              <a:ext cx="1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E62915F3-07F6-468A-81D9-E7101370C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6" y="1773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822B6675-8E2A-4109-B33B-F8698E637E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2" y="1158"/>
              <a:ext cx="311" cy="213"/>
              <a:chOff x="2612" y="1158"/>
              <a:chExt cx="311" cy="213"/>
            </a:xfrm>
          </p:grpSpPr>
          <p:sp>
            <p:nvSpPr>
              <p:cNvPr id="103530" name="Rectangle 16">
                <a:extLst>
                  <a:ext uri="{FF2B5EF4-FFF2-40B4-BE49-F238E27FC236}">
                    <a16:creationId xmlns:a16="http://schemas.microsoft.com/office/drawing/2014/main" id="{7BA4E379-D717-4494-A9B1-321661E42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2" y="1158"/>
                <a:ext cx="311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31" name="Rectangle 17">
                <a:extLst>
                  <a:ext uri="{FF2B5EF4-FFF2-40B4-BE49-F238E27FC236}">
                    <a16:creationId xmlns:a16="http://schemas.microsoft.com/office/drawing/2014/main" id="{216C2270-83C3-454D-AFFC-4B5F1EB487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2" y="1158"/>
                <a:ext cx="311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" name="Rectangle 19">
              <a:extLst>
                <a:ext uri="{FF2B5EF4-FFF2-40B4-BE49-F238E27FC236}">
                  <a16:creationId xmlns:a16="http://schemas.microsoft.com/office/drawing/2014/main" id="{29C474B2-68F1-46CE-9E8B-D5EBFEB18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7" y="1203"/>
              <a:ext cx="1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20">
              <a:extLst>
                <a:ext uri="{FF2B5EF4-FFF2-40B4-BE49-F238E27FC236}">
                  <a16:creationId xmlns:a16="http://schemas.microsoft.com/office/drawing/2014/main" id="{CC472C17-891C-4189-BDA0-E816AA748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203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7" name="Group 23">
              <a:extLst>
                <a:ext uri="{FF2B5EF4-FFF2-40B4-BE49-F238E27FC236}">
                  <a16:creationId xmlns:a16="http://schemas.microsoft.com/office/drawing/2014/main" id="{2B07F28C-5B2D-4BE9-B5E8-28935008F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5" y="883"/>
              <a:ext cx="311" cy="213"/>
              <a:chOff x="2675" y="883"/>
              <a:chExt cx="311" cy="213"/>
            </a:xfrm>
          </p:grpSpPr>
          <p:sp>
            <p:nvSpPr>
              <p:cNvPr id="103528" name="Rectangle 21">
                <a:extLst>
                  <a:ext uri="{FF2B5EF4-FFF2-40B4-BE49-F238E27FC236}">
                    <a16:creationId xmlns:a16="http://schemas.microsoft.com/office/drawing/2014/main" id="{A8373B3B-39C4-43D7-9D5C-84588C39D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5" y="883"/>
                <a:ext cx="311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29" name="Rectangle 22">
                <a:extLst>
                  <a:ext uri="{FF2B5EF4-FFF2-40B4-BE49-F238E27FC236}">
                    <a16:creationId xmlns:a16="http://schemas.microsoft.com/office/drawing/2014/main" id="{E9943ABE-99C7-4E52-B087-AFCEC01BE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5" y="883"/>
                <a:ext cx="311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8" name="Rectangle 24">
              <a:extLst>
                <a:ext uri="{FF2B5EF4-FFF2-40B4-BE49-F238E27FC236}">
                  <a16:creationId xmlns:a16="http://schemas.microsoft.com/office/drawing/2014/main" id="{4D9C32E8-50C3-4C63-9DBA-70F1469F1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2" y="927"/>
              <a:ext cx="1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0831322B-2892-48C9-ADF1-234433055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7" y="927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20" name="Group 28">
              <a:extLst>
                <a:ext uri="{FF2B5EF4-FFF2-40B4-BE49-F238E27FC236}">
                  <a16:creationId xmlns:a16="http://schemas.microsoft.com/office/drawing/2014/main" id="{B5E774AF-05CB-443B-99DA-B4A3CB9E5F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44" y="2188"/>
              <a:ext cx="312" cy="213"/>
              <a:chOff x="3944" y="2188"/>
              <a:chExt cx="312" cy="213"/>
            </a:xfrm>
          </p:grpSpPr>
          <p:sp>
            <p:nvSpPr>
              <p:cNvPr id="103526" name="Rectangle 26">
                <a:extLst>
                  <a:ext uri="{FF2B5EF4-FFF2-40B4-BE49-F238E27FC236}">
                    <a16:creationId xmlns:a16="http://schemas.microsoft.com/office/drawing/2014/main" id="{F63B7C60-E6D3-4C55-8F9B-6EF01D3D6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4" y="2188"/>
                <a:ext cx="312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27" name="Rectangle 27">
                <a:extLst>
                  <a:ext uri="{FF2B5EF4-FFF2-40B4-BE49-F238E27FC236}">
                    <a16:creationId xmlns:a16="http://schemas.microsoft.com/office/drawing/2014/main" id="{D4D6E749-FC5C-44A5-9963-6EB49D94F0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4" y="2188"/>
                <a:ext cx="312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0A2B6CB-BB8C-48B1-935A-FDEB9D613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232"/>
              <a:ext cx="1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30">
              <a:extLst>
                <a:ext uri="{FF2B5EF4-FFF2-40B4-BE49-F238E27FC236}">
                  <a16:creationId xmlns:a16="http://schemas.microsoft.com/office/drawing/2014/main" id="{77F19A08-67A4-463E-A43E-F02BA3090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" y="2232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23" name="Group 33">
              <a:extLst>
                <a:ext uri="{FF2B5EF4-FFF2-40B4-BE49-F238E27FC236}">
                  <a16:creationId xmlns:a16="http://schemas.microsoft.com/office/drawing/2014/main" id="{2991CA16-6CA1-428B-A0ED-8398E71FB4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1" y="1338"/>
              <a:ext cx="311" cy="213"/>
              <a:chOff x="4231" y="1338"/>
              <a:chExt cx="311" cy="213"/>
            </a:xfrm>
          </p:grpSpPr>
          <p:sp>
            <p:nvSpPr>
              <p:cNvPr id="103524" name="Rectangle 31">
                <a:extLst>
                  <a:ext uri="{FF2B5EF4-FFF2-40B4-BE49-F238E27FC236}">
                    <a16:creationId xmlns:a16="http://schemas.microsoft.com/office/drawing/2014/main" id="{387E88E7-173A-439B-8F47-4A44A72FB1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1338"/>
                <a:ext cx="311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25" name="Rectangle 32">
                <a:extLst>
                  <a:ext uri="{FF2B5EF4-FFF2-40B4-BE49-F238E27FC236}">
                    <a16:creationId xmlns:a16="http://schemas.microsoft.com/office/drawing/2014/main" id="{05166CBC-4FF3-48FE-8D4F-9FE6A8EDE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1338"/>
                <a:ext cx="311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4" name="Rectangle 34">
              <a:extLst>
                <a:ext uri="{FF2B5EF4-FFF2-40B4-BE49-F238E27FC236}">
                  <a16:creationId xmlns:a16="http://schemas.microsoft.com/office/drawing/2014/main" id="{687788C5-0B7A-4FFB-A614-EE1507B4D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7" y="1382"/>
              <a:ext cx="1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35">
              <a:extLst>
                <a:ext uri="{FF2B5EF4-FFF2-40B4-BE49-F238E27FC236}">
                  <a16:creationId xmlns:a16="http://schemas.microsoft.com/office/drawing/2014/main" id="{D7706650-7447-4AD5-8E36-92A7FD65C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2" y="1382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26" name="Group 38">
              <a:extLst>
                <a:ext uri="{FF2B5EF4-FFF2-40B4-BE49-F238E27FC236}">
                  <a16:creationId xmlns:a16="http://schemas.microsoft.com/office/drawing/2014/main" id="{DE2DC3A9-4270-4343-94F1-6EEF3D45B4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7" y="1338"/>
              <a:ext cx="311" cy="213"/>
              <a:chOff x="3597" y="1338"/>
              <a:chExt cx="311" cy="213"/>
            </a:xfrm>
          </p:grpSpPr>
          <p:sp>
            <p:nvSpPr>
              <p:cNvPr id="103522" name="Rectangle 36">
                <a:extLst>
                  <a:ext uri="{FF2B5EF4-FFF2-40B4-BE49-F238E27FC236}">
                    <a16:creationId xmlns:a16="http://schemas.microsoft.com/office/drawing/2014/main" id="{7F0384AF-571F-42CE-B16E-16FA4A1095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7" y="1338"/>
                <a:ext cx="311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23" name="Rectangle 37">
                <a:extLst>
                  <a:ext uri="{FF2B5EF4-FFF2-40B4-BE49-F238E27FC236}">
                    <a16:creationId xmlns:a16="http://schemas.microsoft.com/office/drawing/2014/main" id="{DC844A90-F3D8-42DD-91FD-F51BDBDEBD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7" y="1338"/>
                <a:ext cx="311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7" name="Rectangle 39">
              <a:extLst>
                <a:ext uri="{FF2B5EF4-FFF2-40B4-BE49-F238E27FC236}">
                  <a16:creationId xmlns:a16="http://schemas.microsoft.com/office/drawing/2014/main" id="{60D9C42A-3709-4BDE-936F-07392FC80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2" y="1382"/>
              <a:ext cx="1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40">
              <a:extLst>
                <a:ext uri="{FF2B5EF4-FFF2-40B4-BE49-F238E27FC236}">
                  <a16:creationId xmlns:a16="http://schemas.microsoft.com/office/drawing/2014/main" id="{E2FDBAE6-177A-4AE2-AFB4-3F8097EAF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8" y="1382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29" name="Group 43">
              <a:extLst>
                <a:ext uri="{FF2B5EF4-FFF2-40B4-BE49-F238E27FC236}">
                  <a16:creationId xmlns:a16="http://schemas.microsoft.com/office/drawing/2014/main" id="{189E2FCE-8F69-4562-9C1F-3737CB630F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48" y="2000"/>
              <a:ext cx="312" cy="214"/>
              <a:chOff x="4448" y="2000"/>
              <a:chExt cx="312" cy="214"/>
            </a:xfrm>
          </p:grpSpPr>
          <p:sp>
            <p:nvSpPr>
              <p:cNvPr id="103520" name="Rectangle 41">
                <a:extLst>
                  <a:ext uri="{FF2B5EF4-FFF2-40B4-BE49-F238E27FC236}">
                    <a16:creationId xmlns:a16="http://schemas.microsoft.com/office/drawing/2014/main" id="{B741567F-C75B-4A70-811E-A531E63FF8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" y="2000"/>
                <a:ext cx="312" cy="2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21" name="Rectangle 42">
                <a:extLst>
                  <a:ext uri="{FF2B5EF4-FFF2-40B4-BE49-F238E27FC236}">
                    <a16:creationId xmlns:a16="http://schemas.microsoft.com/office/drawing/2014/main" id="{E4F8D111-C4F1-4886-AAB0-6B307ACAC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" y="2000"/>
                <a:ext cx="312" cy="214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" name="Rectangle 44">
              <a:extLst>
                <a:ext uri="{FF2B5EF4-FFF2-40B4-BE49-F238E27FC236}">
                  <a16:creationId xmlns:a16="http://schemas.microsoft.com/office/drawing/2014/main" id="{47A32CCA-6989-4675-A930-F58F75A29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4" y="2045"/>
              <a:ext cx="1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45">
              <a:extLst>
                <a:ext uri="{FF2B5EF4-FFF2-40B4-BE49-F238E27FC236}">
                  <a16:creationId xmlns:a16="http://schemas.microsoft.com/office/drawing/2014/main" id="{722B094B-843D-4378-ADBF-3A3622D52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9" y="2045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424" name="Group 48">
              <a:extLst>
                <a:ext uri="{FF2B5EF4-FFF2-40B4-BE49-F238E27FC236}">
                  <a16:creationId xmlns:a16="http://schemas.microsoft.com/office/drawing/2014/main" id="{79C0E3C3-7909-4E3E-A484-B5955D9814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3" y="1459"/>
              <a:ext cx="310" cy="213"/>
              <a:chOff x="4733" y="1459"/>
              <a:chExt cx="310" cy="213"/>
            </a:xfrm>
          </p:grpSpPr>
          <p:sp>
            <p:nvSpPr>
              <p:cNvPr id="103518" name="Rectangle 46">
                <a:extLst>
                  <a:ext uri="{FF2B5EF4-FFF2-40B4-BE49-F238E27FC236}">
                    <a16:creationId xmlns:a16="http://schemas.microsoft.com/office/drawing/2014/main" id="{BD4304B1-E50F-416A-8A1F-F314B675E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3" y="1459"/>
                <a:ext cx="310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19" name="Rectangle 47">
                <a:extLst>
                  <a:ext uri="{FF2B5EF4-FFF2-40B4-BE49-F238E27FC236}">
                    <a16:creationId xmlns:a16="http://schemas.microsoft.com/office/drawing/2014/main" id="{86CDAF21-9781-45F4-8D65-17AB26A599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3" y="1459"/>
                <a:ext cx="310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3425" name="Rectangle 49">
              <a:extLst>
                <a:ext uri="{FF2B5EF4-FFF2-40B4-BE49-F238E27FC236}">
                  <a16:creationId xmlns:a16="http://schemas.microsoft.com/office/drawing/2014/main" id="{BB553DAA-0BEA-426B-9C2E-F70D3995D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" y="1503"/>
              <a:ext cx="1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7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26" name="Rectangle 50">
              <a:extLst>
                <a:ext uri="{FF2B5EF4-FFF2-40B4-BE49-F238E27FC236}">
                  <a16:creationId xmlns:a16="http://schemas.microsoft.com/office/drawing/2014/main" id="{4F686AE0-9FF1-4AF5-B10D-14AAA9733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4" y="1503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428" name="Group 53">
              <a:extLst>
                <a:ext uri="{FF2B5EF4-FFF2-40B4-BE49-F238E27FC236}">
                  <a16:creationId xmlns:a16="http://schemas.microsoft.com/office/drawing/2014/main" id="{E547205C-8ACF-4886-9A41-C57759CE1D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60" y="868"/>
              <a:ext cx="311" cy="213"/>
              <a:chOff x="4660" y="868"/>
              <a:chExt cx="311" cy="213"/>
            </a:xfrm>
          </p:grpSpPr>
          <p:sp>
            <p:nvSpPr>
              <p:cNvPr id="103516" name="Rectangle 51">
                <a:extLst>
                  <a:ext uri="{FF2B5EF4-FFF2-40B4-BE49-F238E27FC236}">
                    <a16:creationId xmlns:a16="http://schemas.microsoft.com/office/drawing/2014/main" id="{DC398ECD-50BA-4929-959E-378B7BC44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0" y="868"/>
                <a:ext cx="311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17" name="Rectangle 52">
                <a:extLst>
                  <a:ext uri="{FF2B5EF4-FFF2-40B4-BE49-F238E27FC236}">
                    <a16:creationId xmlns:a16="http://schemas.microsoft.com/office/drawing/2014/main" id="{BBDECCBB-9AB8-40F1-9C0C-8AA48F50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0" y="868"/>
                <a:ext cx="311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3429" name="Rectangle 54">
              <a:extLst>
                <a:ext uri="{FF2B5EF4-FFF2-40B4-BE49-F238E27FC236}">
                  <a16:creationId xmlns:a16="http://schemas.microsoft.com/office/drawing/2014/main" id="{925B062A-911F-429F-BB62-CA73A2E04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" y="913"/>
              <a:ext cx="1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30" name="Rectangle 55">
              <a:extLst>
                <a:ext uri="{FF2B5EF4-FFF2-40B4-BE49-F238E27FC236}">
                  <a16:creationId xmlns:a16="http://schemas.microsoft.com/office/drawing/2014/main" id="{C569B223-0887-477E-A3BA-01CBDA2AF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" y="913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431" name="Group 58">
              <a:extLst>
                <a:ext uri="{FF2B5EF4-FFF2-40B4-BE49-F238E27FC236}">
                  <a16:creationId xmlns:a16="http://schemas.microsoft.com/office/drawing/2014/main" id="{6FBFD862-DCE2-4F06-AE12-45E9D29768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7" y="885"/>
              <a:ext cx="311" cy="213"/>
              <a:chOff x="3647" y="885"/>
              <a:chExt cx="311" cy="213"/>
            </a:xfrm>
          </p:grpSpPr>
          <p:sp>
            <p:nvSpPr>
              <p:cNvPr id="103514" name="Rectangle 56">
                <a:extLst>
                  <a:ext uri="{FF2B5EF4-FFF2-40B4-BE49-F238E27FC236}">
                    <a16:creationId xmlns:a16="http://schemas.microsoft.com/office/drawing/2014/main" id="{24ABAF1E-2694-4B70-BE4A-9860EB548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7" y="885"/>
                <a:ext cx="311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15" name="Rectangle 57">
                <a:extLst>
                  <a:ext uri="{FF2B5EF4-FFF2-40B4-BE49-F238E27FC236}">
                    <a16:creationId xmlns:a16="http://schemas.microsoft.com/office/drawing/2014/main" id="{73DB8C12-4541-4FAC-8B7C-4FD6E6E56B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7" y="885"/>
                <a:ext cx="311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3432" name="Rectangle 59">
              <a:extLst>
                <a:ext uri="{FF2B5EF4-FFF2-40B4-BE49-F238E27FC236}">
                  <a16:creationId xmlns:a16="http://schemas.microsoft.com/office/drawing/2014/main" id="{507ADF87-86E1-47B6-A60A-547EBA256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" y="929"/>
              <a:ext cx="1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7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33" name="Rectangle 60">
              <a:extLst>
                <a:ext uri="{FF2B5EF4-FFF2-40B4-BE49-F238E27FC236}">
                  <a16:creationId xmlns:a16="http://schemas.microsoft.com/office/drawing/2014/main" id="{1E08C17D-6499-4093-A10E-2BA321AEB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9" y="929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434" name="Group 63">
              <a:extLst>
                <a:ext uri="{FF2B5EF4-FFF2-40B4-BE49-F238E27FC236}">
                  <a16:creationId xmlns:a16="http://schemas.microsoft.com/office/drawing/2014/main" id="{EAF1439D-EC66-4885-83B4-84DDB17827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1" y="1501"/>
              <a:ext cx="310" cy="213"/>
              <a:chOff x="2801" y="1501"/>
              <a:chExt cx="310" cy="213"/>
            </a:xfrm>
          </p:grpSpPr>
          <p:sp>
            <p:nvSpPr>
              <p:cNvPr id="103512" name="Rectangle 61">
                <a:extLst>
                  <a:ext uri="{FF2B5EF4-FFF2-40B4-BE49-F238E27FC236}">
                    <a16:creationId xmlns:a16="http://schemas.microsoft.com/office/drawing/2014/main" id="{9A8D64C8-6572-4DA2-B855-D10F1B0FB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1501"/>
                <a:ext cx="310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13" name="Rectangle 62">
                <a:extLst>
                  <a:ext uri="{FF2B5EF4-FFF2-40B4-BE49-F238E27FC236}">
                    <a16:creationId xmlns:a16="http://schemas.microsoft.com/office/drawing/2014/main" id="{BDC7D9F4-E898-468D-95CC-0867D99BCD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1501"/>
                <a:ext cx="310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3435" name="Rectangle 64">
              <a:extLst>
                <a:ext uri="{FF2B5EF4-FFF2-40B4-BE49-F238E27FC236}">
                  <a16:creationId xmlns:a16="http://schemas.microsoft.com/office/drawing/2014/main" id="{099CB69A-2D92-47BC-A961-54B03089E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" y="1544"/>
              <a:ext cx="1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36" name="Rectangle 65">
              <a:extLst>
                <a:ext uri="{FF2B5EF4-FFF2-40B4-BE49-F238E27FC236}">
                  <a16:creationId xmlns:a16="http://schemas.microsoft.com/office/drawing/2014/main" id="{C0D03A6D-DA1D-4CC0-B89B-37C74F85F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1" y="1544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437" name="Group 68">
              <a:extLst>
                <a:ext uri="{FF2B5EF4-FFF2-40B4-BE49-F238E27FC236}">
                  <a16:creationId xmlns:a16="http://schemas.microsoft.com/office/drawing/2014/main" id="{789865D6-B6ED-44D3-8656-5D5CD97592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62" y="1551"/>
              <a:ext cx="310" cy="213"/>
              <a:chOff x="5362" y="1551"/>
              <a:chExt cx="310" cy="213"/>
            </a:xfrm>
          </p:grpSpPr>
          <p:sp>
            <p:nvSpPr>
              <p:cNvPr id="103510" name="Rectangle 66">
                <a:extLst>
                  <a:ext uri="{FF2B5EF4-FFF2-40B4-BE49-F238E27FC236}">
                    <a16:creationId xmlns:a16="http://schemas.microsoft.com/office/drawing/2014/main" id="{2A88AC75-7F67-4FF5-ACA9-7CBEC83DE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2" y="1551"/>
                <a:ext cx="310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11" name="Rectangle 67">
                <a:extLst>
                  <a:ext uri="{FF2B5EF4-FFF2-40B4-BE49-F238E27FC236}">
                    <a16:creationId xmlns:a16="http://schemas.microsoft.com/office/drawing/2014/main" id="{D5D95A3F-232D-4BE6-9E7D-E5530C29AE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2" y="1551"/>
                <a:ext cx="310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3438" name="Rectangle 69">
              <a:extLst>
                <a:ext uri="{FF2B5EF4-FFF2-40B4-BE49-F238E27FC236}">
                  <a16:creationId xmlns:a16="http://schemas.microsoft.com/office/drawing/2014/main" id="{14E2D06D-8766-4E05-AA9F-9254716CC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" y="1595"/>
              <a:ext cx="1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39" name="Rectangle 70">
              <a:extLst>
                <a:ext uri="{FF2B5EF4-FFF2-40B4-BE49-F238E27FC236}">
                  <a16:creationId xmlns:a16="http://schemas.microsoft.com/office/drawing/2014/main" id="{D56833C4-B8E9-478A-9B64-CBB4C1DE2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3" y="1595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440" name="Group 73">
              <a:extLst>
                <a:ext uri="{FF2B5EF4-FFF2-40B4-BE49-F238E27FC236}">
                  <a16:creationId xmlns:a16="http://schemas.microsoft.com/office/drawing/2014/main" id="{AD935B42-1C9C-4F58-B0A0-3234C3C287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71" y="1574"/>
              <a:ext cx="310" cy="213"/>
              <a:chOff x="3171" y="1574"/>
              <a:chExt cx="310" cy="213"/>
            </a:xfrm>
          </p:grpSpPr>
          <p:sp>
            <p:nvSpPr>
              <p:cNvPr id="103508" name="Rectangle 71">
                <a:extLst>
                  <a:ext uri="{FF2B5EF4-FFF2-40B4-BE49-F238E27FC236}">
                    <a16:creationId xmlns:a16="http://schemas.microsoft.com/office/drawing/2014/main" id="{7EAB1F09-8929-4C82-B7CF-DE34F02AF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1" y="1574"/>
                <a:ext cx="310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09" name="Rectangle 72">
                <a:extLst>
                  <a:ext uri="{FF2B5EF4-FFF2-40B4-BE49-F238E27FC236}">
                    <a16:creationId xmlns:a16="http://schemas.microsoft.com/office/drawing/2014/main" id="{ACC0DAFC-C071-4E0A-925D-FCB4E83BE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1" y="1574"/>
                <a:ext cx="310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3441" name="Rectangle 74">
              <a:extLst>
                <a:ext uri="{FF2B5EF4-FFF2-40B4-BE49-F238E27FC236}">
                  <a16:creationId xmlns:a16="http://schemas.microsoft.com/office/drawing/2014/main" id="{FA2428BE-938D-4E9E-A51F-E58B95A98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7" y="1618"/>
              <a:ext cx="1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42" name="Rectangle 75">
              <a:extLst>
                <a:ext uri="{FF2B5EF4-FFF2-40B4-BE49-F238E27FC236}">
                  <a16:creationId xmlns:a16="http://schemas.microsoft.com/office/drawing/2014/main" id="{6EBC25CC-083E-414B-BFE7-10703B174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3" y="1618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443" name="Group 78">
              <a:extLst>
                <a:ext uri="{FF2B5EF4-FFF2-40B4-BE49-F238E27FC236}">
                  <a16:creationId xmlns:a16="http://schemas.microsoft.com/office/drawing/2014/main" id="{8CA89972-8902-4F93-AF85-1B48DA7E74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43" y="913"/>
              <a:ext cx="313" cy="312"/>
              <a:chOff x="2243" y="913"/>
              <a:chExt cx="313" cy="312"/>
            </a:xfrm>
          </p:grpSpPr>
          <p:sp>
            <p:nvSpPr>
              <p:cNvPr id="103506" name="Oval 76">
                <a:extLst>
                  <a:ext uri="{FF2B5EF4-FFF2-40B4-BE49-F238E27FC236}">
                    <a16:creationId xmlns:a16="http://schemas.microsoft.com/office/drawing/2014/main" id="{38890391-CE67-48EA-AE83-E659C9DED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3" y="913"/>
                <a:ext cx="313" cy="312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07" name="Oval 77">
                <a:extLst>
                  <a:ext uri="{FF2B5EF4-FFF2-40B4-BE49-F238E27FC236}">
                    <a16:creationId xmlns:a16="http://schemas.microsoft.com/office/drawing/2014/main" id="{C2FBBBD2-855C-486F-9EA0-E8B589581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3" y="913"/>
                <a:ext cx="313" cy="312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3444" name="Rectangle 79">
              <a:extLst>
                <a:ext uri="{FF2B5EF4-FFF2-40B4-BE49-F238E27FC236}">
                  <a16:creationId xmlns:a16="http://schemas.microsoft.com/office/drawing/2014/main" id="{BCDF3E69-86EA-40C6-A0F8-A9C1ACF13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" y="996"/>
              <a:ext cx="14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45" name="Rectangle 80">
              <a:extLst>
                <a:ext uri="{FF2B5EF4-FFF2-40B4-BE49-F238E27FC236}">
                  <a16:creationId xmlns:a16="http://schemas.microsoft.com/office/drawing/2014/main" id="{E954E41D-A2F0-48B9-AA7F-969153ED3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" y="996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446" name="Group 83">
              <a:extLst>
                <a:ext uri="{FF2B5EF4-FFF2-40B4-BE49-F238E27FC236}">
                  <a16:creationId xmlns:a16="http://schemas.microsoft.com/office/drawing/2014/main" id="{25EFC0A8-6439-49E1-B62E-01DC160191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01" y="913"/>
              <a:ext cx="311" cy="313"/>
              <a:chOff x="3101" y="913"/>
              <a:chExt cx="311" cy="313"/>
            </a:xfrm>
          </p:grpSpPr>
          <p:sp>
            <p:nvSpPr>
              <p:cNvPr id="103504" name="Oval 81">
                <a:extLst>
                  <a:ext uri="{FF2B5EF4-FFF2-40B4-BE49-F238E27FC236}">
                    <a16:creationId xmlns:a16="http://schemas.microsoft.com/office/drawing/2014/main" id="{0D779ACB-7DAE-4C37-B197-12170FBE4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1" y="913"/>
                <a:ext cx="311" cy="313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05" name="Oval 82">
                <a:extLst>
                  <a:ext uri="{FF2B5EF4-FFF2-40B4-BE49-F238E27FC236}">
                    <a16:creationId xmlns:a16="http://schemas.microsoft.com/office/drawing/2014/main" id="{331B5F32-A0F6-4F37-BEA0-A44409472C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1" y="913"/>
                <a:ext cx="311" cy="313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3447" name="Rectangle 84">
              <a:extLst>
                <a:ext uri="{FF2B5EF4-FFF2-40B4-BE49-F238E27FC236}">
                  <a16:creationId xmlns:a16="http://schemas.microsoft.com/office/drawing/2014/main" id="{CD337C54-BAC8-4F1F-8DA0-A8E3D62F3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8" y="996"/>
              <a:ext cx="178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48" name="Rectangle 85">
              <a:extLst>
                <a:ext uri="{FF2B5EF4-FFF2-40B4-BE49-F238E27FC236}">
                  <a16:creationId xmlns:a16="http://schemas.microsoft.com/office/drawing/2014/main" id="{D64BBEA5-3700-4D90-B6F6-8313B0926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5" y="996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449" name="Group 88">
              <a:extLst>
                <a:ext uri="{FF2B5EF4-FFF2-40B4-BE49-F238E27FC236}">
                  <a16:creationId xmlns:a16="http://schemas.microsoft.com/office/drawing/2014/main" id="{F0AB6C97-923E-41BA-AB62-0C3BC6D845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7" y="2612"/>
              <a:ext cx="311" cy="312"/>
              <a:chOff x="3647" y="2612"/>
              <a:chExt cx="311" cy="312"/>
            </a:xfrm>
          </p:grpSpPr>
          <p:sp>
            <p:nvSpPr>
              <p:cNvPr id="103502" name="Oval 86">
                <a:extLst>
                  <a:ext uri="{FF2B5EF4-FFF2-40B4-BE49-F238E27FC236}">
                    <a16:creationId xmlns:a16="http://schemas.microsoft.com/office/drawing/2014/main" id="{335B617B-1AB2-4103-9180-8EDC172A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7" y="2612"/>
                <a:ext cx="311" cy="312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03" name="Oval 87">
                <a:extLst>
                  <a:ext uri="{FF2B5EF4-FFF2-40B4-BE49-F238E27FC236}">
                    <a16:creationId xmlns:a16="http://schemas.microsoft.com/office/drawing/2014/main" id="{7A245529-46F0-4011-8DB1-BDF6F7358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7" y="2612"/>
                <a:ext cx="311" cy="312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3450" name="Rectangle 89">
              <a:extLst>
                <a:ext uri="{FF2B5EF4-FFF2-40B4-BE49-F238E27FC236}">
                  <a16:creationId xmlns:a16="http://schemas.microsoft.com/office/drawing/2014/main" id="{1A88BF37-2BE7-4A4C-9AA6-B2B4A8242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" y="2695"/>
              <a:ext cx="178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H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51" name="Rectangle 90">
              <a:extLst>
                <a:ext uri="{FF2B5EF4-FFF2-40B4-BE49-F238E27FC236}">
                  <a16:creationId xmlns:a16="http://schemas.microsoft.com/office/drawing/2014/main" id="{7625C6E5-BB23-413E-BED0-59AC0B539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2" y="2695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452" name="Group 93">
              <a:extLst>
                <a:ext uri="{FF2B5EF4-FFF2-40B4-BE49-F238E27FC236}">
                  <a16:creationId xmlns:a16="http://schemas.microsoft.com/office/drawing/2014/main" id="{D6CBBD3D-697A-4989-BFA7-DAE69CF770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0" y="1763"/>
              <a:ext cx="313" cy="312"/>
              <a:chOff x="3880" y="1763"/>
              <a:chExt cx="313" cy="312"/>
            </a:xfrm>
          </p:grpSpPr>
          <p:sp>
            <p:nvSpPr>
              <p:cNvPr id="103500" name="Oval 91">
                <a:extLst>
                  <a:ext uri="{FF2B5EF4-FFF2-40B4-BE49-F238E27FC236}">
                    <a16:creationId xmlns:a16="http://schemas.microsoft.com/office/drawing/2014/main" id="{BB1AE530-3A47-4808-B3F5-C86A2E16F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0" y="1763"/>
                <a:ext cx="313" cy="312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01" name="Oval 92">
                <a:extLst>
                  <a:ext uri="{FF2B5EF4-FFF2-40B4-BE49-F238E27FC236}">
                    <a16:creationId xmlns:a16="http://schemas.microsoft.com/office/drawing/2014/main" id="{D4E96323-0314-4F12-92C9-4863B01AB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0" y="1763"/>
                <a:ext cx="313" cy="312"/>
              </a:xfrm>
              <a:prstGeom prst="ellipse">
                <a:avLst/>
              </a:prstGeom>
              <a:noFill/>
              <a:ln w="12700" cap="rnd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3453" name="Rectangle 94">
              <a:extLst>
                <a:ext uri="{FF2B5EF4-FFF2-40B4-BE49-F238E27FC236}">
                  <a16:creationId xmlns:a16="http://schemas.microsoft.com/office/drawing/2014/main" id="{A6E8E95F-C93B-4055-A033-A9014BAAD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7" y="1845"/>
              <a:ext cx="14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54" name="Rectangle 95">
              <a:extLst>
                <a:ext uri="{FF2B5EF4-FFF2-40B4-BE49-F238E27FC236}">
                  <a16:creationId xmlns:a16="http://schemas.microsoft.com/office/drawing/2014/main" id="{03B6B971-657C-4536-B9CC-2183018FE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2" y="1845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455" name="Group 98">
              <a:extLst>
                <a:ext uri="{FF2B5EF4-FFF2-40B4-BE49-F238E27FC236}">
                  <a16:creationId xmlns:a16="http://schemas.microsoft.com/office/drawing/2014/main" id="{3091633A-FCF6-48BD-B196-D634DF6682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4" y="2188"/>
              <a:ext cx="310" cy="312"/>
              <a:chOff x="2634" y="2188"/>
              <a:chExt cx="310" cy="312"/>
            </a:xfrm>
          </p:grpSpPr>
          <p:sp>
            <p:nvSpPr>
              <p:cNvPr id="103498" name="Oval 96">
                <a:extLst>
                  <a:ext uri="{FF2B5EF4-FFF2-40B4-BE49-F238E27FC236}">
                    <a16:creationId xmlns:a16="http://schemas.microsoft.com/office/drawing/2014/main" id="{9E3542CD-A779-44CB-A65A-8B0534D39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4" y="2188"/>
                <a:ext cx="310" cy="312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99" name="Oval 97">
                <a:extLst>
                  <a:ext uri="{FF2B5EF4-FFF2-40B4-BE49-F238E27FC236}">
                    <a16:creationId xmlns:a16="http://schemas.microsoft.com/office/drawing/2014/main" id="{541C09E4-0927-4341-A3A6-E06077F32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4" y="2188"/>
                <a:ext cx="310" cy="312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3456" name="Rectangle 99">
              <a:extLst>
                <a:ext uri="{FF2B5EF4-FFF2-40B4-BE49-F238E27FC236}">
                  <a16:creationId xmlns:a16="http://schemas.microsoft.com/office/drawing/2014/main" id="{DD49FF81-7D4F-4713-9014-0C14CC438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0" y="2271"/>
              <a:ext cx="17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57" name="Rectangle 100">
              <a:extLst>
                <a:ext uri="{FF2B5EF4-FFF2-40B4-BE49-F238E27FC236}">
                  <a16:creationId xmlns:a16="http://schemas.microsoft.com/office/drawing/2014/main" id="{33806782-0AA6-4F35-8531-14DF6F574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6" y="2271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458" name="Group 103">
              <a:extLst>
                <a:ext uri="{FF2B5EF4-FFF2-40B4-BE49-F238E27FC236}">
                  <a16:creationId xmlns:a16="http://schemas.microsoft.com/office/drawing/2014/main" id="{5A6A07F1-7098-422F-BB73-A60AEAB0CF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72" y="2188"/>
              <a:ext cx="312" cy="312"/>
              <a:chOff x="4972" y="2188"/>
              <a:chExt cx="312" cy="312"/>
            </a:xfrm>
          </p:grpSpPr>
          <p:sp>
            <p:nvSpPr>
              <p:cNvPr id="103496" name="Oval 101">
                <a:extLst>
                  <a:ext uri="{FF2B5EF4-FFF2-40B4-BE49-F238E27FC236}">
                    <a16:creationId xmlns:a16="http://schemas.microsoft.com/office/drawing/2014/main" id="{AE381C5B-F085-42BF-B7DD-282B8C49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2" y="2188"/>
                <a:ext cx="312" cy="312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97" name="Oval 102">
                <a:extLst>
                  <a:ext uri="{FF2B5EF4-FFF2-40B4-BE49-F238E27FC236}">
                    <a16:creationId xmlns:a16="http://schemas.microsoft.com/office/drawing/2014/main" id="{DFA5684E-2378-4469-ADDA-9826CD5DA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2" y="2188"/>
                <a:ext cx="312" cy="312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3459" name="Rectangle 104">
              <a:extLst>
                <a:ext uri="{FF2B5EF4-FFF2-40B4-BE49-F238E27FC236}">
                  <a16:creationId xmlns:a16="http://schemas.microsoft.com/office/drawing/2014/main" id="{2550C5D1-A28D-4C97-93A7-5D20BB32A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9" y="2271"/>
              <a:ext cx="183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G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60" name="Rectangle 105">
              <a:extLst>
                <a:ext uri="{FF2B5EF4-FFF2-40B4-BE49-F238E27FC236}">
                  <a16:creationId xmlns:a16="http://schemas.microsoft.com/office/drawing/2014/main" id="{791D9076-35E8-430D-A18D-9D17BCF84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2271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461" name="Group 108">
              <a:extLst>
                <a:ext uri="{FF2B5EF4-FFF2-40B4-BE49-F238E27FC236}">
                  <a16:creationId xmlns:a16="http://schemas.microsoft.com/office/drawing/2014/main" id="{0CCE6FEB-6F8A-4AF4-8625-C66F721A2F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4" y="913"/>
              <a:ext cx="313" cy="312"/>
              <a:chOff x="5284" y="913"/>
              <a:chExt cx="313" cy="312"/>
            </a:xfrm>
          </p:grpSpPr>
          <p:sp>
            <p:nvSpPr>
              <p:cNvPr id="103494" name="Oval 106">
                <a:extLst>
                  <a:ext uri="{FF2B5EF4-FFF2-40B4-BE49-F238E27FC236}">
                    <a16:creationId xmlns:a16="http://schemas.microsoft.com/office/drawing/2014/main" id="{9C5DC08F-450D-4400-A0BC-0EDCEEC6C5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913"/>
                <a:ext cx="313" cy="312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95" name="Oval 107">
                <a:extLst>
                  <a:ext uri="{FF2B5EF4-FFF2-40B4-BE49-F238E27FC236}">
                    <a16:creationId xmlns:a16="http://schemas.microsoft.com/office/drawing/2014/main" id="{FE3DB338-5548-4D63-A6A8-76BA42DC0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913"/>
                <a:ext cx="313" cy="312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3462" name="Rectangle 109">
              <a:extLst>
                <a:ext uri="{FF2B5EF4-FFF2-40B4-BE49-F238E27FC236}">
                  <a16:creationId xmlns:a16="http://schemas.microsoft.com/office/drawing/2014/main" id="{3E9D3294-7CC7-45DB-A650-5DC2534C9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1" y="996"/>
              <a:ext cx="163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63" name="Rectangle 110">
              <a:extLst>
                <a:ext uri="{FF2B5EF4-FFF2-40B4-BE49-F238E27FC236}">
                  <a16:creationId xmlns:a16="http://schemas.microsoft.com/office/drawing/2014/main" id="{AB8419A1-22D4-4448-9ABB-AB44C51E6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6" y="996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464" name="Group 113">
              <a:extLst>
                <a:ext uri="{FF2B5EF4-FFF2-40B4-BE49-F238E27FC236}">
                  <a16:creationId xmlns:a16="http://schemas.microsoft.com/office/drawing/2014/main" id="{FC77E426-87D1-416C-8052-F945A7AA75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93" y="913"/>
              <a:ext cx="310" cy="313"/>
              <a:chOff x="4193" y="913"/>
              <a:chExt cx="310" cy="313"/>
            </a:xfrm>
          </p:grpSpPr>
          <p:sp>
            <p:nvSpPr>
              <p:cNvPr id="103492" name="Oval 111">
                <a:extLst>
                  <a:ext uri="{FF2B5EF4-FFF2-40B4-BE49-F238E27FC236}">
                    <a16:creationId xmlns:a16="http://schemas.microsoft.com/office/drawing/2014/main" id="{B6E8A72B-FD2D-4862-9F28-B896A9053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913"/>
                <a:ext cx="310" cy="313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93" name="Oval 112">
                <a:extLst>
                  <a:ext uri="{FF2B5EF4-FFF2-40B4-BE49-F238E27FC236}">
                    <a16:creationId xmlns:a16="http://schemas.microsoft.com/office/drawing/2014/main" id="{AE8731C2-03EF-4243-96B1-AFB1BF0DC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913"/>
                <a:ext cx="310" cy="313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3465" name="Rectangle 114">
              <a:extLst>
                <a:ext uri="{FF2B5EF4-FFF2-40B4-BE49-F238E27FC236}">
                  <a16:creationId xmlns:a16="http://schemas.microsoft.com/office/drawing/2014/main" id="{5087FC63-8FAA-45A5-9CD9-3DBEA5CF9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996"/>
              <a:ext cx="17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66" name="Rectangle 115">
              <a:extLst>
                <a:ext uri="{FF2B5EF4-FFF2-40B4-BE49-F238E27FC236}">
                  <a16:creationId xmlns:a16="http://schemas.microsoft.com/office/drawing/2014/main" id="{501040A8-BFFA-4A89-B0AF-B1F8F84C2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" y="996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67" name="Line 116">
              <a:extLst>
                <a:ext uri="{FF2B5EF4-FFF2-40B4-BE49-F238E27FC236}">
                  <a16:creationId xmlns:a16="http://schemas.microsoft.com/office/drawing/2014/main" id="{1DF1FC7A-2B0D-41F4-8299-B2A16D9CA0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9" y="1179"/>
              <a:ext cx="412" cy="105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68" name="Line 117">
              <a:extLst>
                <a:ext uri="{FF2B5EF4-FFF2-40B4-BE49-F238E27FC236}">
                  <a16:creationId xmlns:a16="http://schemas.microsoft.com/office/drawing/2014/main" id="{0D986EE6-EC0C-4167-A6C9-1D22455F4E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6" y="1069"/>
              <a:ext cx="545" cy="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69" name="Line 118">
              <a:extLst>
                <a:ext uri="{FF2B5EF4-FFF2-40B4-BE49-F238E27FC236}">
                  <a16:creationId xmlns:a16="http://schemas.microsoft.com/office/drawing/2014/main" id="{6B0E0C05-72AB-41F6-8EA1-A6E086A5B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2" y="1070"/>
              <a:ext cx="781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70" name="Line 119">
              <a:extLst>
                <a:ext uri="{FF2B5EF4-FFF2-40B4-BE49-F238E27FC236}">
                  <a16:creationId xmlns:a16="http://schemas.microsoft.com/office/drawing/2014/main" id="{636279FD-2B6B-4236-9C6E-C580B3E6E8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03" y="1069"/>
              <a:ext cx="781" cy="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71" name="Line 120">
              <a:extLst>
                <a:ext uri="{FF2B5EF4-FFF2-40B4-BE49-F238E27FC236}">
                  <a16:creationId xmlns:a16="http://schemas.microsoft.com/office/drawing/2014/main" id="{6B15C7BC-56BA-4624-90A3-EF5D6DDF33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9" y="1181"/>
              <a:ext cx="358" cy="100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72" name="Line 121">
              <a:extLst>
                <a:ext uri="{FF2B5EF4-FFF2-40B4-BE49-F238E27FC236}">
                  <a16:creationId xmlns:a16="http://schemas.microsoft.com/office/drawing/2014/main" id="{3E713422-9877-4B23-AE6B-3288C81E6F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9" y="2454"/>
              <a:ext cx="748" cy="3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73" name="Line 122">
              <a:extLst>
                <a:ext uri="{FF2B5EF4-FFF2-40B4-BE49-F238E27FC236}">
                  <a16:creationId xmlns:a16="http://schemas.microsoft.com/office/drawing/2014/main" id="{7A1EF6E6-D4C7-4B73-97A2-121B470148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47" y="1226"/>
              <a:ext cx="201" cy="583"/>
            </a:xfrm>
            <a:prstGeom prst="line">
              <a:avLst/>
            </a:prstGeom>
            <a:noFill/>
            <a:ln w="12700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74" name="Line 123">
              <a:extLst>
                <a:ext uri="{FF2B5EF4-FFF2-40B4-BE49-F238E27FC236}">
                  <a16:creationId xmlns:a16="http://schemas.microsoft.com/office/drawing/2014/main" id="{FB8EA04B-C078-416E-871F-3F2F0A151F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13" y="2075"/>
              <a:ext cx="124" cy="583"/>
            </a:xfrm>
            <a:prstGeom prst="line">
              <a:avLst/>
            </a:prstGeom>
            <a:noFill/>
            <a:ln w="12700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75" name="Line 124">
              <a:extLst>
                <a:ext uri="{FF2B5EF4-FFF2-40B4-BE49-F238E27FC236}">
                  <a16:creationId xmlns:a16="http://schemas.microsoft.com/office/drawing/2014/main" id="{19AE331F-07F4-4243-A4DA-244CB7C1C8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8" y="2455"/>
              <a:ext cx="1059" cy="3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76" name="Line 125">
              <a:extLst>
                <a:ext uri="{FF2B5EF4-FFF2-40B4-BE49-F238E27FC236}">
                  <a16:creationId xmlns:a16="http://schemas.microsoft.com/office/drawing/2014/main" id="{9A95EB77-94E0-473E-B5AA-8AEE445404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93" y="1179"/>
              <a:ext cx="1137" cy="740"/>
            </a:xfrm>
            <a:prstGeom prst="line">
              <a:avLst/>
            </a:prstGeom>
            <a:noFill/>
            <a:ln w="12700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highlight>
                  <a:srgbClr val="800000"/>
                </a:highlight>
              </a:endParaRPr>
            </a:p>
          </p:txBody>
        </p:sp>
        <p:sp>
          <p:nvSpPr>
            <p:cNvPr id="103477" name="Line 126">
              <a:extLst>
                <a:ext uri="{FF2B5EF4-FFF2-40B4-BE49-F238E27FC236}">
                  <a16:creationId xmlns:a16="http://schemas.microsoft.com/office/drawing/2014/main" id="{A8804694-F115-4082-A07A-66932F0F33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38" y="1225"/>
              <a:ext cx="203" cy="100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78" name="Line 127">
              <a:extLst>
                <a:ext uri="{FF2B5EF4-FFF2-40B4-BE49-F238E27FC236}">
                  <a16:creationId xmlns:a16="http://schemas.microsoft.com/office/drawing/2014/main" id="{AD897126-8149-4224-BA4C-B687B3C3B1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7" y="2029"/>
              <a:ext cx="825" cy="315"/>
            </a:xfrm>
            <a:prstGeom prst="line">
              <a:avLst/>
            </a:prstGeom>
            <a:noFill/>
            <a:ln w="12700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79" name="Line 128">
              <a:extLst>
                <a:ext uri="{FF2B5EF4-FFF2-40B4-BE49-F238E27FC236}">
                  <a16:creationId xmlns:a16="http://schemas.microsoft.com/office/drawing/2014/main" id="{6A75DA7E-971A-4DF6-9ECF-FA449B099D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6" y="1181"/>
              <a:ext cx="560" cy="628"/>
            </a:xfrm>
            <a:prstGeom prst="line">
              <a:avLst/>
            </a:prstGeom>
            <a:noFill/>
            <a:ln w="12700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3480" name="Group 131">
              <a:extLst>
                <a:ext uri="{FF2B5EF4-FFF2-40B4-BE49-F238E27FC236}">
                  <a16:creationId xmlns:a16="http://schemas.microsoft.com/office/drawing/2014/main" id="{DEB950E8-FA52-49A8-9CF6-95B4D1649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5" y="2612"/>
              <a:ext cx="311" cy="214"/>
              <a:chOff x="2945" y="2612"/>
              <a:chExt cx="311" cy="214"/>
            </a:xfrm>
          </p:grpSpPr>
          <p:sp>
            <p:nvSpPr>
              <p:cNvPr id="103490" name="Rectangle 129">
                <a:extLst>
                  <a:ext uri="{FF2B5EF4-FFF2-40B4-BE49-F238E27FC236}">
                    <a16:creationId xmlns:a16="http://schemas.microsoft.com/office/drawing/2014/main" id="{0B3A3E27-2C97-4D82-885C-58366EBC5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5" y="2612"/>
                <a:ext cx="311" cy="2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91" name="Rectangle 130">
                <a:extLst>
                  <a:ext uri="{FF2B5EF4-FFF2-40B4-BE49-F238E27FC236}">
                    <a16:creationId xmlns:a16="http://schemas.microsoft.com/office/drawing/2014/main" id="{6BB557D2-14DA-4A6E-A8CE-C4E2721E2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5" y="2612"/>
                <a:ext cx="311" cy="214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3481" name="Rectangle 132">
              <a:extLst>
                <a:ext uri="{FF2B5EF4-FFF2-40B4-BE49-F238E27FC236}">
                  <a16:creationId xmlns:a16="http://schemas.microsoft.com/office/drawing/2014/main" id="{DB6C5C94-CE14-4AD1-BC8C-F3FA41EF3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0" y="2656"/>
              <a:ext cx="1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82" name="Rectangle 133">
              <a:extLst>
                <a:ext uri="{FF2B5EF4-FFF2-40B4-BE49-F238E27FC236}">
                  <a16:creationId xmlns:a16="http://schemas.microsoft.com/office/drawing/2014/main" id="{375406D0-FCA4-4769-A760-472E8CF92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" y="2656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483" name="Group 136">
              <a:extLst>
                <a:ext uri="{FF2B5EF4-FFF2-40B4-BE49-F238E27FC236}">
                  <a16:creationId xmlns:a16="http://schemas.microsoft.com/office/drawing/2014/main" id="{632AD74E-7C03-4CA3-9472-B4AA5CAA63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04" y="2612"/>
              <a:ext cx="311" cy="214"/>
              <a:chOff x="4504" y="2612"/>
              <a:chExt cx="311" cy="214"/>
            </a:xfrm>
          </p:grpSpPr>
          <p:sp>
            <p:nvSpPr>
              <p:cNvPr id="103488" name="Rectangle 134">
                <a:extLst>
                  <a:ext uri="{FF2B5EF4-FFF2-40B4-BE49-F238E27FC236}">
                    <a16:creationId xmlns:a16="http://schemas.microsoft.com/office/drawing/2014/main" id="{3AEF027D-EF1D-42CF-9328-8FB3501DB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4" y="2612"/>
                <a:ext cx="311" cy="2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89" name="Rectangle 135">
                <a:extLst>
                  <a:ext uri="{FF2B5EF4-FFF2-40B4-BE49-F238E27FC236}">
                    <a16:creationId xmlns:a16="http://schemas.microsoft.com/office/drawing/2014/main" id="{56C343C3-0017-40B2-97B8-02F89FD5B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4" y="2612"/>
                <a:ext cx="311" cy="214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3484" name="Rectangle 137">
              <a:extLst>
                <a:ext uri="{FF2B5EF4-FFF2-40B4-BE49-F238E27FC236}">
                  <a16:creationId xmlns:a16="http://schemas.microsoft.com/office/drawing/2014/main" id="{AE04F8E0-BB9C-4AD1-9044-53902C425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" y="2656"/>
              <a:ext cx="1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7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85" name="Rectangle 138">
              <a:extLst>
                <a:ext uri="{FF2B5EF4-FFF2-40B4-BE49-F238E27FC236}">
                  <a16:creationId xmlns:a16="http://schemas.microsoft.com/office/drawing/2014/main" id="{9E415614-C9E6-4C76-9D5C-EE9F958BF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656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86" name="Line 139">
              <a:extLst>
                <a:ext uri="{FF2B5EF4-FFF2-40B4-BE49-F238E27FC236}">
                  <a16:creationId xmlns:a16="http://schemas.microsoft.com/office/drawing/2014/main" id="{671DE258-8B25-4974-A572-E70650610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56" y="2056"/>
              <a:ext cx="978" cy="308"/>
            </a:xfrm>
            <a:prstGeom prst="line">
              <a:avLst/>
            </a:prstGeom>
            <a:noFill/>
            <a:ln w="12700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87" name="Line 140">
              <a:extLst>
                <a:ext uri="{FF2B5EF4-FFF2-40B4-BE49-F238E27FC236}">
                  <a16:creationId xmlns:a16="http://schemas.microsoft.com/office/drawing/2014/main" id="{DDE7D80A-FE74-4749-B5AC-117FB61D89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7" y="1210"/>
              <a:ext cx="1454" cy="637"/>
            </a:xfrm>
            <a:prstGeom prst="line">
              <a:avLst/>
            </a:prstGeom>
            <a:noFill/>
            <a:ln w="12700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Nhóm 35">
            <a:extLst>
              <a:ext uri="{FF2B5EF4-FFF2-40B4-BE49-F238E27FC236}">
                <a16:creationId xmlns:a16="http://schemas.microsoft.com/office/drawing/2014/main" id="{B99FA395-4ED3-324A-BC6E-1191A624B9E5}"/>
              </a:ext>
            </a:extLst>
          </p:cNvPr>
          <p:cNvGrpSpPr/>
          <p:nvPr/>
        </p:nvGrpSpPr>
        <p:grpSpPr>
          <a:xfrm>
            <a:off x="4602426" y="2017099"/>
            <a:ext cx="257400" cy="158040"/>
            <a:chOff x="4602426" y="2017099"/>
            <a:chExt cx="257400" cy="15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2" name="Viết tay 31">
                  <a:extLst>
                    <a:ext uri="{FF2B5EF4-FFF2-40B4-BE49-F238E27FC236}">
                      <a16:creationId xmlns:a16="http://schemas.microsoft.com/office/drawing/2014/main" id="{D4C20011-6D25-904D-8DE7-67DB0B1EE058}"/>
                    </a:ext>
                  </a:extLst>
                </p14:cNvPr>
                <p14:cNvContentPartPr/>
                <p14:nvPr/>
              </p14:nvContentPartPr>
              <p14:xfrm>
                <a:off x="4670466" y="2053819"/>
                <a:ext cx="189360" cy="94680"/>
              </p14:xfrm>
            </p:contentPart>
          </mc:Choice>
          <mc:Fallback>
            <p:pic>
              <p:nvPicPr>
                <p:cNvPr id="32" name="Viết tay 31">
                  <a:extLst>
                    <a:ext uri="{FF2B5EF4-FFF2-40B4-BE49-F238E27FC236}">
                      <a16:creationId xmlns:a16="http://schemas.microsoft.com/office/drawing/2014/main" id="{D4C20011-6D25-904D-8DE7-67DB0B1EE05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54986" y="2038339"/>
                  <a:ext cx="219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3" name="Viết tay 32">
                  <a:extLst>
                    <a:ext uri="{FF2B5EF4-FFF2-40B4-BE49-F238E27FC236}">
                      <a16:creationId xmlns:a16="http://schemas.microsoft.com/office/drawing/2014/main" id="{2C232F3B-9266-1544-9FCE-293D139FC4FF}"/>
                    </a:ext>
                  </a:extLst>
                </p14:cNvPr>
                <p14:cNvContentPartPr/>
                <p14:nvPr/>
              </p14:nvContentPartPr>
              <p14:xfrm>
                <a:off x="4681266" y="2017099"/>
                <a:ext cx="163080" cy="136800"/>
              </p14:xfrm>
            </p:contentPart>
          </mc:Choice>
          <mc:Fallback>
            <p:pic>
              <p:nvPicPr>
                <p:cNvPr id="33" name="Viết tay 32">
                  <a:extLst>
                    <a:ext uri="{FF2B5EF4-FFF2-40B4-BE49-F238E27FC236}">
                      <a16:creationId xmlns:a16="http://schemas.microsoft.com/office/drawing/2014/main" id="{2C232F3B-9266-1544-9FCE-293D139FC4F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65786" y="2001619"/>
                  <a:ext cx="193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4" name="Viết tay 33">
                  <a:extLst>
                    <a:ext uri="{FF2B5EF4-FFF2-40B4-BE49-F238E27FC236}">
                      <a16:creationId xmlns:a16="http://schemas.microsoft.com/office/drawing/2014/main" id="{5F576116-006A-4D4F-8063-D6001CC7D504}"/>
                    </a:ext>
                  </a:extLst>
                </p14:cNvPr>
                <p14:cNvContentPartPr/>
                <p14:nvPr/>
              </p14:nvContentPartPr>
              <p14:xfrm>
                <a:off x="4602426" y="2032939"/>
                <a:ext cx="210240" cy="142200"/>
              </p14:xfrm>
            </p:contentPart>
          </mc:Choice>
          <mc:Fallback>
            <p:pic>
              <p:nvPicPr>
                <p:cNvPr id="34" name="Viết tay 33">
                  <a:extLst>
                    <a:ext uri="{FF2B5EF4-FFF2-40B4-BE49-F238E27FC236}">
                      <a16:creationId xmlns:a16="http://schemas.microsoft.com/office/drawing/2014/main" id="{5F576116-006A-4D4F-8063-D6001CC7D50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86972" y="2017459"/>
                  <a:ext cx="240788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5" name="Viết tay 34">
                  <a:extLst>
                    <a:ext uri="{FF2B5EF4-FFF2-40B4-BE49-F238E27FC236}">
                      <a16:creationId xmlns:a16="http://schemas.microsoft.com/office/drawing/2014/main" id="{CD64CAA7-B384-E548-B160-DCFDBC71CBD2}"/>
                    </a:ext>
                  </a:extLst>
                </p14:cNvPr>
                <p14:cNvContentPartPr/>
                <p14:nvPr/>
              </p14:nvContentPartPr>
              <p14:xfrm>
                <a:off x="4696746" y="2027539"/>
                <a:ext cx="115920" cy="73800"/>
              </p14:xfrm>
            </p:contentPart>
          </mc:Choice>
          <mc:Fallback>
            <p:pic>
              <p:nvPicPr>
                <p:cNvPr id="35" name="Viết tay 34">
                  <a:extLst>
                    <a:ext uri="{FF2B5EF4-FFF2-40B4-BE49-F238E27FC236}">
                      <a16:creationId xmlns:a16="http://schemas.microsoft.com/office/drawing/2014/main" id="{CD64CAA7-B384-E548-B160-DCFDBC71CBD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81266" y="2012059"/>
                  <a:ext cx="146520" cy="104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58913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1EAB-504D-4093-B3C8-5B89EB7F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 2 Esau-William (3)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01E62-581E-407B-90FB-279920BC34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98EDCE-5261-47AD-9CC6-2C41C449F7B6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9A5027-3A32-4AC8-8591-2019AE7669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34130" y="1541779"/>
            <a:ext cx="4114654" cy="2466643"/>
            <a:chOff x="2239" y="864"/>
            <a:chExt cx="3443" cy="2064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CC3CC659-B184-4036-BC6A-EF07923654E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239" y="864"/>
              <a:ext cx="3443" cy="2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87267ABA-940B-4DA0-A886-D87B670AE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9" y="864"/>
              <a:ext cx="88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F0B6C2E3-CBBF-4CFB-874C-52DBAE948A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1" y="2061"/>
              <a:ext cx="311" cy="213"/>
              <a:chOff x="3071" y="2061"/>
              <a:chExt cx="311" cy="213"/>
            </a:xfrm>
          </p:grpSpPr>
          <p:sp>
            <p:nvSpPr>
              <p:cNvPr id="103534" name="Rectangle 6">
                <a:extLst>
                  <a:ext uri="{FF2B5EF4-FFF2-40B4-BE49-F238E27FC236}">
                    <a16:creationId xmlns:a16="http://schemas.microsoft.com/office/drawing/2014/main" id="{C8495149-541E-4B77-B6FB-4B1E8A4B60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1" y="2061"/>
                <a:ext cx="311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35" name="Rectangle 7">
                <a:extLst>
                  <a:ext uri="{FF2B5EF4-FFF2-40B4-BE49-F238E27FC236}">
                    <a16:creationId xmlns:a16="http://schemas.microsoft.com/office/drawing/2014/main" id="{361C2841-7F0D-4592-8B61-8405356D7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1" y="2061"/>
                <a:ext cx="311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AB8C46B5-FF8E-479F-8332-8157A382E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7" y="2106"/>
              <a:ext cx="1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7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96B1776C-BAC8-4C09-B9E9-DAE84419A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3" y="2106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36536EF0-5C89-4AF9-A090-ABFBCDE3FC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5" y="1729"/>
              <a:ext cx="310" cy="213"/>
              <a:chOff x="2365" y="1729"/>
              <a:chExt cx="310" cy="213"/>
            </a:xfrm>
          </p:grpSpPr>
          <p:sp>
            <p:nvSpPr>
              <p:cNvPr id="103532" name="Rectangle 11">
                <a:extLst>
                  <a:ext uri="{FF2B5EF4-FFF2-40B4-BE49-F238E27FC236}">
                    <a16:creationId xmlns:a16="http://schemas.microsoft.com/office/drawing/2014/main" id="{A2B971AD-5442-4009-A40A-C8F4014BB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" y="1729"/>
                <a:ext cx="310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33" name="Rectangle 12">
                <a:extLst>
                  <a:ext uri="{FF2B5EF4-FFF2-40B4-BE49-F238E27FC236}">
                    <a16:creationId xmlns:a16="http://schemas.microsoft.com/office/drawing/2014/main" id="{34AC2507-64DD-47BC-A2CE-1E0362408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" y="1729"/>
                <a:ext cx="310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D631E978-126D-4E98-BD66-6C5414F30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0" y="1773"/>
              <a:ext cx="1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E62915F3-07F6-468A-81D9-E7101370C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6" y="1773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822B6675-8E2A-4109-B33B-F8698E637E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2" y="1158"/>
              <a:ext cx="311" cy="213"/>
              <a:chOff x="2612" y="1158"/>
              <a:chExt cx="311" cy="213"/>
            </a:xfrm>
          </p:grpSpPr>
          <p:sp>
            <p:nvSpPr>
              <p:cNvPr id="103530" name="Rectangle 16">
                <a:extLst>
                  <a:ext uri="{FF2B5EF4-FFF2-40B4-BE49-F238E27FC236}">
                    <a16:creationId xmlns:a16="http://schemas.microsoft.com/office/drawing/2014/main" id="{7BA4E379-D717-4494-A9B1-321661E42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2" y="1158"/>
                <a:ext cx="311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31" name="Rectangle 17">
                <a:extLst>
                  <a:ext uri="{FF2B5EF4-FFF2-40B4-BE49-F238E27FC236}">
                    <a16:creationId xmlns:a16="http://schemas.microsoft.com/office/drawing/2014/main" id="{216C2270-83C3-454D-AFFC-4B5F1EB487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2" y="1158"/>
                <a:ext cx="311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" name="Rectangle 19">
              <a:extLst>
                <a:ext uri="{FF2B5EF4-FFF2-40B4-BE49-F238E27FC236}">
                  <a16:creationId xmlns:a16="http://schemas.microsoft.com/office/drawing/2014/main" id="{29C474B2-68F1-46CE-9E8B-D5EBFEB18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7" y="1203"/>
              <a:ext cx="1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20">
              <a:extLst>
                <a:ext uri="{FF2B5EF4-FFF2-40B4-BE49-F238E27FC236}">
                  <a16:creationId xmlns:a16="http://schemas.microsoft.com/office/drawing/2014/main" id="{CC472C17-891C-4189-BDA0-E816AA748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203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7" name="Group 23">
              <a:extLst>
                <a:ext uri="{FF2B5EF4-FFF2-40B4-BE49-F238E27FC236}">
                  <a16:creationId xmlns:a16="http://schemas.microsoft.com/office/drawing/2014/main" id="{2B07F28C-5B2D-4BE9-B5E8-28935008F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5" y="883"/>
              <a:ext cx="311" cy="213"/>
              <a:chOff x="2675" y="883"/>
              <a:chExt cx="311" cy="213"/>
            </a:xfrm>
          </p:grpSpPr>
          <p:sp>
            <p:nvSpPr>
              <p:cNvPr id="103528" name="Rectangle 21">
                <a:extLst>
                  <a:ext uri="{FF2B5EF4-FFF2-40B4-BE49-F238E27FC236}">
                    <a16:creationId xmlns:a16="http://schemas.microsoft.com/office/drawing/2014/main" id="{A8373B3B-39C4-43D7-9D5C-84588C39D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5" y="883"/>
                <a:ext cx="311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29" name="Rectangle 22">
                <a:extLst>
                  <a:ext uri="{FF2B5EF4-FFF2-40B4-BE49-F238E27FC236}">
                    <a16:creationId xmlns:a16="http://schemas.microsoft.com/office/drawing/2014/main" id="{E9943ABE-99C7-4E52-B087-AFCEC01BE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5" y="883"/>
                <a:ext cx="311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8" name="Rectangle 24">
              <a:extLst>
                <a:ext uri="{FF2B5EF4-FFF2-40B4-BE49-F238E27FC236}">
                  <a16:creationId xmlns:a16="http://schemas.microsoft.com/office/drawing/2014/main" id="{4D9C32E8-50C3-4C63-9DBA-70F1469F1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2" y="927"/>
              <a:ext cx="1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0831322B-2892-48C9-ADF1-234433055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7" y="927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20" name="Group 28">
              <a:extLst>
                <a:ext uri="{FF2B5EF4-FFF2-40B4-BE49-F238E27FC236}">
                  <a16:creationId xmlns:a16="http://schemas.microsoft.com/office/drawing/2014/main" id="{B5E774AF-05CB-443B-99DA-B4A3CB9E5F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44" y="2188"/>
              <a:ext cx="312" cy="213"/>
              <a:chOff x="3944" y="2188"/>
              <a:chExt cx="312" cy="213"/>
            </a:xfrm>
          </p:grpSpPr>
          <p:sp>
            <p:nvSpPr>
              <p:cNvPr id="103526" name="Rectangle 26">
                <a:extLst>
                  <a:ext uri="{FF2B5EF4-FFF2-40B4-BE49-F238E27FC236}">
                    <a16:creationId xmlns:a16="http://schemas.microsoft.com/office/drawing/2014/main" id="{F63B7C60-E6D3-4C55-8F9B-6EF01D3D6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4" y="2188"/>
                <a:ext cx="312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27" name="Rectangle 27">
                <a:extLst>
                  <a:ext uri="{FF2B5EF4-FFF2-40B4-BE49-F238E27FC236}">
                    <a16:creationId xmlns:a16="http://schemas.microsoft.com/office/drawing/2014/main" id="{D4D6E749-FC5C-44A5-9963-6EB49D94F0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4" y="2188"/>
                <a:ext cx="312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0A2B6CB-BB8C-48B1-935A-FDEB9D613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232"/>
              <a:ext cx="1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30">
              <a:extLst>
                <a:ext uri="{FF2B5EF4-FFF2-40B4-BE49-F238E27FC236}">
                  <a16:creationId xmlns:a16="http://schemas.microsoft.com/office/drawing/2014/main" id="{77F19A08-67A4-463E-A43E-F02BA3090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" y="2232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23" name="Group 33">
              <a:extLst>
                <a:ext uri="{FF2B5EF4-FFF2-40B4-BE49-F238E27FC236}">
                  <a16:creationId xmlns:a16="http://schemas.microsoft.com/office/drawing/2014/main" id="{2991CA16-6CA1-428B-A0ED-8398E71FB4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1" y="1338"/>
              <a:ext cx="311" cy="213"/>
              <a:chOff x="4231" y="1338"/>
              <a:chExt cx="311" cy="213"/>
            </a:xfrm>
          </p:grpSpPr>
          <p:sp>
            <p:nvSpPr>
              <p:cNvPr id="103524" name="Rectangle 31">
                <a:extLst>
                  <a:ext uri="{FF2B5EF4-FFF2-40B4-BE49-F238E27FC236}">
                    <a16:creationId xmlns:a16="http://schemas.microsoft.com/office/drawing/2014/main" id="{387E88E7-173A-439B-8F47-4A44A72FB1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1338"/>
                <a:ext cx="311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25" name="Rectangle 32">
                <a:extLst>
                  <a:ext uri="{FF2B5EF4-FFF2-40B4-BE49-F238E27FC236}">
                    <a16:creationId xmlns:a16="http://schemas.microsoft.com/office/drawing/2014/main" id="{05166CBC-4FF3-48FE-8D4F-9FE6A8EDE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1338"/>
                <a:ext cx="311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4" name="Rectangle 34">
              <a:extLst>
                <a:ext uri="{FF2B5EF4-FFF2-40B4-BE49-F238E27FC236}">
                  <a16:creationId xmlns:a16="http://schemas.microsoft.com/office/drawing/2014/main" id="{687788C5-0B7A-4FFB-A614-EE1507B4D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7" y="1382"/>
              <a:ext cx="1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35">
              <a:extLst>
                <a:ext uri="{FF2B5EF4-FFF2-40B4-BE49-F238E27FC236}">
                  <a16:creationId xmlns:a16="http://schemas.microsoft.com/office/drawing/2014/main" id="{D7706650-7447-4AD5-8E36-92A7FD65C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2" y="1382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26" name="Group 38">
              <a:extLst>
                <a:ext uri="{FF2B5EF4-FFF2-40B4-BE49-F238E27FC236}">
                  <a16:creationId xmlns:a16="http://schemas.microsoft.com/office/drawing/2014/main" id="{DE2DC3A9-4270-4343-94F1-6EEF3D45B4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7" y="1338"/>
              <a:ext cx="311" cy="213"/>
              <a:chOff x="3597" y="1338"/>
              <a:chExt cx="311" cy="213"/>
            </a:xfrm>
          </p:grpSpPr>
          <p:sp>
            <p:nvSpPr>
              <p:cNvPr id="103522" name="Rectangle 36">
                <a:extLst>
                  <a:ext uri="{FF2B5EF4-FFF2-40B4-BE49-F238E27FC236}">
                    <a16:creationId xmlns:a16="http://schemas.microsoft.com/office/drawing/2014/main" id="{7F0384AF-571F-42CE-B16E-16FA4A1095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7" y="1338"/>
                <a:ext cx="311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23" name="Rectangle 37">
                <a:extLst>
                  <a:ext uri="{FF2B5EF4-FFF2-40B4-BE49-F238E27FC236}">
                    <a16:creationId xmlns:a16="http://schemas.microsoft.com/office/drawing/2014/main" id="{DC844A90-F3D8-42DD-91FD-F51BDBDEBD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7" y="1338"/>
                <a:ext cx="311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7" name="Rectangle 39">
              <a:extLst>
                <a:ext uri="{FF2B5EF4-FFF2-40B4-BE49-F238E27FC236}">
                  <a16:creationId xmlns:a16="http://schemas.microsoft.com/office/drawing/2014/main" id="{60D9C42A-3709-4BDE-936F-07392FC80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2" y="1382"/>
              <a:ext cx="1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40">
              <a:extLst>
                <a:ext uri="{FF2B5EF4-FFF2-40B4-BE49-F238E27FC236}">
                  <a16:creationId xmlns:a16="http://schemas.microsoft.com/office/drawing/2014/main" id="{E2FDBAE6-177A-4AE2-AFB4-3F8097EAF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8" y="1382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29" name="Group 43">
              <a:extLst>
                <a:ext uri="{FF2B5EF4-FFF2-40B4-BE49-F238E27FC236}">
                  <a16:creationId xmlns:a16="http://schemas.microsoft.com/office/drawing/2014/main" id="{189E2FCE-8F69-4562-9C1F-3737CB630F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48" y="2000"/>
              <a:ext cx="312" cy="214"/>
              <a:chOff x="4448" y="2000"/>
              <a:chExt cx="312" cy="214"/>
            </a:xfrm>
          </p:grpSpPr>
          <p:sp>
            <p:nvSpPr>
              <p:cNvPr id="103520" name="Rectangle 41">
                <a:extLst>
                  <a:ext uri="{FF2B5EF4-FFF2-40B4-BE49-F238E27FC236}">
                    <a16:creationId xmlns:a16="http://schemas.microsoft.com/office/drawing/2014/main" id="{B741567F-C75B-4A70-811E-A531E63FF8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" y="2000"/>
                <a:ext cx="312" cy="2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21" name="Rectangle 42">
                <a:extLst>
                  <a:ext uri="{FF2B5EF4-FFF2-40B4-BE49-F238E27FC236}">
                    <a16:creationId xmlns:a16="http://schemas.microsoft.com/office/drawing/2014/main" id="{E4F8D111-C4F1-4886-AAB0-6B307ACAC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" y="2000"/>
                <a:ext cx="312" cy="214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" name="Rectangle 44">
              <a:extLst>
                <a:ext uri="{FF2B5EF4-FFF2-40B4-BE49-F238E27FC236}">
                  <a16:creationId xmlns:a16="http://schemas.microsoft.com/office/drawing/2014/main" id="{47A32CCA-6989-4675-A930-F58F75A29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4" y="2045"/>
              <a:ext cx="1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45">
              <a:extLst>
                <a:ext uri="{FF2B5EF4-FFF2-40B4-BE49-F238E27FC236}">
                  <a16:creationId xmlns:a16="http://schemas.microsoft.com/office/drawing/2014/main" id="{722B094B-843D-4378-ADBF-3A3622D52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9" y="2045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424" name="Group 48">
              <a:extLst>
                <a:ext uri="{FF2B5EF4-FFF2-40B4-BE49-F238E27FC236}">
                  <a16:creationId xmlns:a16="http://schemas.microsoft.com/office/drawing/2014/main" id="{79C0E3C3-7909-4E3E-A484-B5955D9814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3" y="1459"/>
              <a:ext cx="310" cy="213"/>
              <a:chOff x="4733" y="1459"/>
              <a:chExt cx="310" cy="213"/>
            </a:xfrm>
          </p:grpSpPr>
          <p:sp>
            <p:nvSpPr>
              <p:cNvPr id="103518" name="Rectangle 46">
                <a:extLst>
                  <a:ext uri="{FF2B5EF4-FFF2-40B4-BE49-F238E27FC236}">
                    <a16:creationId xmlns:a16="http://schemas.microsoft.com/office/drawing/2014/main" id="{BD4304B1-E50F-416A-8A1F-F314B675E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3" y="1459"/>
                <a:ext cx="310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19" name="Rectangle 47">
                <a:extLst>
                  <a:ext uri="{FF2B5EF4-FFF2-40B4-BE49-F238E27FC236}">
                    <a16:creationId xmlns:a16="http://schemas.microsoft.com/office/drawing/2014/main" id="{86CDAF21-9781-45F4-8D65-17AB26A599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3" y="1459"/>
                <a:ext cx="310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3425" name="Rectangle 49">
              <a:extLst>
                <a:ext uri="{FF2B5EF4-FFF2-40B4-BE49-F238E27FC236}">
                  <a16:creationId xmlns:a16="http://schemas.microsoft.com/office/drawing/2014/main" id="{BB553DAA-0BEA-426B-9C2E-F70D3995D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" y="1503"/>
              <a:ext cx="1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7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26" name="Rectangle 50">
              <a:extLst>
                <a:ext uri="{FF2B5EF4-FFF2-40B4-BE49-F238E27FC236}">
                  <a16:creationId xmlns:a16="http://schemas.microsoft.com/office/drawing/2014/main" id="{4F686AE0-9FF1-4AF5-B10D-14AAA9733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4" y="1503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428" name="Group 53">
              <a:extLst>
                <a:ext uri="{FF2B5EF4-FFF2-40B4-BE49-F238E27FC236}">
                  <a16:creationId xmlns:a16="http://schemas.microsoft.com/office/drawing/2014/main" id="{E547205C-8ACF-4886-9A41-C57759CE1D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60" y="868"/>
              <a:ext cx="311" cy="213"/>
              <a:chOff x="4660" y="868"/>
              <a:chExt cx="311" cy="213"/>
            </a:xfrm>
          </p:grpSpPr>
          <p:sp>
            <p:nvSpPr>
              <p:cNvPr id="103516" name="Rectangle 51">
                <a:extLst>
                  <a:ext uri="{FF2B5EF4-FFF2-40B4-BE49-F238E27FC236}">
                    <a16:creationId xmlns:a16="http://schemas.microsoft.com/office/drawing/2014/main" id="{DC398ECD-50BA-4929-959E-378B7BC44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0" y="868"/>
                <a:ext cx="311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17" name="Rectangle 52">
                <a:extLst>
                  <a:ext uri="{FF2B5EF4-FFF2-40B4-BE49-F238E27FC236}">
                    <a16:creationId xmlns:a16="http://schemas.microsoft.com/office/drawing/2014/main" id="{BBDECCBB-9AB8-40F1-9C0C-8AA48F50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0" y="868"/>
                <a:ext cx="311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3429" name="Rectangle 54">
              <a:extLst>
                <a:ext uri="{FF2B5EF4-FFF2-40B4-BE49-F238E27FC236}">
                  <a16:creationId xmlns:a16="http://schemas.microsoft.com/office/drawing/2014/main" id="{925B062A-911F-429F-BB62-CA73A2E04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" y="913"/>
              <a:ext cx="1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30" name="Rectangle 55">
              <a:extLst>
                <a:ext uri="{FF2B5EF4-FFF2-40B4-BE49-F238E27FC236}">
                  <a16:creationId xmlns:a16="http://schemas.microsoft.com/office/drawing/2014/main" id="{C569B223-0887-477E-A3BA-01CBDA2AF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" y="913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431" name="Group 58">
              <a:extLst>
                <a:ext uri="{FF2B5EF4-FFF2-40B4-BE49-F238E27FC236}">
                  <a16:creationId xmlns:a16="http://schemas.microsoft.com/office/drawing/2014/main" id="{6FBFD862-DCE2-4F06-AE12-45E9D29768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7" y="885"/>
              <a:ext cx="311" cy="213"/>
              <a:chOff x="3647" y="885"/>
              <a:chExt cx="311" cy="213"/>
            </a:xfrm>
          </p:grpSpPr>
          <p:sp>
            <p:nvSpPr>
              <p:cNvPr id="103514" name="Rectangle 56">
                <a:extLst>
                  <a:ext uri="{FF2B5EF4-FFF2-40B4-BE49-F238E27FC236}">
                    <a16:creationId xmlns:a16="http://schemas.microsoft.com/office/drawing/2014/main" id="{24ABAF1E-2694-4B70-BE4A-9860EB548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7" y="885"/>
                <a:ext cx="311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15" name="Rectangle 57">
                <a:extLst>
                  <a:ext uri="{FF2B5EF4-FFF2-40B4-BE49-F238E27FC236}">
                    <a16:creationId xmlns:a16="http://schemas.microsoft.com/office/drawing/2014/main" id="{73DB8C12-4541-4FAC-8B7C-4FD6E6E56B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7" y="885"/>
                <a:ext cx="311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3432" name="Rectangle 59">
              <a:extLst>
                <a:ext uri="{FF2B5EF4-FFF2-40B4-BE49-F238E27FC236}">
                  <a16:creationId xmlns:a16="http://schemas.microsoft.com/office/drawing/2014/main" id="{507ADF87-86E1-47B6-A60A-547EBA256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" y="929"/>
              <a:ext cx="1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7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33" name="Rectangle 60">
              <a:extLst>
                <a:ext uri="{FF2B5EF4-FFF2-40B4-BE49-F238E27FC236}">
                  <a16:creationId xmlns:a16="http://schemas.microsoft.com/office/drawing/2014/main" id="{1E08C17D-6499-4093-A10E-2BA321AEB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9" y="929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434" name="Group 63">
              <a:extLst>
                <a:ext uri="{FF2B5EF4-FFF2-40B4-BE49-F238E27FC236}">
                  <a16:creationId xmlns:a16="http://schemas.microsoft.com/office/drawing/2014/main" id="{EAF1439D-EC66-4885-83B4-84DDB17827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1" y="1501"/>
              <a:ext cx="310" cy="213"/>
              <a:chOff x="2801" y="1501"/>
              <a:chExt cx="310" cy="213"/>
            </a:xfrm>
          </p:grpSpPr>
          <p:sp>
            <p:nvSpPr>
              <p:cNvPr id="103512" name="Rectangle 61">
                <a:extLst>
                  <a:ext uri="{FF2B5EF4-FFF2-40B4-BE49-F238E27FC236}">
                    <a16:creationId xmlns:a16="http://schemas.microsoft.com/office/drawing/2014/main" id="{9A8D64C8-6572-4DA2-B855-D10F1B0FB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1501"/>
                <a:ext cx="310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13" name="Rectangle 62">
                <a:extLst>
                  <a:ext uri="{FF2B5EF4-FFF2-40B4-BE49-F238E27FC236}">
                    <a16:creationId xmlns:a16="http://schemas.microsoft.com/office/drawing/2014/main" id="{BDC7D9F4-E898-468D-95CC-0867D99BCD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1501"/>
                <a:ext cx="310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3435" name="Rectangle 64">
              <a:extLst>
                <a:ext uri="{FF2B5EF4-FFF2-40B4-BE49-F238E27FC236}">
                  <a16:creationId xmlns:a16="http://schemas.microsoft.com/office/drawing/2014/main" id="{099CB69A-2D92-47BC-A961-54B03089E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" y="1544"/>
              <a:ext cx="1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36" name="Rectangle 65">
              <a:extLst>
                <a:ext uri="{FF2B5EF4-FFF2-40B4-BE49-F238E27FC236}">
                  <a16:creationId xmlns:a16="http://schemas.microsoft.com/office/drawing/2014/main" id="{C0D03A6D-DA1D-4CC0-B89B-37C74F85F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1" y="1544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437" name="Group 68">
              <a:extLst>
                <a:ext uri="{FF2B5EF4-FFF2-40B4-BE49-F238E27FC236}">
                  <a16:creationId xmlns:a16="http://schemas.microsoft.com/office/drawing/2014/main" id="{789865D6-B6ED-44D3-8656-5D5CD97592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62" y="1551"/>
              <a:ext cx="310" cy="213"/>
              <a:chOff x="5362" y="1551"/>
              <a:chExt cx="310" cy="213"/>
            </a:xfrm>
          </p:grpSpPr>
          <p:sp>
            <p:nvSpPr>
              <p:cNvPr id="103510" name="Rectangle 66">
                <a:extLst>
                  <a:ext uri="{FF2B5EF4-FFF2-40B4-BE49-F238E27FC236}">
                    <a16:creationId xmlns:a16="http://schemas.microsoft.com/office/drawing/2014/main" id="{2A88AC75-7F67-4FF5-ACA9-7CBEC83DE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2" y="1551"/>
                <a:ext cx="310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11" name="Rectangle 67">
                <a:extLst>
                  <a:ext uri="{FF2B5EF4-FFF2-40B4-BE49-F238E27FC236}">
                    <a16:creationId xmlns:a16="http://schemas.microsoft.com/office/drawing/2014/main" id="{D5D95A3F-232D-4BE6-9E7D-E5530C29AE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2" y="1551"/>
                <a:ext cx="310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3438" name="Rectangle 69">
              <a:extLst>
                <a:ext uri="{FF2B5EF4-FFF2-40B4-BE49-F238E27FC236}">
                  <a16:creationId xmlns:a16="http://schemas.microsoft.com/office/drawing/2014/main" id="{14E2D06D-8766-4E05-AA9F-9254716CC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" y="1595"/>
              <a:ext cx="1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39" name="Rectangle 70">
              <a:extLst>
                <a:ext uri="{FF2B5EF4-FFF2-40B4-BE49-F238E27FC236}">
                  <a16:creationId xmlns:a16="http://schemas.microsoft.com/office/drawing/2014/main" id="{D56833C4-B8E9-478A-9B64-CBB4C1DE2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3" y="1595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440" name="Group 73">
              <a:extLst>
                <a:ext uri="{FF2B5EF4-FFF2-40B4-BE49-F238E27FC236}">
                  <a16:creationId xmlns:a16="http://schemas.microsoft.com/office/drawing/2014/main" id="{AD935B42-1C9C-4F58-B0A0-3234C3C287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71" y="1574"/>
              <a:ext cx="310" cy="213"/>
              <a:chOff x="3171" y="1574"/>
              <a:chExt cx="310" cy="213"/>
            </a:xfrm>
          </p:grpSpPr>
          <p:sp>
            <p:nvSpPr>
              <p:cNvPr id="103508" name="Rectangle 71">
                <a:extLst>
                  <a:ext uri="{FF2B5EF4-FFF2-40B4-BE49-F238E27FC236}">
                    <a16:creationId xmlns:a16="http://schemas.microsoft.com/office/drawing/2014/main" id="{7EAB1F09-8929-4C82-B7CF-DE34F02AF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1" y="1574"/>
                <a:ext cx="310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09" name="Rectangle 72">
                <a:extLst>
                  <a:ext uri="{FF2B5EF4-FFF2-40B4-BE49-F238E27FC236}">
                    <a16:creationId xmlns:a16="http://schemas.microsoft.com/office/drawing/2014/main" id="{ACC0DAFC-C071-4E0A-925D-FCB4E83BE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1" y="1574"/>
                <a:ext cx="310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3441" name="Rectangle 74">
              <a:extLst>
                <a:ext uri="{FF2B5EF4-FFF2-40B4-BE49-F238E27FC236}">
                  <a16:creationId xmlns:a16="http://schemas.microsoft.com/office/drawing/2014/main" id="{FA2428BE-938D-4E9E-A51F-E58B95A98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7" y="1618"/>
              <a:ext cx="1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42" name="Rectangle 75">
              <a:extLst>
                <a:ext uri="{FF2B5EF4-FFF2-40B4-BE49-F238E27FC236}">
                  <a16:creationId xmlns:a16="http://schemas.microsoft.com/office/drawing/2014/main" id="{6EBC25CC-083E-414B-BFE7-10703B174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3" y="1618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443" name="Group 78">
              <a:extLst>
                <a:ext uri="{FF2B5EF4-FFF2-40B4-BE49-F238E27FC236}">
                  <a16:creationId xmlns:a16="http://schemas.microsoft.com/office/drawing/2014/main" id="{8CA89972-8902-4F93-AF85-1B48DA7E74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43" y="913"/>
              <a:ext cx="313" cy="312"/>
              <a:chOff x="2243" y="913"/>
              <a:chExt cx="313" cy="312"/>
            </a:xfrm>
          </p:grpSpPr>
          <p:sp>
            <p:nvSpPr>
              <p:cNvPr id="103506" name="Oval 76">
                <a:extLst>
                  <a:ext uri="{FF2B5EF4-FFF2-40B4-BE49-F238E27FC236}">
                    <a16:creationId xmlns:a16="http://schemas.microsoft.com/office/drawing/2014/main" id="{38890391-CE67-48EA-AE83-E659C9DED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3" y="913"/>
                <a:ext cx="313" cy="312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07" name="Oval 77">
                <a:extLst>
                  <a:ext uri="{FF2B5EF4-FFF2-40B4-BE49-F238E27FC236}">
                    <a16:creationId xmlns:a16="http://schemas.microsoft.com/office/drawing/2014/main" id="{C2FBBBD2-855C-486F-9EA0-E8B589581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3" y="913"/>
                <a:ext cx="313" cy="312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3444" name="Rectangle 79">
              <a:extLst>
                <a:ext uri="{FF2B5EF4-FFF2-40B4-BE49-F238E27FC236}">
                  <a16:creationId xmlns:a16="http://schemas.microsoft.com/office/drawing/2014/main" id="{BCDF3E69-86EA-40C6-A0F8-A9C1ACF13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" y="996"/>
              <a:ext cx="14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45" name="Rectangle 80">
              <a:extLst>
                <a:ext uri="{FF2B5EF4-FFF2-40B4-BE49-F238E27FC236}">
                  <a16:creationId xmlns:a16="http://schemas.microsoft.com/office/drawing/2014/main" id="{E954E41D-A2F0-48B9-AA7F-969153ED3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" y="996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446" name="Group 83">
              <a:extLst>
                <a:ext uri="{FF2B5EF4-FFF2-40B4-BE49-F238E27FC236}">
                  <a16:creationId xmlns:a16="http://schemas.microsoft.com/office/drawing/2014/main" id="{25EFC0A8-6439-49E1-B62E-01DC160191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01" y="913"/>
              <a:ext cx="311" cy="313"/>
              <a:chOff x="3101" y="913"/>
              <a:chExt cx="311" cy="313"/>
            </a:xfrm>
          </p:grpSpPr>
          <p:sp>
            <p:nvSpPr>
              <p:cNvPr id="103504" name="Oval 81">
                <a:extLst>
                  <a:ext uri="{FF2B5EF4-FFF2-40B4-BE49-F238E27FC236}">
                    <a16:creationId xmlns:a16="http://schemas.microsoft.com/office/drawing/2014/main" id="{0D779ACB-7DAE-4C37-B197-12170FBE4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1" y="913"/>
                <a:ext cx="311" cy="313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05" name="Oval 82">
                <a:extLst>
                  <a:ext uri="{FF2B5EF4-FFF2-40B4-BE49-F238E27FC236}">
                    <a16:creationId xmlns:a16="http://schemas.microsoft.com/office/drawing/2014/main" id="{331B5F32-A0F6-4F37-BEA0-A44409472C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1" y="913"/>
                <a:ext cx="311" cy="313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3447" name="Rectangle 84">
              <a:extLst>
                <a:ext uri="{FF2B5EF4-FFF2-40B4-BE49-F238E27FC236}">
                  <a16:creationId xmlns:a16="http://schemas.microsoft.com/office/drawing/2014/main" id="{CD337C54-BAC8-4F1F-8DA0-A8E3D62F3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8" y="996"/>
              <a:ext cx="178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48" name="Rectangle 85">
              <a:extLst>
                <a:ext uri="{FF2B5EF4-FFF2-40B4-BE49-F238E27FC236}">
                  <a16:creationId xmlns:a16="http://schemas.microsoft.com/office/drawing/2014/main" id="{D64BBEA5-3700-4D90-B6F6-8313B0926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5" y="996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449" name="Group 88">
              <a:extLst>
                <a:ext uri="{FF2B5EF4-FFF2-40B4-BE49-F238E27FC236}">
                  <a16:creationId xmlns:a16="http://schemas.microsoft.com/office/drawing/2014/main" id="{F0AB6C97-923E-41BA-AB62-0C3BC6D845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7" y="2612"/>
              <a:ext cx="311" cy="312"/>
              <a:chOff x="3647" y="2612"/>
              <a:chExt cx="311" cy="312"/>
            </a:xfrm>
          </p:grpSpPr>
          <p:sp>
            <p:nvSpPr>
              <p:cNvPr id="103502" name="Oval 86">
                <a:extLst>
                  <a:ext uri="{FF2B5EF4-FFF2-40B4-BE49-F238E27FC236}">
                    <a16:creationId xmlns:a16="http://schemas.microsoft.com/office/drawing/2014/main" id="{335B617B-1AB2-4103-9180-8EDC172A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7" y="2612"/>
                <a:ext cx="311" cy="312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03" name="Oval 87">
                <a:extLst>
                  <a:ext uri="{FF2B5EF4-FFF2-40B4-BE49-F238E27FC236}">
                    <a16:creationId xmlns:a16="http://schemas.microsoft.com/office/drawing/2014/main" id="{7A245529-46F0-4011-8DB1-BDF6F7358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7" y="2612"/>
                <a:ext cx="311" cy="312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3450" name="Rectangle 89">
              <a:extLst>
                <a:ext uri="{FF2B5EF4-FFF2-40B4-BE49-F238E27FC236}">
                  <a16:creationId xmlns:a16="http://schemas.microsoft.com/office/drawing/2014/main" id="{1A88BF37-2BE7-4A4C-9AA6-B2B4A8242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" y="2695"/>
              <a:ext cx="178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H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51" name="Rectangle 90">
              <a:extLst>
                <a:ext uri="{FF2B5EF4-FFF2-40B4-BE49-F238E27FC236}">
                  <a16:creationId xmlns:a16="http://schemas.microsoft.com/office/drawing/2014/main" id="{7625C6E5-BB23-413E-BED0-59AC0B539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2" y="2695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452" name="Group 93">
              <a:extLst>
                <a:ext uri="{FF2B5EF4-FFF2-40B4-BE49-F238E27FC236}">
                  <a16:creationId xmlns:a16="http://schemas.microsoft.com/office/drawing/2014/main" id="{D6CBBD3D-697A-4989-BFA7-DAE69CF770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0" y="1763"/>
              <a:ext cx="313" cy="312"/>
              <a:chOff x="3880" y="1763"/>
              <a:chExt cx="313" cy="312"/>
            </a:xfrm>
          </p:grpSpPr>
          <p:sp>
            <p:nvSpPr>
              <p:cNvPr id="103500" name="Oval 91">
                <a:extLst>
                  <a:ext uri="{FF2B5EF4-FFF2-40B4-BE49-F238E27FC236}">
                    <a16:creationId xmlns:a16="http://schemas.microsoft.com/office/drawing/2014/main" id="{BB1AE530-3A47-4808-B3F5-C86A2E16F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0" y="1763"/>
                <a:ext cx="313" cy="312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01" name="Oval 92">
                <a:extLst>
                  <a:ext uri="{FF2B5EF4-FFF2-40B4-BE49-F238E27FC236}">
                    <a16:creationId xmlns:a16="http://schemas.microsoft.com/office/drawing/2014/main" id="{D4E96323-0314-4F12-92C9-4863B01AB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0" y="1763"/>
                <a:ext cx="313" cy="312"/>
              </a:xfrm>
              <a:prstGeom prst="ellipse">
                <a:avLst/>
              </a:prstGeom>
              <a:noFill/>
              <a:ln w="12700" cap="rnd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3453" name="Rectangle 94">
              <a:extLst>
                <a:ext uri="{FF2B5EF4-FFF2-40B4-BE49-F238E27FC236}">
                  <a16:creationId xmlns:a16="http://schemas.microsoft.com/office/drawing/2014/main" id="{A6E8E95F-C93B-4055-A033-A9014BAAD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7" y="1845"/>
              <a:ext cx="14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54" name="Rectangle 95">
              <a:extLst>
                <a:ext uri="{FF2B5EF4-FFF2-40B4-BE49-F238E27FC236}">
                  <a16:creationId xmlns:a16="http://schemas.microsoft.com/office/drawing/2014/main" id="{03B6B971-657C-4536-B9CC-2183018FE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2" y="1845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455" name="Group 98">
              <a:extLst>
                <a:ext uri="{FF2B5EF4-FFF2-40B4-BE49-F238E27FC236}">
                  <a16:creationId xmlns:a16="http://schemas.microsoft.com/office/drawing/2014/main" id="{3091633A-FCF6-48BD-B196-D634DF6682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4" y="2188"/>
              <a:ext cx="310" cy="312"/>
              <a:chOff x="2634" y="2188"/>
              <a:chExt cx="310" cy="312"/>
            </a:xfrm>
          </p:grpSpPr>
          <p:sp>
            <p:nvSpPr>
              <p:cNvPr id="103498" name="Oval 96">
                <a:extLst>
                  <a:ext uri="{FF2B5EF4-FFF2-40B4-BE49-F238E27FC236}">
                    <a16:creationId xmlns:a16="http://schemas.microsoft.com/office/drawing/2014/main" id="{9E3542CD-A779-44CB-A65A-8B0534D39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4" y="2188"/>
                <a:ext cx="310" cy="312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99" name="Oval 97">
                <a:extLst>
                  <a:ext uri="{FF2B5EF4-FFF2-40B4-BE49-F238E27FC236}">
                    <a16:creationId xmlns:a16="http://schemas.microsoft.com/office/drawing/2014/main" id="{541C09E4-0927-4341-A3A6-E06077F32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4" y="2188"/>
                <a:ext cx="310" cy="312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3456" name="Rectangle 99">
              <a:extLst>
                <a:ext uri="{FF2B5EF4-FFF2-40B4-BE49-F238E27FC236}">
                  <a16:creationId xmlns:a16="http://schemas.microsoft.com/office/drawing/2014/main" id="{DD49FF81-7D4F-4713-9014-0C14CC438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0" y="2271"/>
              <a:ext cx="17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57" name="Rectangle 100">
              <a:extLst>
                <a:ext uri="{FF2B5EF4-FFF2-40B4-BE49-F238E27FC236}">
                  <a16:creationId xmlns:a16="http://schemas.microsoft.com/office/drawing/2014/main" id="{33806782-0AA6-4F35-8531-14DF6F574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6" y="2271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458" name="Group 103">
              <a:extLst>
                <a:ext uri="{FF2B5EF4-FFF2-40B4-BE49-F238E27FC236}">
                  <a16:creationId xmlns:a16="http://schemas.microsoft.com/office/drawing/2014/main" id="{5A6A07F1-7098-422F-BB73-A60AEAB0CF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72" y="2188"/>
              <a:ext cx="312" cy="312"/>
              <a:chOff x="4972" y="2188"/>
              <a:chExt cx="312" cy="312"/>
            </a:xfrm>
          </p:grpSpPr>
          <p:sp>
            <p:nvSpPr>
              <p:cNvPr id="103496" name="Oval 101">
                <a:extLst>
                  <a:ext uri="{FF2B5EF4-FFF2-40B4-BE49-F238E27FC236}">
                    <a16:creationId xmlns:a16="http://schemas.microsoft.com/office/drawing/2014/main" id="{AE381C5B-F085-42BF-B7DD-282B8C49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2" y="2188"/>
                <a:ext cx="312" cy="312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97" name="Oval 102">
                <a:extLst>
                  <a:ext uri="{FF2B5EF4-FFF2-40B4-BE49-F238E27FC236}">
                    <a16:creationId xmlns:a16="http://schemas.microsoft.com/office/drawing/2014/main" id="{DFA5684E-2378-4469-ADDA-9826CD5DA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2" y="2188"/>
                <a:ext cx="312" cy="312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3459" name="Rectangle 104">
              <a:extLst>
                <a:ext uri="{FF2B5EF4-FFF2-40B4-BE49-F238E27FC236}">
                  <a16:creationId xmlns:a16="http://schemas.microsoft.com/office/drawing/2014/main" id="{2550C5D1-A28D-4C97-93A7-5D20BB32A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9" y="2271"/>
              <a:ext cx="183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G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60" name="Rectangle 105">
              <a:extLst>
                <a:ext uri="{FF2B5EF4-FFF2-40B4-BE49-F238E27FC236}">
                  <a16:creationId xmlns:a16="http://schemas.microsoft.com/office/drawing/2014/main" id="{791D9076-35E8-430D-A18D-9D17BCF84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2271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461" name="Group 108">
              <a:extLst>
                <a:ext uri="{FF2B5EF4-FFF2-40B4-BE49-F238E27FC236}">
                  <a16:creationId xmlns:a16="http://schemas.microsoft.com/office/drawing/2014/main" id="{0CCE6FEB-6F8A-4AF4-8625-C66F721A2F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4" y="913"/>
              <a:ext cx="313" cy="312"/>
              <a:chOff x="5284" y="913"/>
              <a:chExt cx="313" cy="312"/>
            </a:xfrm>
          </p:grpSpPr>
          <p:sp>
            <p:nvSpPr>
              <p:cNvPr id="103494" name="Oval 106">
                <a:extLst>
                  <a:ext uri="{FF2B5EF4-FFF2-40B4-BE49-F238E27FC236}">
                    <a16:creationId xmlns:a16="http://schemas.microsoft.com/office/drawing/2014/main" id="{9C5DC08F-450D-4400-A0BC-0EDCEEC6C5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913"/>
                <a:ext cx="313" cy="312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95" name="Oval 107">
                <a:extLst>
                  <a:ext uri="{FF2B5EF4-FFF2-40B4-BE49-F238E27FC236}">
                    <a16:creationId xmlns:a16="http://schemas.microsoft.com/office/drawing/2014/main" id="{FE3DB338-5548-4D63-A6A8-76BA42DC0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913"/>
                <a:ext cx="313" cy="312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3462" name="Rectangle 109">
              <a:extLst>
                <a:ext uri="{FF2B5EF4-FFF2-40B4-BE49-F238E27FC236}">
                  <a16:creationId xmlns:a16="http://schemas.microsoft.com/office/drawing/2014/main" id="{3E9D3294-7CC7-45DB-A650-5DC2534C9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1" y="996"/>
              <a:ext cx="163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63" name="Rectangle 110">
              <a:extLst>
                <a:ext uri="{FF2B5EF4-FFF2-40B4-BE49-F238E27FC236}">
                  <a16:creationId xmlns:a16="http://schemas.microsoft.com/office/drawing/2014/main" id="{AB8419A1-22D4-4448-9ABB-AB44C51E6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6" y="996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464" name="Group 113">
              <a:extLst>
                <a:ext uri="{FF2B5EF4-FFF2-40B4-BE49-F238E27FC236}">
                  <a16:creationId xmlns:a16="http://schemas.microsoft.com/office/drawing/2014/main" id="{FC77E426-87D1-416C-8052-F945A7AA75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93" y="913"/>
              <a:ext cx="310" cy="313"/>
              <a:chOff x="4193" y="913"/>
              <a:chExt cx="310" cy="313"/>
            </a:xfrm>
          </p:grpSpPr>
          <p:sp>
            <p:nvSpPr>
              <p:cNvPr id="103492" name="Oval 111">
                <a:extLst>
                  <a:ext uri="{FF2B5EF4-FFF2-40B4-BE49-F238E27FC236}">
                    <a16:creationId xmlns:a16="http://schemas.microsoft.com/office/drawing/2014/main" id="{B6E8A72B-FD2D-4862-9F28-B896A9053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913"/>
                <a:ext cx="310" cy="313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93" name="Oval 112">
                <a:extLst>
                  <a:ext uri="{FF2B5EF4-FFF2-40B4-BE49-F238E27FC236}">
                    <a16:creationId xmlns:a16="http://schemas.microsoft.com/office/drawing/2014/main" id="{AE8731C2-03EF-4243-96B1-AFB1BF0DC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913"/>
                <a:ext cx="310" cy="313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3465" name="Rectangle 114">
              <a:extLst>
                <a:ext uri="{FF2B5EF4-FFF2-40B4-BE49-F238E27FC236}">
                  <a16:creationId xmlns:a16="http://schemas.microsoft.com/office/drawing/2014/main" id="{5087FC63-8FAA-45A5-9CD9-3DBEA5CF9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996"/>
              <a:ext cx="17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66" name="Rectangle 115">
              <a:extLst>
                <a:ext uri="{FF2B5EF4-FFF2-40B4-BE49-F238E27FC236}">
                  <a16:creationId xmlns:a16="http://schemas.microsoft.com/office/drawing/2014/main" id="{501040A8-BFFA-4A89-B0AF-B1F8F84C2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" y="996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67" name="Line 116">
              <a:extLst>
                <a:ext uri="{FF2B5EF4-FFF2-40B4-BE49-F238E27FC236}">
                  <a16:creationId xmlns:a16="http://schemas.microsoft.com/office/drawing/2014/main" id="{1DF1FC7A-2B0D-41F4-8299-B2A16D9CA0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9" y="1179"/>
              <a:ext cx="412" cy="105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68" name="Line 117">
              <a:extLst>
                <a:ext uri="{FF2B5EF4-FFF2-40B4-BE49-F238E27FC236}">
                  <a16:creationId xmlns:a16="http://schemas.microsoft.com/office/drawing/2014/main" id="{0D986EE6-EC0C-4167-A6C9-1D22455F4E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6" y="1069"/>
              <a:ext cx="545" cy="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69" name="Line 118">
              <a:extLst>
                <a:ext uri="{FF2B5EF4-FFF2-40B4-BE49-F238E27FC236}">
                  <a16:creationId xmlns:a16="http://schemas.microsoft.com/office/drawing/2014/main" id="{6B0E0C05-72AB-41F6-8EA1-A6E086A5B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2" y="1070"/>
              <a:ext cx="781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70" name="Line 119">
              <a:extLst>
                <a:ext uri="{FF2B5EF4-FFF2-40B4-BE49-F238E27FC236}">
                  <a16:creationId xmlns:a16="http://schemas.microsoft.com/office/drawing/2014/main" id="{636279FD-2B6B-4236-9C6E-C580B3E6E8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03" y="1069"/>
              <a:ext cx="781" cy="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71" name="Line 120">
              <a:extLst>
                <a:ext uri="{FF2B5EF4-FFF2-40B4-BE49-F238E27FC236}">
                  <a16:creationId xmlns:a16="http://schemas.microsoft.com/office/drawing/2014/main" id="{6B15C7BC-56BA-4624-90A3-EF5D6DDF33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9" y="1181"/>
              <a:ext cx="358" cy="100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72" name="Line 121">
              <a:extLst>
                <a:ext uri="{FF2B5EF4-FFF2-40B4-BE49-F238E27FC236}">
                  <a16:creationId xmlns:a16="http://schemas.microsoft.com/office/drawing/2014/main" id="{3E713422-9877-4B23-AE6B-3288C81E6F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9" y="2454"/>
              <a:ext cx="748" cy="3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73" name="Line 122">
              <a:extLst>
                <a:ext uri="{FF2B5EF4-FFF2-40B4-BE49-F238E27FC236}">
                  <a16:creationId xmlns:a16="http://schemas.microsoft.com/office/drawing/2014/main" id="{7A1EF6E6-D4C7-4B73-97A2-121B470148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47" y="1226"/>
              <a:ext cx="201" cy="583"/>
            </a:xfrm>
            <a:prstGeom prst="line">
              <a:avLst/>
            </a:prstGeom>
            <a:noFill/>
            <a:ln w="12700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74" name="Line 123">
              <a:extLst>
                <a:ext uri="{FF2B5EF4-FFF2-40B4-BE49-F238E27FC236}">
                  <a16:creationId xmlns:a16="http://schemas.microsoft.com/office/drawing/2014/main" id="{FB8EA04B-C078-416E-871F-3F2F0A151F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13" y="2075"/>
              <a:ext cx="124" cy="583"/>
            </a:xfrm>
            <a:prstGeom prst="line">
              <a:avLst/>
            </a:prstGeom>
            <a:noFill/>
            <a:ln w="12700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75" name="Line 124">
              <a:extLst>
                <a:ext uri="{FF2B5EF4-FFF2-40B4-BE49-F238E27FC236}">
                  <a16:creationId xmlns:a16="http://schemas.microsoft.com/office/drawing/2014/main" id="{19AE331F-07F4-4243-A4DA-244CB7C1C8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8" y="2455"/>
              <a:ext cx="1059" cy="3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76" name="Line 125">
              <a:extLst>
                <a:ext uri="{FF2B5EF4-FFF2-40B4-BE49-F238E27FC236}">
                  <a16:creationId xmlns:a16="http://schemas.microsoft.com/office/drawing/2014/main" id="{9A95EB77-94E0-473E-B5AA-8AEE445404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93" y="1179"/>
              <a:ext cx="1137" cy="740"/>
            </a:xfrm>
            <a:prstGeom prst="line">
              <a:avLst/>
            </a:prstGeom>
            <a:noFill/>
            <a:ln w="12700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highlight>
                  <a:srgbClr val="800000"/>
                </a:highlight>
              </a:endParaRPr>
            </a:p>
          </p:txBody>
        </p:sp>
        <p:sp>
          <p:nvSpPr>
            <p:cNvPr id="103477" name="Line 126">
              <a:extLst>
                <a:ext uri="{FF2B5EF4-FFF2-40B4-BE49-F238E27FC236}">
                  <a16:creationId xmlns:a16="http://schemas.microsoft.com/office/drawing/2014/main" id="{A8804694-F115-4082-A07A-66932F0F33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38" y="1225"/>
              <a:ext cx="203" cy="100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78" name="Line 127">
              <a:extLst>
                <a:ext uri="{FF2B5EF4-FFF2-40B4-BE49-F238E27FC236}">
                  <a16:creationId xmlns:a16="http://schemas.microsoft.com/office/drawing/2014/main" id="{AD897126-8149-4224-BA4C-B687B3C3B1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7" y="2029"/>
              <a:ext cx="825" cy="315"/>
            </a:xfrm>
            <a:prstGeom prst="line">
              <a:avLst/>
            </a:prstGeom>
            <a:noFill/>
            <a:ln w="12700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79" name="Line 128">
              <a:extLst>
                <a:ext uri="{FF2B5EF4-FFF2-40B4-BE49-F238E27FC236}">
                  <a16:creationId xmlns:a16="http://schemas.microsoft.com/office/drawing/2014/main" id="{6A75DA7E-971A-4DF6-9ECF-FA449B099D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6" y="1181"/>
              <a:ext cx="560" cy="628"/>
            </a:xfrm>
            <a:prstGeom prst="line">
              <a:avLst/>
            </a:prstGeom>
            <a:noFill/>
            <a:ln w="12700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3480" name="Group 131">
              <a:extLst>
                <a:ext uri="{FF2B5EF4-FFF2-40B4-BE49-F238E27FC236}">
                  <a16:creationId xmlns:a16="http://schemas.microsoft.com/office/drawing/2014/main" id="{DEB950E8-FA52-49A8-9CF6-95B4D1649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5" y="2612"/>
              <a:ext cx="311" cy="214"/>
              <a:chOff x="2945" y="2612"/>
              <a:chExt cx="311" cy="214"/>
            </a:xfrm>
          </p:grpSpPr>
          <p:sp>
            <p:nvSpPr>
              <p:cNvPr id="103490" name="Rectangle 129">
                <a:extLst>
                  <a:ext uri="{FF2B5EF4-FFF2-40B4-BE49-F238E27FC236}">
                    <a16:creationId xmlns:a16="http://schemas.microsoft.com/office/drawing/2014/main" id="{0B3A3E27-2C97-4D82-885C-58366EBC5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5" y="2612"/>
                <a:ext cx="311" cy="2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91" name="Rectangle 130">
                <a:extLst>
                  <a:ext uri="{FF2B5EF4-FFF2-40B4-BE49-F238E27FC236}">
                    <a16:creationId xmlns:a16="http://schemas.microsoft.com/office/drawing/2014/main" id="{6BB557D2-14DA-4A6E-A8CE-C4E2721E2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5" y="2612"/>
                <a:ext cx="311" cy="214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3481" name="Rectangle 132">
              <a:extLst>
                <a:ext uri="{FF2B5EF4-FFF2-40B4-BE49-F238E27FC236}">
                  <a16:creationId xmlns:a16="http://schemas.microsoft.com/office/drawing/2014/main" id="{DB6C5C94-CE14-4AD1-BC8C-F3FA41EF3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0" y="2656"/>
              <a:ext cx="1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82" name="Rectangle 133">
              <a:extLst>
                <a:ext uri="{FF2B5EF4-FFF2-40B4-BE49-F238E27FC236}">
                  <a16:creationId xmlns:a16="http://schemas.microsoft.com/office/drawing/2014/main" id="{375406D0-FCA4-4769-A760-472E8CF92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" y="2656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483" name="Group 136">
              <a:extLst>
                <a:ext uri="{FF2B5EF4-FFF2-40B4-BE49-F238E27FC236}">
                  <a16:creationId xmlns:a16="http://schemas.microsoft.com/office/drawing/2014/main" id="{632AD74E-7C03-4CA3-9472-B4AA5CAA63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04" y="2612"/>
              <a:ext cx="311" cy="214"/>
              <a:chOff x="4504" y="2612"/>
              <a:chExt cx="311" cy="214"/>
            </a:xfrm>
          </p:grpSpPr>
          <p:sp>
            <p:nvSpPr>
              <p:cNvPr id="103488" name="Rectangle 134">
                <a:extLst>
                  <a:ext uri="{FF2B5EF4-FFF2-40B4-BE49-F238E27FC236}">
                    <a16:creationId xmlns:a16="http://schemas.microsoft.com/office/drawing/2014/main" id="{3AEF027D-EF1D-42CF-9328-8FB3501DB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4" y="2612"/>
                <a:ext cx="311" cy="2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89" name="Rectangle 135">
                <a:extLst>
                  <a:ext uri="{FF2B5EF4-FFF2-40B4-BE49-F238E27FC236}">
                    <a16:creationId xmlns:a16="http://schemas.microsoft.com/office/drawing/2014/main" id="{56C343C3-0017-40B2-97B8-02F89FD5B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4" y="2612"/>
                <a:ext cx="311" cy="214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3484" name="Rectangle 137">
              <a:extLst>
                <a:ext uri="{FF2B5EF4-FFF2-40B4-BE49-F238E27FC236}">
                  <a16:creationId xmlns:a16="http://schemas.microsoft.com/office/drawing/2014/main" id="{AE04F8E0-BB9C-4AD1-9044-53902C425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" y="2656"/>
              <a:ext cx="1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7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85" name="Rectangle 138">
              <a:extLst>
                <a:ext uri="{FF2B5EF4-FFF2-40B4-BE49-F238E27FC236}">
                  <a16:creationId xmlns:a16="http://schemas.microsoft.com/office/drawing/2014/main" id="{9E415614-C9E6-4C76-9D5C-EE9F958BF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656"/>
              <a:ext cx="9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86" name="Line 139">
              <a:extLst>
                <a:ext uri="{FF2B5EF4-FFF2-40B4-BE49-F238E27FC236}">
                  <a16:creationId xmlns:a16="http://schemas.microsoft.com/office/drawing/2014/main" id="{671DE258-8B25-4974-A572-E70650610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56" y="2056"/>
              <a:ext cx="978" cy="308"/>
            </a:xfrm>
            <a:prstGeom prst="line">
              <a:avLst/>
            </a:prstGeom>
            <a:noFill/>
            <a:ln w="12700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87" name="Line 140">
              <a:extLst>
                <a:ext uri="{FF2B5EF4-FFF2-40B4-BE49-F238E27FC236}">
                  <a16:creationId xmlns:a16="http://schemas.microsoft.com/office/drawing/2014/main" id="{DDE7D80A-FE74-4749-B5AC-117FB61D89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7" y="1210"/>
              <a:ext cx="1454" cy="637"/>
            </a:xfrm>
            <a:prstGeom prst="line">
              <a:avLst/>
            </a:prstGeom>
            <a:noFill/>
            <a:ln w="12700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3536" name="Content Placeholder 103535">
            <a:extLst>
              <a:ext uri="{FF2B5EF4-FFF2-40B4-BE49-F238E27FC236}">
                <a16:creationId xmlns:a16="http://schemas.microsoft.com/office/drawing/2014/main" id="{C9457F0E-89B3-4F3C-8486-6AC41E0B2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56" y="1348329"/>
            <a:ext cx="7049664" cy="3967891"/>
          </a:xfrm>
        </p:spPr>
        <p:txBody>
          <a:bodyPr/>
          <a:lstStyle/>
          <a:p>
            <a:r>
              <a:rPr lang="en-US" sz="1800">
                <a:effectLst/>
              </a:rPr>
              <a:t>Thỏa hiệp (A)= cost(A,D)-cost(A,B)=2-7=-5</a:t>
            </a:r>
          </a:p>
          <a:p>
            <a:r>
              <a:rPr lang="en-US" sz="1800">
                <a:effectLst/>
              </a:rPr>
              <a:t>Thỏa hiệp (C)= cost(C,D)-cost(C,B)=4-4=0</a:t>
            </a:r>
          </a:p>
          <a:p>
            <a:r>
              <a:rPr lang="en-US" sz="1800">
                <a:effectLst/>
              </a:rPr>
              <a:t>Thỏa hiệp (D)= cost(D,A)-cost(D,B)=2-3=-1</a:t>
            </a:r>
          </a:p>
          <a:p>
            <a:r>
              <a:rPr lang="en-US" sz="1800">
                <a:effectLst/>
              </a:rPr>
              <a:t>Thỏa hiệp (E)= cost(E,D)-cost(E,B)=7-3=4&gt;0</a:t>
            </a:r>
          </a:p>
          <a:p>
            <a:r>
              <a:rPr lang="en-US" sz="1800">
                <a:effectLst/>
              </a:rPr>
              <a:t>Thỏa hiệp (F)= cost(F,G)-cost(F,B)=6-7=-1</a:t>
            </a:r>
          </a:p>
          <a:p>
            <a:r>
              <a:rPr lang="en-US" sz="1800">
                <a:effectLst/>
              </a:rPr>
              <a:t>Thỏa hiệp (G)= cost(G,F)-cost(G,B)=6-6=0</a:t>
            </a:r>
          </a:p>
          <a:p>
            <a:r>
              <a:rPr lang="en-US" sz="1800">
                <a:effectLst/>
              </a:rPr>
              <a:t>Thỏa hiệp (H)= cost(H,G)-cost(H,B)=7-2=5 &gt;0</a:t>
            </a:r>
          </a:p>
          <a:p>
            <a:r>
              <a:rPr lang="en-US" sz="1800">
                <a:effectLst/>
              </a:rPr>
              <a:t>→ Thỏa hiệp (A) min. Ghép (A,D) chấp nhận vì W</a:t>
            </a:r>
            <a:r>
              <a:rPr lang="en-US" sz="1800" baseline="-25000">
                <a:effectLst/>
              </a:rPr>
              <a:t>A</a:t>
            </a:r>
            <a:r>
              <a:rPr lang="en-US" sz="1800">
                <a:effectLst/>
              </a:rPr>
              <a:t>+W</a:t>
            </a:r>
            <a:r>
              <a:rPr lang="en-US" sz="1800" baseline="-25000">
                <a:effectLst/>
              </a:rPr>
              <a:t>D</a:t>
            </a:r>
            <a:r>
              <a:rPr lang="en-US" sz="1800">
                <a:effectLst/>
              </a:rPr>
              <a:t>=4=w</a:t>
            </a:r>
          </a:p>
          <a:p>
            <a:endParaRPr lang="en-US" sz="1800"/>
          </a:p>
        </p:txBody>
      </p:sp>
      <p:pic>
        <p:nvPicPr>
          <p:cNvPr id="103538" name="Picture 103537">
            <a:extLst>
              <a:ext uri="{FF2B5EF4-FFF2-40B4-BE49-F238E27FC236}">
                <a16:creationId xmlns:a16="http://schemas.microsoft.com/office/drawing/2014/main" id="{37204628-F09F-4A08-8061-9F7CEA7D9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969" y="4536941"/>
            <a:ext cx="3923393" cy="2390987"/>
          </a:xfrm>
          <a:prstGeom prst="rect">
            <a:avLst/>
          </a:prstGeom>
        </p:spPr>
      </p:pic>
      <p:grpSp>
        <p:nvGrpSpPr>
          <p:cNvPr id="34" name="Nhóm 33">
            <a:extLst>
              <a:ext uri="{FF2B5EF4-FFF2-40B4-BE49-F238E27FC236}">
                <a16:creationId xmlns:a16="http://schemas.microsoft.com/office/drawing/2014/main" id="{224F88ED-5182-9C45-AD40-2BC50EC802B3}"/>
              </a:ext>
            </a:extLst>
          </p:cNvPr>
          <p:cNvGrpSpPr/>
          <p:nvPr/>
        </p:nvGrpSpPr>
        <p:grpSpPr>
          <a:xfrm>
            <a:off x="5657946" y="2022859"/>
            <a:ext cx="272880" cy="220680"/>
            <a:chOff x="5657946" y="2022859"/>
            <a:chExt cx="272880" cy="22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Viết tay 2">
                  <a:extLst>
                    <a:ext uri="{FF2B5EF4-FFF2-40B4-BE49-F238E27FC236}">
                      <a16:creationId xmlns:a16="http://schemas.microsoft.com/office/drawing/2014/main" id="{8021F52B-74CB-5946-B457-C1909FEA8C34}"/>
                    </a:ext>
                  </a:extLst>
                </p14:cNvPr>
                <p14:cNvContentPartPr/>
                <p14:nvPr/>
              </p14:nvContentPartPr>
              <p14:xfrm>
                <a:off x="5851986" y="2022859"/>
                <a:ext cx="10800" cy="16200"/>
              </p14:xfrm>
            </p:contentPart>
          </mc:Choice>
          <mc:Fallback>
            <p:pic>
              <p:nvPicPr>
                <p:cNvPr id="3" name="Viết tay 2">
                  <a:extLst>
                    <a:ext uri="{FF2B5EF4-FFF2-40B4-BE49-F238E27FC236}">
                      <a16:creationId xmlns:a16="http://schemas.microsoft.com/office/drawing/2014/main" id="{8021F52B-74CB-5946-B457-C1909FEA8C3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37005" y="2007027"/>
                  <a:ext cx="40413" cy="47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2" name="Viết tay 31">
                  <a:extLst>
                    <a:ext uri="{FF2B5EF4-FFF2-40B4-BE49-F238E27FC236}">
                      <a16:creationId xmlns:a16="http://schemas.microsoft.com/office/drawing/2014/main" id="{3A761E78-F15D-D843-8288-BD49A085CDBB}"/>
                    </a:ext>
                  </a:extLst>
                </p14:cNvPr>
                <p14:cNvContentPartPr/>
                <p14:nvPr/>
              </p14:nvContentPartPr>
              <p14:xfrm>
                <a:off x="5783586" y="2038699"/>
                <a:ext cx="147240" cy="63360"/>
              </p14:xfrm>
            </p:contentPart>
          </mc:Choice>
          <mc:Fallback>
            <p:pic>
              <p:nvPicPr>
                <p:cNvPr id="32" name="Viết tay 31">
                  <a:extLst>
                    <a:ext uri="{FF2B5EF4-FFF2-40B4-BE49-F238E27FC236}">
                      <a16:creationId xmlns:a16="http://schemas.microsoft.com/office/drawing/2014/main" id="{3A761E78-F15D-D843-8288-BD49A085CDB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68106" y="2023219"/>
                  <a:ext cx="1778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3" name="Viết tay 32">
                  <a:extLst>
                    <a:ext uri="{FF2B5EF4-FFF2-40B4-BE49-F238E27FC236}">
                      <a16:creationId xmlns:a16="http://schemas.microsoft.com/office/drawing/2014/main" id="{044118AF-EE9A-5F44-A9B2-6CA9AFAAF366}"/>
                    </a:ext>
                  </a:extLst>
                </p14:cNvPr>
                <p14:cNvContentPartPr/>
                <p14:nvPr/>
              </p14:nvContentPartPr>
              <p14:xfrm>
                <a:off x="5657946" y="2049139"/>
                <a:ext cx="215640" cy="194400"/>
              </p14:xfrm>
            </p:contentPart>
          </mc:Choice>
          <mc:Fallback>
            <p:pic>
              <p:nvPicPr>
                <p:cNvPr id="33" name="Viết tay 32">
                  <a:extLst>
                    <a:ext uri="{FF2B5EF4-FFF2-40B4-BE49-F238E27FC236}">
                      <a16:creationId xmlns:a16="http://schemas.microsoft.com/office/drawing/2014/main" id="{044118AF-EE9A-5F44-A9B2-6CA9AFAAF36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42466" y="2033688"/>
                  <a:ext cx="246240" cy="22494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Nhóm 39">
            <a:extLst>
              <a:ext uri="{FF2B5EF4-FFF2-40B4-BE49-F238E27FC236}">
                <a16:creationId xmlns:a16="http://schemas.microsoft.com/office/drawing/2014/main" id="{96A54917-12A9-2941-B93A-D33C11D446E3}"/>
              </a:ext>
            </a:extLst>
          </p:cNvPr>
          <p:cNvGrpSpPr/>
          <p:nvPr/>
        </p:nvGrpSpPr>
        <p:grpSpPr>
          <a:xfrm>
            <a:off x="5768106" y="4977379"/>
            <a:ext cx="136800" cy="105480"/>
            <a:chOff x="5768106" y="4977379"/>
            <a:chExt cx="136800" cy="10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8" name="Viết tay 37">
                  <a:extLst>
                    <a:ext uri="{FF2B5EF4-FFF2-40B4-BE49-F238E27FC236}">
                      <a16:creationId xmlns:a16="http://schemas.microsoft.com/office/drawing/2014/main" id="{422C8F06-1CAA-CF4D-A033-C26ED2444D19}"/>
                    </a:ext>
                  </a:extLst>
                </p14:cNvPr>
                <p14:cNvContentPartPr/>
                <p14:nvPr/>
              </p14:nvContentPartPr>
              <p14:xfrm>
                <a:off x="5768106" y="5003659"/>
                <a:ext cx="136800" cy="68760"/>
              </p14:xfrm>
            </p:contentPart>
          </mc:Choice>
          <mc:Fallback>
            <p:pic>
              <p:nvPicPr>
                <p:cNvPr id="38" name="Viết tay 37">
                  <a:extLst>
                    <a:ext uri="{FF2B5EF4-FFF2-40B4-BE49-F238E27FC236}">
                      <a16:creationId xmlns:a16="http://schemas.microsoft.com/office/drawing/2014/main" id="{422C8F06-1CAA-CF4D-A033-C26ED2444D1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52626" y="4988098"/>
                  <a:ext cx="167400" cy="995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9" name="Viết tay 38">
                  <a:extLst>
                    <a:ext uri="{FF2B5EF4-FFF2-40B4-BE49-F238E27FC236}">
                      <a16:creationId xmlns:a16="http://schemas.microsoft.com/office/drawing/2014/main" id="{445E63B2-8B11-D248-A5CA-0D52B444B912}"/>
                    </a:ext>
                  </a:extLst>
                </p14:cNvPr>
                <p14:cNvContentPartPr/>
                <p14:nvPr/>
              </p14:nvContentPartPr>
              <p14:xfrm>
                <a:off x="5788986" y="4977379"/>
                <a:ext cx="100080" cy="105480"/>
              </p14:xfrm>
            </p:contentPart>
          </mc:Choice>
          <mc:Fallback>
            <p:pic>
              <p:nvPicPr>
                <p:cNvPr id="39" name="Viết tay 38">
                  <a:extLst>
                    <a:ext uri="{FF2B5EF4-FFF2-40B4-BE49-F238E27FC236}">
                      <a16:creationId xmlns:a16="http://schemas.microsoft.com/office/drawing/2014/main" id="{445E63B2-8B11-D248-A5CA-0D52B444B91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73506" y="4961846"/>
                  <a:ext cx="130680" cy="13618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0" name="Viết tay 59">
                <a:extLst>
                  <a:ext uri="{FF2B5EF4-FFF2-40B4-BE49-F238E27FC236}">
                    <a16:creationId xmlns:a16="http://schemas.microsoft.com/office/drawing/2014/main" id="{4669EF6E-BD0B-0441-91C0-5E68E0C970E1}"/>
                  </a:ext>
                </a:extLst>
              </p14:cNvPr>
              <p14:cNvContentPartPr/>
              <p14:nvPr/>
            </p14:nvContentPartPr>
            <p14:xfrm>
              <a:off x="2026266" y="4502179"/>
              <a:ext cx="580680" cy="55800"/>
            </p14:xfrm>
          </p:contentPart>
        </mc:Choice>
        <mc:Fallback>
          <p:pic>
            <p:nvPicPr>
              <p:cNvPr id="60" name="Viết tay 59">
                <a:extLst>
                  <a:ext uri="{FF2B5EF4-FFF2-40B4-BE49-F238E27FC236}">
                    <a16:creationId xmlns:a16="http://schemas.microsoft.com/office/drawing/2014/main" id="{4669EF6E-BD0B-0441-91C0-5E68E0C970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10786" y="4486699"/>
                <a:ext cx="611280" cy="8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Nhóm 62">
            <a:extLst>
              <a:ext uri="{FF2B5EF4-FFF2-40B4-BE49-F238E27FC236}">
                <a16:creationId xmlns:a16="http://schemas.microsoft.com/office/drawing/2014/main" id="{F938A4B7-9900-914D-B6B7-5F1A1DBD2428}"/>
              </a:ext>
            </a:extLst>
          </p:cNvPr>
          <p:cNvGrpSpPr/>
          <p:nvPr/>
        </p:nvGrpSpPr>
        <p:grpSpPr>
          <a:xfrm>
            <a:off x="7741266" y="3975139"/>
            <a:ext cx="199800" cy="412920"/>
            <a:chOff x="7741266" y="3975139"/>
            <a:chExt cx="199800" cy="41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61" name="Viết tay 60">
                  <a:extLst>
                    <a:ext uri="{FF2B5EF4-FFF2-40B4-BE49-F238E27FC236}">
                      <a16:creationId xmlns:a16="http://schemas.microsoft.com/office/drawing/2014/main" id="{27DBC213-C581-1149-BD60-42604266536A}"/>
                    </a:ext>
                  </a:extLst>
                </p14:cNvPr>
                <p14:cNvContentPartPr/>
                <p14:nvPr/>
              </p14:nvContentPartPr>
              <p14:xfrm>
                <a:off x="7788426" y="3975139"/>
                <a:ext cx="26640" cy="341640"/>
              </p14:xfrm>
            </p:contentPart>
          </mc:Choice>
          <mc:Fallback>
            <p:pic>
              <p:nvPicPr>
                <p:cNvPr id="61" name="Viết tay 60">
                  <a:extLst>
                    <a:ext uri="{FF2B5EF4-FFF2-40B4-BE49-F238E27FC236}">
                      <a16:creationId xmlns:a16="http://schemas.microsoft.com/office/drawing/2014/main" id="{27DBC213-C581-1149-BD60-42604266536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72734" y="3959659"/>
                  <a:ext cx="57659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62" name="Viết tay 61">
                  <a:extLst>
                    <a:ext uri="{FF2B5EF4-FFF2-40B4-BE49-F238E27FC236}">
                      <a16:creationId xmlns:a16="http://schemas.microsoft.com/office/drawing/2014/main" id="{2035520C-B420-034E-B49B-2D47D4B0E135}"/>
                    </a:ext>
                  </a:extLst>
                </p14:cNvPr>
                <p14:cNvContentPartPr/>
                <p14:nvPr/>
              </p14:nvContentPartPr>
              <p14:xfrm>
                <a:off x="7741266" y="4232179"/>
                <a:ext cx="199800" cy="155880"/>
              </p14:xfrm>
            </p:contentPart>
          </mc:Choice>
          <mc:Fallback>
            <p:pic>
              <p:nvPicPr>
                <p:cNvPr id="62" name="Viết tay 61">
                  <a:extLst>
                    <a:ext uri="{FF2B5EF4-FFF2-40B4-BE49-F238E27FC236}">
                      <a16:creationId xmlns:a16="http://schemas.microsoft.com/office/drawing/2014/main" id="{2035520C-B420-034E-B49B-2D47D4B0E1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25786" y="4216699"/>
                  <a:ext cx="23040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540" name="Nhóm 103539">
            <a:extLst>
              <a:ext uri="{FF2B5EF4-FFF2-40B4-BE49-F238E27FC236}">
                <a16:creationId xmlns:a16="http://schemas.microsoft.com/office/drawing/2014/main" id="{7CE9D43F-2454-E045-B2DB-0E737821DF48}"/>
              </a:ext>
            </a:extLst>
          </p:cNvPr>
          <p:cNvGrpSpPr/>
          <p:nvPr/>
        </p:nvGrpSpPr>
        <p:grpSpPr>
          <a:xfrm>
            <a:off x="4975386" y="1367659"/>
            <a:ext cx="325800" cy="304200"/>
            <a:chOff x="4975386" y="1367659"/>
            <a:chExt cx="325800" cy="30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3537" name="Viết tay 103536">
                  <a:extLst>
                    <a:ext uri="{FF2B5EF4-FFF2-40B4-BE49-F238E27FC236}">
                      <a16:creationId xmlns:a16="http://schemas.microsoft.com/office/drawing/2014/main" id="{C513F8F0-A4F5-9F42-8910-C3771E09F9E3}"/>
                    </a:ext>
                  </a:extLst>
                </p14:cNvPr>
                <p14:cNvContentPartPr/>
                <p14:nvPr/>
              </p14:nvContentPartPr>
              <p14:xfrm>
                <a:off x="4975386" y="1429939"/>
                <a:ext cx="173520" cy="241920"/>
              </p14:xfrm>
            </p:contentPart>
          </mc:Choice>
          <mc:Fallback>
            <p:pic>
              <p:nvPicPr>
                <p:cNvPr id="103537" name="Viết tay 103536">
                  <a:extLst>
                    <a:ext uri="{FF2B5EF4-FFF2-40B4-BE49-F238E27FC236}">
                      <a16:creationId xmlns:a16="http://schemas.microsoft.com/office/drawing/2014/main" id="{C513F8F0-A4F5-9F42-8910-C3771E09F9E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959906" y="1414459"/>
                  <a:ext cx="2041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03539" name="Viết tay 103538">
                  <a:extLst>
                    <a:ext uri="{FF2B5EF4-FFF2-40B4-BE49-F238E27FC236}">
                      <a16:creationId xmlns:a16="http://schemas.microsoft.com/office/drawing/2014/main" id="{AA9243CD-DC40-2A4A-9918-E30F9D29B44E}"/>
                    </a:ext>
                  </a:extLst>
                </p14:cNvPr>
                <p14:cNvContentPartPr/>
                <p14:nvPr/>
              </p14:nvContentPartPr>
              <p14:xfrm>
                <a:off x="5174826" y="1367659"/>
                <a:ext cx="126360" cy="183600"/>
              </p14:xfrm>
            </p:contentPart>
          </mc:Choice>
          <mc:Fallback>
            <p:pic>
              <p:nvPicPr>
                <p:cNvPr id="103539" name="Viết tay 103538">
                  <a:extLst>
                    <a:ext uri="{FF2B5EF4-FFF2-40B4-BE49-F238E27FC236}">
                      <a16:creationId xmlns:a16="http://schemas.microsoft.com/office/drawing/2014/main" id="{AA9243CD-DC40-2A4A-9918-E30F9D29B44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159346" y="1352179"/>
                  <a:ext cx="15696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543" name="Nhóm 103542">
            <a:extLst>
              <a:ext uri="{FF2B5EF4-FFF2-40B4-BE49-F238E27FC236}">
                <a16:creationId xmlns:a16="http://schemas.microsoft.com/office/drawing/2014/main" id="{3B6CAF10-88AA-944B-A511-B76BC07BEE01}"/>
              </a:ext>
            </a:extLst>
          </p:cNvPr>
          <p:cNvGrpSpPr/>
          <p:nvPr/>
        </p:nvGrpSpPr>
        <p:grpSpPr>
          <a:xfrm>
            <a:off x="5007066" y="2232739"/>
            <a:ext cx="293400" cy="157680"/>
            <a:chOff x="5007066" y="2232739"/>
            <a:chExt cx="293400" cy="15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03541" name="Viết tay 103540">
                  <a:extLst>
                    <a:ext uri="{FF2B5EF4-FFF2-40B4-BE49-F238E27FC236}">
                      <a16:creationId xmlns:a16="http://schemas.microsoft.com/office/drawing/2014/main" id="{7554E70D-498F-6A47-8BF6-4DEE4FC3BEDB}"/>
                    </a:ext>
                  </a:extLst>
                </p14:cNvPr>
                <p14:cNvContentPartPr/>
                <p14:nvPr/>
              </p14:nvContentPartPr>
              <p14:xfrm>
                <a:off x="5007066" y="2232739"/>
                <a:ext cx="136800" cy="157680"/>
              </p14:xfrm>
            </p:contentPart>
          </mc:Choice>
          <mc:Fallback>
            <p:pic>
              <p:nvPicPr>
                <p:cNvPr id="103541" name="Viết tay 103540">
                  <a:extLst>
                    <a:ext uri="{FF2B5EF4-FFF2-40B4-BE49-F238E27FC236}">
                      <a16:creationId xmlns:a16="http://schemas.microsoft.com/office/drawing/2014/main" id="{7554E70D-498F-6A47-8BF6-4DEE4FC3BED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991586" y="2217259"/>
                  <a:ext cx="1674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03542" name="Viết tay 103541">
                  <a:extLst>
                    <a:ext uri="{FF2B5EF4-FFF2-40B4-BE49-F238E27FC236}">
                      <a16:creationId xmlns:a16="http://schemas.microsoft.com/office/drawing/2014/main" id="{592D31E0-EE37-CA40-AE20-89417501890C}"/>
                    </a:ext>
                  </a:extLst>
                </p14:cNvPr>
                <p14:cNvContentPartPr/>
                <p14:nvPr/>
              </p14:nvContentPartPr>
              <p14:xfrm>
                <a:off x="5201106" y="2243899"/>
                <a:ext cx="99360" cy="125640"/>
              </p14:xfrm>
            </p:contentPart>
          </mc:Choice>
          <mc:Fallback>
            <p:pic>
              <p:nvPicPr>
                <p:cNvPr id="103542" name="Viết tay 103541">
                  <a:extLst>
                    <a:ext uri="{FF2B5EF4-FFF2-40B4-BE49-F238E27FC236}">
                      <a16:creationId xmlns:a16="http://schemas.microsoft.com/office/drawing/2014/main" id="{592D31E0-EE37-CA40-AE20-89417501890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185626" y="2228463"/>
                  <a:ext cx="129960" cy="1561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546" name="Nhóm 103545">
            <a:extLst>
              <a:ext uri="{FF2B5EF4-FFF2-40B4-BE49-F238E27FC236}">
                <a16:creationId xmlns:a16="http://schemas.microsoft.com/office/drawing/2014/main" id="{8A1AACAF-00CF-9143-9C20-3AB7509D9258}"/>
              </a:ext>
            </a:extLst>
          </p:cNvPr>
          <p:cNvGrpSpPr/>
          <p:nvPr/>
        </p:nvGrpSpPr>
        <p:grpSpPr>
          <a:xfrm>
            <a:off x="4912746" y="3040939"/>
            <a:ext cx="414720" cy="210240"/>
            <a:chOff x="4912746" y="3040939"/>
            <a:chExt cx="414720" cy="21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03544" name="Viết tay 103543">
                  <a:extLst>
                    <a:ext uri="{FF2B5EF4-FFF2-40B4-BE49-F238E27FC236}">
                      <a16:creationId xmlns:a16="http://schemas.microsoft.com/office/drawing/2014/main" id="{3333745D-164E-884C-B9C8-44AD617D77E4}"/>
                    </a:ext>
                  </a:extLst>
                </p14:cNvPr>
                <p14:cNvContentPartPr/>
                <p14:nvPr/>
              </p14:nvContentPartPr>
              <p14:xfrm>
                <a:off x="4912746" y="3056779"/>
                <a:ext cx="142200" cy="194400"/>
              </p14:xfrm>
            </p:contentPart>
          </mc:Choice>
          <mc:Fallback>
            <p:pic>
              <p:nvPicPr>
                <p:cNvPr id="103544" name="Viết tay 103543">
                  <a:extLst>
                    <a:ext uri="{FF2B5EF4-FFF2-40B4-BE49-F238E27FC236}">
                      <a16:creationId xmlns:a16="http://schemas.microsoft.com/office/drawing/2014/main" id="{3333745D-164E-884C-B9C8-44AD617D77E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97266" y="3041328"/>
                  <a:ext cx="172800" cy="224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03545" name="Viết tay 103544">
                  <a:extLst>
                    <a:ext uri="{FF2B5EF4-FFF2-40B4-BE49-F238E27FC236}">
                      <a16:creationId xmlns:a16="http://schemas.microsoft.com/office/drawing/2014/main" id="{E722D009-FBC1-1C43-B54A-389EDBE0C964}"/>
                    </a:ext>
                  </a:extLst>
                </p14:cNvPr>
                <p14:cNvContentPartPr/>
                <p14:nvPr/>
              </p14:nvContentPartPr>
              <p14:xfrm>
                <a:off x="5164386" y="3040939"/>
                <a:ext cx="163080" cy="163080"/>
              </p14:xfrm>
            </p:contentPart>
          </mc:Choice>
          <mc:Fallback>
            <p:pic>
              <p:nvPicPr>
                <p:cNvPr id="103545" name="Viết tay 103544">
                  <a:extLst>
                    <a:ext uri="{FF2B5EF4-FFF2-40B4-BE49-F238E27FC236}">
                      <a16:creationId xmlns:a16="http://schemas.microsoft.com/office/drawing/2014/main" id="{E722D009-FBC1-1C43-B54A-389EDBE0C96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148906" y="3025459"/>
                  <a:ext cx="193680" cy="19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03547" name="Viết tay 103546">
                <a:extLst>
                  <a:ext uri="{FF2B5EF4-FFF2-40B4-BE49-F238E27FC236}">
                    <a16:creationId xmlns:a16="http://schemas.microsoft.com/office/drawing/2014/main" id="{9C3386E7-5F43-5D40-9A47-D152CC022E20}"/>
                  </a:ext>
                </a:extLst>
              </p14:cNvPr>
              <p14:cNvContentPartPr/>
              <p14:nvPr/>
            </p14:nvContentPartPr>
            <p14:xfrm>
              <a:off x="6586746" y="5969179"/>
              <a:ext cx="26640" cy="37080"/>
            </p14:xfrm>
          </p:contentPart>
        </mc:Choice>
        <mc:Fallback>
          <p:pic>
            <p:nvPicPr>
              <p:cNvPr id="103547" name="Viết tay 103546">
                <a:extLst>
                  <a:ext uri="{FF2B5EF4-FFF2-40B4-BE49-F238E27FC236}">
                    <a16:creationId xmlns:a16="http://schemas.microsoft.com/office/drawing/2014/main" id="{9C3386E7-5F43-5D40-9A47-D152CC022E2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550746" y="5897179"/>
                <a:ext cx="98280" cy="18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35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1EAB-504D-4093-B3C8-5B89EB7F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 2 Esau-William (4)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01E62-581E-407B-90FB-279920BC34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98EDCE-5261-47AD-9CC6-2C41C449F7B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03536" name="Content Placeholder 103535">
            <a:extLst>
              <a:ext uri="{FF2B5EF4-FFF2-40B4-BE49-F238E27FC236}">
                <a16:creationId xmlns:a16="http://schemas.microsoft.com/office/drawing/2014/main" id="{C9457F0E-89B3-4F3C-8486-6AC41E0B2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56" y="1348329"/>
            <a:ext cx="7049664" cy="3967891"/>
          </a:xfrm>
        </p:spPr>
        <p:txBody>
          <a:bodyPr/>
          <a:lstStyle/>
          <a:p>
            <a:pPr lvl="0"/>
            <a:r>
              <a:rPr lang="en-US" sz="1800">
                <a:effectLst/>
              </a:rPr>
              <a:t>Cập nhật hàm thỏa hiệp</a:t>
            </a:r>
          </a:p>
          <a:p>
            <a:r>
              <a:rPr lang="en-US" sz="1800">
                <a:effectLst/>
              </a:rPr>
              <a:t>Thỏa hiệp (A)= cost(A,C)-cost(D,B)=5-3=2&gt;0</a:t>
            </a:r>
          </a:p>
          <a:p>
            <a:r>
              <a:rPr lang="en-US" sz="1800">
                <a:effectLst/>
              </a:rPr>
              <a:t>Thỏa hiệp (D)= cost(D,C)-cost(D,B)=4-3=1&gt;0</a:t>
            </a:r>
          </a:p>
          <a:p>
            <a:r>
              <a:rPr lang="en-US" sz="1800">
                <a:effectLst/>
              </a:rPr>
              <a:t>Thỏa hiệp (F)= cost(F,G)-cost(F,B)=6-7=-1</a:t>
            </a:r>
          </a:p>
          <a:p>
            <a:r>
              <a:rPr lang="en-US" sz="1800">
                <a:effectLst/>
              </a:rPr>
              <a:t>→ Thỏa hiệp (F) min.</a:t>
            </a:r>
          </a:p>
          <a:p>
            <a:r>
              <a:rPr lang="en-US" sz="1800">
                <a:effectLst/>
              </a:rPr>
              <a:t> Ghép (F,G) chấp nhận vì W</a:t>
            </a:r>
            <a:r>
              <a:rPr lang="en-US" sz="1800" baseline="-25000">
                <a:effectLst/>
              </a:rPr>
              <a:t>F</a:t>
            </a:r>
            <a:r>
              <a:rPr lang="en-US" sz="1800">
                <a:effectLst/>
              </a:rPr>
              <a:t>+ W</a:t>
            </a:r>
            <a:r>
              <a:rPr lang="en-US" sz="1800" baseline="-25000">
                <a:effectLst/>
              </a:rPr>
              <a:t>G</a:t>
            </a:r>
            <a:r>
              <a:rPr lang="en-US" sz="1800">
                <a:effectLst/>
              </a:rPr>
              <a:t> =1+3=4=w</a:t>
            </a:r>
          </a:p>
          <a:p>
            <a:endParaRPr lang="en-US" sz="1800"/>
          </a:p>
        </p:txBody>
      </p:sp>
      <p:pic>
        <p:nvPicPr>
          <p:cNvPr id="103538" name="Picture 103537">
            <a:extLst>
              <a:ext uri="{FF2B5EF4-FFF2-40B4-BE49-F238E27FC236}">
                <a16:creationId xmlns:a16="http://schemas.microsoft.com/office/drawing/2014/main" id="{37204628-F09F-4A08-8061-9F7CEA7D9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581" y="1217850"/>
            <a:ext cx="4204763" cy="2562459"/>
          </a:xfrm>
          <a:prstGeom prst="rect">
            <a:avLst/>
          </a:prstGeom>
        </p:spPr>
      </p:pic>
      <p:sp>
        <p:nvSpPr>
          <p:cNvPr id="282" name="AutoShape 3">
            <a:extLst>
              <a:ext uri="{FF2B5EF4-FFF2-40B4-BE49-F238E27FC236}">
                <a16:creationId xmlns:a16="http://schemas.microsoft.com/office/drawing/2014/main" id="{BB4C70A5-9936-4B68-9956-D25622F2BD19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419600" y="4192084"/>
            <a:ext cx="4395784" cy="263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31" name="Group 88">
            <a:extLst>
              <a:ext uri="{FF2B5EF4-FFF2-40B4-BE49-F238E27FC236}">
                <a16:creationId xmlns:a16="http://schemas.microsoft.com/office/drawing/2014/main" id="{DEDB9587-3DF1-4ECF-ACFB-DFDEFE634ED3}"/>
              </a:ext>
            </a:extLst>
          </p:cNvPr>
          <p:cNvGrpSpPr>
            <a:grpSpLocks/>
          </p:cNvGrpSpPr>
          <p:nvPr/>
        </p:nvGrpSpPr>
        <p:grpSpPr bwMode="auto">
          <a:xfrm>
            <a:off x="6217237" y="6423811"/>
            <a:ext cx="397063" cy="398340"/>
            <a:chOff x="3647" y="2612"/>
            <a:chExt cx="311" cy="312"/>
          </a:xfrm>
        </p:grpSpPr>
        <p:sp>
          <p:nvSpPr>
            <p:cNvPr id="383" name="Oval 86">
              <a:extLst>
                <a:ext uri="{FF2B5EF4-FFF2-40B4-BE49-F238E27FC236}">
                  <a16:creationId xmlns:a16="http://schemas.microsoft.com/office/drawing/2014/main" id="{A190FF94-956D-4788-8C9F-F76B7BA52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7" y="2612"/>
              <a:ext cx="311" cy="312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Oval 87">
              <a:extLst>
                <a:ext uri="{FF2B5EF4-FFF2-40B4-BE49-F238E27FC236}">
                  <a16:creationId xmlns:a16="http://schemas.microsoft.com/office/drawing/2014/main" id="{A3C781F0-DD34-456F-8B45-C83BE18A5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7" y="2612"/>
              <a:ext cx="311" cy="312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B84B124-E167-48DA-9730-1B1C4454AB96}"/>
              </a:ext>
            </a:extLst>
          </p:cNvPr>
          <p:cNvGrpSpPr/>
          <p:nvPr/>
        </p:nvGrpSpPr>
        <p:grpSpPr>
          <a:xfrm>
            <a:off x="4419600" y="4192084"/>
            <a:ext cx="4383017" cy="2549633"/>
            <a:chOff x="4419600" y="4192084"/>
            <a:chExt cx="4383017" cy="2549633"/>
          </a:xfrm>
        </p:grpSpPr>
        <p:sp>
          <p:nvSpPr>
            <p:cNvPr id="283" name="Rectangle 5">
              <a:extLst>
                <a:ext uri="{FF2B5EF4-FFF2-40B4-BE49-F238E27FC236}">
                  <a16:creationId xmlns:a16="http://schemas.microsoft.com/office/drawing/2014/main" id="{F4162078-5817-46BC-8DAA-9D8ED228B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192084"/>
              <a:ext cx="112352" cy="238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284" name="Group 8">
              <a:extLst>
                <a:ext uri="{FF2B5EF4-FFF2-40B4-BE49-F238E27FC236}">
                  <a16:creationId xmlns:a16="http://schemas.microsoft.com/office/drawing/2014/main" id="{851D7687-E64E-46AD-9B74-3EED83035A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81840" y="5720332"/>
              <a:ext cx="397063" cy="271944"/>
              <a:chOff x="3071" y="2061"/>
              <a:chExt cx="311" cy="213"/>
            </a:xfrm>
          </p:grpSpPr>
          <p:sp>
            <p:nvSpPr>
              <p:cNvPr id="415" name="Rectangle 6">
                <a:extLst>
                  <a:ext uri="{FF2B5EF4-FFF2-40B4-BE49-F238E27FC236}">
                    <a16:creationId xmlns:a16="http://schemas.microsoft.com/office/drawing/2014/main" id="{CE63C873-0A43-423A-A657-3F203F9FD6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1" y="2061"/>
                <a:ext cx="311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Rectangle 7">
                <a:extLst>
                  <a:ext uri="{FF2B5EF4-FFF2-40B4-BE49-F238E27FC236}">
                    <a16:creationId xmlns:a16="http://schemas.microsoft.com/office/drawing/2014/main" id="{5E7FC11E-8541-4EAE-B835-AACCED0C9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1" y="2061"/>
                <a:ext cx="311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5" name="Rectangle 10">
              <a:extLst>
                <a:ext uri="{FF2B5EF4-FFF2-40B4-BE49-F238E27FC236}">
                  <a16:creationId xmlns:a16="http://schemas.microsoft.com/office/drawing/2014/main" id="{FFC12535-1ACB-4799-B47C-2D0E07CCD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903" y="5777785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286" name="Group 13">
              <a:extLst>
                <a:ext uri="{FF2B5EF4-FFF2-40B4-BE49-F238E27FC236}">
                  <a16:creationId xmlns:a16="http://schemas.microsoft.com/office/drawing/2014/main" id="{BCFB5B4D-3230-4077-AE8A-DB8C5E8F67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80468" y="5296457"/>
              <a:ext cx="395787" cy="271944"/>
              <a:chOff x="2365" y="1729"/>
              <a:chExt cx="310" cy="213"/>
            </a:xfrm>
          </p:grpSpPr>
          <p:sp>
            <p:nvSpPr>
              <p:cNvPr id="413" name="Rectangle 11">
                <a:extLst>
                  <a:ext uri="{FF2B5EF4-FFF2-40B4-BE49-F238E27FC236}">
                    <a16:creationId xmlns:a16="http://schemas.microsoft.com/office/drawing/2014/main" id="{00ECDE42-4E82-4A45-AB7C-DCA0E1BFC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" y="1729"/>
                <a:ext cx="310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Rectangle 12">
                <a:extLst>
                  <a:ext uri="{FF2B5EF4-FFF2-40B4-BE49-F238E27FC236}">
                    <a16:creationId xmlns:a16="http://schemas.microsoft.com/office/drawing/2014/main" id="{91FDAED4-EB01-435B-84E4-59EF3CBC6C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" y="1729"/>
                <a:ext cx="310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7" name="Rectangle 14">
              <a:extLst>
                <a:ext uri="{FF2B5EF4-FFF2-40B4-BE49-F238E27FC236}">
                  <a16:creationId xmlns:a16="http://schemas.microsoft.com/office/drawing/2014/main" id="{B7B63374-5AC9-4E1E-92B4-5D0D1D36C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8990" y="5352633"/>
              <a:ext cx="158315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8" name="Rectangle 15">
              <a:extLst>
                <a:ext uri="{FF2B5EF4-FFF2-40B4-BE49-F238E27FC236}">
                  <a16:creationId xmlns:a16="http://schemas.microsoft.com/office/drawing/2014/main" id="{FED540DD-BC36-4221-AC9A-67BE42E05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254" y="5352633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289" name="Group 18">
              <a:extLst>
                <a:ext uri="{FF2B5EF4-FFF2-40B4-BE49-F238E27FC236}">
                  <a16:creationId xmlns:a16="http://schemas.microsoft.com/office/drawing/2014/main" id="{C9429929-0201-4BD3-89A2-0A09A4A709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5821" y="4567443"/>
              <a:ext cx="397063" cy="271944"/>
              <a:chOff x="2612" y="1158"/>
              <a:chExt cx="311" cy="213"/>
            </a:xfrm>
          </p:grpSpPr>
          <p:sp>
            <p:nvSpPr>
              <p:cNvPr id="411" name="Rectangle 16">
                <a:extLst>
                  <a:ext uri="{FF2B5EF4-FFF2-40B4-BE49-F238E27FC236}">
                    <a16:creationId xmlns:a16="http://schemas.microsoft.com/office/drawing/2014/main" id="{EC45F533-C0BA-47C1-89AA-D9099A4E1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2" y="1158"/>
                <a:ext cx="311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Rectangle 17">
                <a:extLst>
                  <a:ext uri="{FF2B5EF4-FFF2-40B4-BE49-F238E27FC236}">
                    <a16:creationId xmlns:a16="http://schemas.microsoft.com/office/drawing/2014/main" id="{3B22A272-9DF6-48B9-AB3F-BE54FFF01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2" y="1158"/>
                <a:ext cx="311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0" name="Rectangle 19">
              <a:extLst>
                <a:ext uri="{FF2B5EF4-FFF2-40B4-BE49-F238E27FC236}">
                  <a16:creationId xmlns:a16="http://schemas.microsoft.com/office/drawing/2014/main" id="{98ABAAF6-3718-470D-91EA-01FFABD62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4343" y="4624896"/>
              <a:ext cx="158315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1" name="Rectangle 20">
              <a:extLst>
                <a:ext uri="{FF2B5EF4-FFF2-40B4-BE49-F238E27FC236}">
                  <a16:creationId xmlns:a16="http://schemas.microsoft.com/office/drawing/2014/main" id="{BDFA037A-1ACC-48EF-B304-47F97D670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607" y="4624896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292" name="Group 23">
              <a:extLst>
                <a:ext uri="{FF2B5EF4-FFF2-40B4-BE49-F238E27FC236}">
                  <a16:creationId xmlns:a16="http://schemas.microsoft.com/office/drawing/2014/main" id="{DB3C9E75-623D-4B73-A2E0-51B8898941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76255" y="4216342"/>
              <a:ext cx="397063" cy="271944"/>
              <a:chOff x="2675" y="883"/>
              <a:chExt cx="311" cy="213"/>
            </a:xfrm>
          </p:grpSpPr>
          <p:sp>
            <p:nvSpPr>
              <p:cNvPr id="409" name="Rectangle 21">
                <a:extLst>
                  <a:ext uri="{FF2B5EF4-FFF2-40B4-BE49-F238E27FC236}">
                    <a16:creationId xmlns:a16="http://schemas.microsoft.com/office/drawing/2014/main" id="{1A635F69-EB79-4E02-9263-41BA40307C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5" y="883"/>
                <a:ext cx="311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Rectangle 22">
                <a:extLst>
                  <a:ext uri="{FF2B5EF4-FFF2-40B4-BE49-F238E27FC236}">
                    <a16:creationId xmlns:a16="http://schemas.microsoft.com/office/drawing/2014/main" id="{396EDC61-DE18-4333-BE5D-B65C15C7EA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5" y="883"/>
                <a:ext cx="311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3" name="Rectangle 24">
              <a:extLst>
                <a:ext uri="{FF2B5EF4-FFF2-40B4-BE49-F238E27FC236}">
                  <a16:creationId xmlns:a16="http://schemas.microsoft.com/office/drawing/2014/main" id="{89760D10-EE4B-4E9F-B03C-E6B3F8A84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330" y="4272518"/>
              <a:ext cx="158315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4" name="Rectangle 25">
              <a:extLst>
                <a:ext uri="{FF2B5EF4-FFF2-40B4-BE49-F238E27FC236}">
                  <a16:creationId xmlns:a16="http://schemas.microsoft.com/office/drawing/2014/main" id="{9DBADBB5-2707-42AB-B63F-00AC3F4EA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0318" y="4272518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295" name="Group 28">
              <a:extLst>
                <a:ext uri="{FF2B5EF4-FFF2-40B4-BE49-F238E27FC236}">
                  <a16:creationId xmlns:a16="http://schemas.microsoft.com/office/drawing/2014/main" id="{ED76833E-37BF-460A-B6F1-0F1E7D5562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96426" y="5882477"/>
              <a:ext cx="398340" cy="271944"/>
              <a:chOff x="3944" y="2188"/>
              <a:chExt cx="312" cy="213"/>
            </a:xfrm>
          </p:grpSpPr>
          <p:sp>
            <p:nvSpPr>
              <p:cNvPr id="407" name="Rectangle 26">
                <a:extLst>
                  <a:ext uri="{FF2B5EF4-FFF2-40B4-BE49-F238E27FC236}">
                    <a16:creationId xmlns:a16="http://schemas.microsoft.com/office/drawing/2014/main" id="{C8340AD6-113C-4783-8DD7-AB7F0813C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4" y="2188"/>
                <a:ext cx="312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Rectangle 27">
                <a:extLst>
                  <a:ext uri="{FF2B5EF4-FFF2-40B4-BE49-F238E27FC236}">
                    <a16:creationId xmlns:a16="http://schemas.microsoft.com/office/drawing/2014/main" id="{A9CEBEC6-1A36-4651-9B5E-17EAFB90C4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4" y="2188"/>
                <a:ext cx="312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6" name="Rectangle 29">
              <a:extLst>
                <a:ext uri="{FF2B5EF4-FFF2-40B4-BE49-F238E27FC236}">
                  <a16:creationId xmlns:a16="http://schemas.microsoft.com/office/drawing/2014/main" id="{67801BDF-3C3C-4BDB-911F-FB2F7F530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6225" y="5938653"/>
              <a:ext cx="158315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7" name="Rectangle 30">
              <a:extLst>
                <a:ext uri="{FF2B5EF4-FFF2-40B4-BE49-F238E27FC236}">
                  <a16:creationId xmlns:a16="http://schemas.microsoft.com/office/drawing/2014/main" id="{A875E038-29F0-4D06-A41E-CCB09BBEA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9212" y="5938653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298" name="Group 33">
              <a:extLst>
                <a:ext uri="{FF2B5EF4-FFF2-40B4-BE49-F238E27FC236}">
                  <a16:creationId xmlns:a16="http://schemas.microsoft.com/office/drawing/2014/main" id="{096ED4B4-1EB8-471C-B644-9A24BBA6D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2848" y="4797255"/>
              <a:ext cx="397063" cy="271944"/>
              <a:chOff x="4231" y="1338"/>
              <a:chExt cx="311" cy="213"/>
            </a:xfrm>
          </p:grpSpPr>
          <p:sp>
            <p:nvSpPr>
              <p:cNvPr id="405" name="Rectangle 31">
                <a:extLst>
                  <a:ext uri="{FF2B5EF4-FFF2-40B4-BE49-F238E27FC236}">
                    <a16:creationId xmlns:a16="http://schemas.microsoft.com/office/drawing/2014/main" id="{C37FD319-8C92-4F18-8F29-F9B2D92C0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1338"/>
                <a:ext cx="311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Rectangle 32">
                <a:extLst>
                  <a:ext uri="{FF2B5EF4-FFF2-40B4-BE49-F238E27FC236}">
                    <a16:creationId xmlns:a16="http://schemas.microsoft.com/office/drawing/2014/main" id="{74608EF9-DC95-4885-8448-05211393E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1338"/>
                <a:ext cx="311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9" name="Rectangle 34">
              <a:extLst>
                <a:ext uri="{FF2B5EF4-FFF2-40B4-BE49-F238E27FC236}">
                  <a16:creationId xmlns:a16="http://schemas.microsoft.com/office/drawing/2014/main" id="{FE65D269-6853-4461-9F16-076C43189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2647" y="4853431"/>
              <a:ext cx="158315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0" name="Rectangle 35">
              <a:extLst>
                <a:ext uri="{FF2B5EF4-FFF2-40B4-BE49-F238E27FC236}">
                  <a16:creationId xmlns:a16="http://schemas.microsoft.com/office/drawing/2014/main" id="{EDD9548F-067C-4293-A1E0-6FDB680F3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5634" y="4853431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01" name="Group 38">
              <a:extLst>
                <a:ext uri="{FF2B5EF4-FFF2-40B4-BE49-F238E27FC236}">
                  <a16:creationId xmlns:a16="http://schemas.microsoft.com/office/drawing/2014/main" id="{5A279C9E-F63F-407D-80FA-E668294B8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53400" y="4797255"/>
              <a:ext cx="397063" cy="271944"/>
              <a:chOff x="3597" y="1338"/>
              <a:chExt cx="311" cy="213"/>
            </a:xfrm>
          </p:grpSpPr>
          <p:sp>
            <p:nvSpPr>
              <p:cNvPr id="403" name="Rectangle 36">
                <a:extLst>
                  <a:ext uri="{FF2B5EF4-FFF2-40B4-BE49-F238E27FC236}">
                    <a16:creationId xmlns:a16="http://schemas.microsoft.com/office/drawing/2014/main" id="{697F58A1-F817-40FB-BA63-FAF05B994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7" y="1338"/>
                <a:ext cx="311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Rectangle 37">
                <a:extLst>
                  <a:ext uri="{FF2B5EF4-FFF2-40B4-BE49-F238E27FC236}">
                    <a16:creationId xmlns:a16="http://schemas.microsoft.com/office/drawing/2014/main" id="{FAF0DE43-F2A1-4473-861E-36B4CD6EB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7" y="1338"/>
                <a:ext cx="311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2" name="Rectangle 39">
              <a:extLst>
                <a:ext uri="{FF2B5EF4-FFF2-40B4-BE49-F238E27FC236}">
                  <a16:creationId xmlns:a16="http://schemas.microsoft.com/office/drawing/2014/main" id="{CCC3BF4D-7389-4F3A-80E1-EDA6B3B3D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922" y="4853431"/>
              <a:ext cx="158315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3" name="Rectangle 40">
              <a:extLst>
                <a:ext uri="{FF2B5EF4-FFF2-40B4-BE49-F238E27FC236}">
                  <a16:creationId xmlns:a16="http://schemas.microsoft.com/office/drawing/2014/main" id="{0B62BB6D-6CA9-4015-BB9A-DFD19300C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6187" y="4853431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04" name="Group 43">
              <a:extLst>
                <a:ext uri="{FF2B5EF4-FFF2-40B4-BE49-F238E27FC236}">
                  <a16:creationId xmlns:a16="http://schemas.microsoft.com/office/drawing/2014/main" id="{A40046F1-4F33-4C1E-956E-DB701ACB25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39898" y="5642451"/>
              <a:ext cx="398340" cy="273221"/>
              <a:chOff x="4448" y="2000"/>
              <a:chExt cx="312" cy="214"/>
            </a:xfrm>
          </p:grpSpPr>
          <p:sp>
            <p:nvSpPr>
              <p:cNvPr id="401" name="Rectangle 41">
                <a:extLst>
                  <a:ext uri="{FF2B5EF4-FFF2-40B4-BE49-F238E27FC236}">
                    <a16:creationId xmlns:a16="http://schemas.microsoft.com/office/drawing/2014/main" id="{47830E73-01AC-425C-A93B-549DD41C0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" y="2000"/>
                <a:ext cx="312" cy="2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Rectangle 42">
                <a:extLst>
                  <a:ext uri="{FF2B5EF4-FFF2-40B4-BE49-F238E27FC236}">
                    <a16:creationId xmlns:a16="http://schemas.microsoft.com/office/drawing/2014/main" id="{B2C7335D-D917-4665-B64C-CB9DE262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" y="2000"/>
                <a:ext cx="312" cy="214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5" name="Rectangle 44">
              <a:extLst>
                <a:ext uri="{FF2B5EF4-FFF2-40B4-BE49-F238E27FC236}">
                  <a16:creationId xmlns:a16="http://schemas.microsoft.com/office/drawing/2014/main" id="{6046B9B0-4738-4E40-8804-1921621BD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9697" y="5699904"/>
              <a:ext cx="158315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6" name="Rectangle 45">
              <a:extLst>
                <a:ext uri="{FF2B5EF4-FFF2-40B4-BE49-F238E27FC236}">
                  <a16:creationId xmlns:a16="http://schemas.microsoft.com/office/drawing/2014/main" id="{44DF3E2E-E270-4151-AA69-285C020A5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2685" y="5699904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07" name="Group 48">
              <a:extLst>
                <a:ext uri="{FF2B5EF4-FFF2-40B4-BE49-F238E27FC236}">
                  <a16:creationId xmlns:a16="http://schemas.microsoft.com/office/drawing/2014/main" id="{5B219465-1A6E-4D58-8BD0-169F49AF81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03767" y="4951739"/>
              <a:ext cx="395787" cy="271944"/>
              <a:chOff x="4733" y="1459"/>
              <a:chExt cx="310" cy="213"/>
            </a:xfrm>
          </p:grpSpPr>
          <p:sp>
            <p:nvSpPr>
              <p:cNvPr id="399" name="Rectangle 46">
                <a:extLst>
                  <a:ext uri="{FF2B5EF4-FFF2-40B4-BE49-F238E27FC236}">
                    <a16:creationId xmlns:a16="http://schemas.microsoft.com/office/drawing/2014/main" id="{0DBCB85C-5A5D-419F-9046-C2B31A13C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3" y="1459"/>
                <a:ext cx="310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Rectangle 47">
                <a:extLst>
                  <a:ext uri="{FF2B5EF4-FFF2-40B4-BE49-F238E27FC236}">
                    <a16:creationId xmlns:a16="http://schemas.microsoft.com/office/drawing/2014/main" id="{D7DAE6E6-C44C-4EEA-93B8-D0D2B77CD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3" y="1459"/>
                <a:ext cx="310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9" name="Rectangle 50">
              <a:extLst>
                <a:ext uri="{FF2B5EF4-FFF2-40B4-BE49-F238E27FC236}">
                  <a16:creationId xmlns:a16="http://schemas.microsoft.com/office/drawing/2014/main" id="{ECFC3FCF-7CDE-4D27-A746-FF16D5159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6553" y="5007915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10" name="Group 53">
              <a:extLst>
                <a:ext uri="{FF2B5EF4-FFF2-40B4-BE49-F238E27FC236}">
                  <a16:creationId xmlns:a16="http://schemas.microsoft.com/office/drawing/2014/main" id="{A4A3D2EA-B132-45E1-B69D-EEA1DA3E0E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0565" y="4197191"/>
              <a:ext cx="397063" cy="271944"/>
              <a:chOff x="4660" y="868"/>
              <a:chExt cx="311" cy="213"/>
            </a:xfrm>
          </p:grpSpPr>
          <p:sp>
            <p:nvSpPr>
              <p:cNvPr id="397" name="Rectangle 51">
                <a:extLst>
                  <a:ext uri="{FF2B5EF4-FFF2-40B4-BE49-F238E27FC236}">
                    <a16:creationId xmlns:a16="http://schemas.microsoft.com/office/drawing/2014/main" id="{CE630690-6AE7-4D2E-A343-596250268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0" y="868"/>
                <a:ext cx="311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Rectangle 52">
                <a:extLst>
                  <a:ext uri="{FF2B5EF4-FFF2-40B4-BE49-F238E27FC236}">
                    <a16:creationId xmlns:a16="http://schemas.microsoft.com/office/drawing/2014/main" id="{9B7BFA1E-D09B-4E30-99E1-19CEEEA32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0" y="868"/>
                <a:ext cx="311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1" name="Rectangle 54">
              <a:extLst>
                <a:ext uri="{FF2B5EF4-FFF2-40B4-BE49-F238E27FC236}">
                  <a16:creationId xmlns:a16="http://schemas.microsoft.com/office/drawing/2014/main" id="{BD3D9729-3EC5-4487-9205-11252BC1C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364" y="4254644"/>
              <a:ext cx="158315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2" name="Rectangle 55">
              <a:extLst>
                <a:ext uri="{FF2B5EF4-FFF2-40B4-BE49-F238E27FC236}">
                  <a16:creationId xmlns:a16="http://schemas.microsoft.com/office/drawing/2014/main" id="{2AE1262E-C04C-43F7-9FBA-BF3371BEE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3352" y="4254644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13" name="Group 58">
              <a:extLst>
                <a:ext uri="{FF2B5EF4-FFF2-40B4-BE49-F238E27FC236}">
                  <a16:creationId xmlns:a16="http://schemas.microsoft.com/office/drawing/2014/main" id="{79A7A4F1-BF5D-465A-A22E-1E765FCFA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17237" y="4218895"/>
              <a:ext cx="397063" cy="271944"/>
              <a:chOff x="3647" y="885"/>
              <a:chExt cx="311" cy="213"/>
            </a:xfrm>
          </p:grpSpPr>
          <p:sp>
            <p:nvSpPr>
              <p:cNvPr id="395" name="Rectangle 56">
                <a:extLst>
                  <a:ext uri="{FF2B5EF4-FFF2-40B4-BE49-F238E27FC236}">
                    <a16:creationId xmlns:a16="http://schemas.microsoft.com/office/drawing/2014/main" id="{1A363506-432A-4075-85A9-6E89434FB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7" y="885"/>
                <a:ext cx="311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Rectangle 57">
                <a:extLst>
                  <a:ext uri="{FF2B5EF4-FFF2-40B4-BE49-F238E27FC236}">
                    <a16:creationId xmlns:a16="http://schemas.microsoft.com/office/drawing/2014/main" id="{784E30C0-3C3E-49F4-982E-9AD2096FB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7" y="885"/>
                <a:ext cx="311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4" name="Rectangle 59">
              <a:extLst>
                <a:ext uri="{FF2B5EF4-FFF2-40B4-BE49-F238E27FC236}">
                  <a16:creationId xmlns:a16="http://schemas.microsoft.com/office/drawing/2014/main" id="{D55A1998-EF22-4283-8474-A622A7F72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036" y="4275072"/>
              <a:ext cx="158315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7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5" name="Rectangle 60">
              <a:extLst>
                <a:ext uri="{FF2B5EF4-FFF2-40B4-BE49-F238E27FC236}">
                  <a16:creationId xmlns:a16="http://schemas.microsoft.com/office/drawing/2014/main" id="{D953775F-33EC-4F16-81A7-028DB6F6C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300" y="4275072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16" name="Group 63">
              <a:extLst>
                <a:ext uri="{FF2B5EF4-FFF2-40B4-BE49-F238E27FC236}">
                  <a16:creationId xmlns:a16="http://schemas.microsoft.com/office/drawing/2014/main" id="{03C6B56D-1F1C-4660-959E-6CF0877D50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37123" y="5005362"/>
              <a:ext cx="395787" cy="271944"/>
              <a:chOff x="2801" y="1501"/>
              <a:chExt cx="310" cy="213"/>
            </a:xfrm>
          </p:grpSpPr>
          <p:sp>
            <p:nvSpPr>
              <p:cNvPr id="393" name="Rectangle 61">
                <a:extLst>
                  <a:ext uri="{FF2B5EF4-FFF2-40B4-BE49-F238E27FC236}">
                    <a16:creationId xmlns:a16="http://schemas.microsoft.com/office/drawing/2014/main" id="{0477EECD-6927-4D09-BC2E-B261326A2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1501"/>
                <a:ext cx="310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Rectangle 62">
                <a:extLst>
                  <a:ext uri="{FF2B5EF4-FFF2-40B4-BE49-F238E27FC236}">
                    <a16:creationId xmlns:a16="http://schemas.microsoft.com/office/drawing/2014/main" id="{83E9CE6E-5B4C-4BFA-A187-65853B27F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1501"/>
                <a:ext cx="310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7" name="Rectangle 64">
              <a:extLst>
                <a:ext uri="{FF2B5EF4-FFF2-40B4-BE49-F238E27FC236}">
                  <a16:creationId xmlns:a16="http://schemas.microsoft.com/office/drawing/2014/main" id="{C606837E-8AFB-4A31-84FB-1515CDBC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645" y="5060261"/>
              <a:ext cx="158315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8" name="Rectangle 65">
              <a:extLst>
                <a:ext uri="{FF2B5EF4-FFF2-40B4-BE49-F238E27FC236}">
                  <a16:creationId xmlns:a16="http://schemas.microsoft.com/office/drawing/2014/main" id="{32AF7F88-DF4B-4786-BB10-A16F0A98B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8632" y="5060261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19" name="Group 68">
              <a:extLst>
                <a:ext uri="{FF2B5EF4-FFF2-40B4-BE49-F238E27FC236}">
                  <a16:creationId xmlns:a16="http://schemas.microsoft.com/office/drawing/2014/main" id="{B39D9055-5915-45B5-85E9-4CDE54C06D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6830" y="5069199"/>
              <a:ext cx="395787" cy="271944"/>
              <a:chOff x="5362" y="1551"/>
              <a:chExt cx="310" cy="213"/>
            </a:xfrm>
          </p:grpSpPr>
          <p:sp>
            <p:nvSpPr>
              <p:cNvPr id="391" name="Rectangle 66">
                <a:extLst>
                  <a:ext uri="{FF2B5EF4-FFF2-40B4-BE49-F238E27FC236}">
                    <a16:creationId xmlns:a16="http://schemas.microsoft.com/office/drawing/2014/main" id="{96518A6B-4172-4188-A4B5-A33C043BD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2" y="1551"/>
                <a:ext cx="310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Rectangle 67">
                <a:extLst>
                  <a:ext uri="{FF2B5EF4-FFF2-40B4-BE49-F238E27FC236}">
                    <a16:creationId xmlns:a16="http://schemas.microsoft.com/office/drawing/2014/main" id="{E1E804E2-5F7C-4B3C-9AF2-5304DB048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2" y="1551"/>
                <a:ext cx="310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Rectangle 69">
              <a:extLst>
                <a:ext uri="{FF2B5EF4-FFF2-40B4-BE49-F238E27FC236}">
                  <a16:creationId xmlns:a16="http://schemas.microsoft.com/office/drawing/2014/main" id="{58DCA7FF-371B-4F5A-99AF-6A7817BF7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6629" y="5125375"/>
              <a:ext cx="158315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" name="Rectangle 70">
              <a:extLst>
                <a:ext uri="{FF2B5EF4-FFF2-40B4-BE49-F238E27FC236}">
                  <a16:creationId xmlns:a16="http://schemas.microsoft.com/office/drawing/2014/main" id="{123AEB7C-AE8A-4430-843A-C0D43B22C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9617" y="5125375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22" name="Group 73">
              <a:extLst>
                <a:ext uri="{FF2B5EF4-FFF2-40B4-BE49-F238E27FC236}">
                  <a16:creationId xmlns:a16="http://schemas.microsoft.com/office/drawing/2014/main" id="{A0360FCA-2E4E-46A5-91D4-C61BFB4210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09513" y="5098563"/>
              <a:ext cx="395787" cy="271944"/>
              <a:chOff x="3171" y="1574"/>
              <a:chExt cx="310" cy="213"/>
            </a:xfrm>
          </p:grpSpPr>
          <p:sp>
            <p:nvSpPr>
              <p:cNvPr id="389" name="Rectangle 71">
                <a:extLst>
                  <a:ext uri="{FF2B5EF4-FFF2-40B4-BE49-F238E27FC236}">
                    <a16:creationId xmlns:a16="http://schemas.microsoft.com/office/drawing/2014/main" id="{9F464667-65A0-4E5F-863B-DE5D8D8614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1" y="1574"/>
                <a:ext cx="310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Rectangle 72">
                <a:extLst>
                  <a:ext uri="{FF2B5EF4-FFF2-40B4-BE49-F238E27FC236}">
                    <a16:creationId xmlns:a16="http://schemas.microsoft.com/office/drawing/2014/main" id="{6B1D1A53-A149-4BE5-B01C-FCA179CD99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1" y="1574"/>
                <a:ext cx="310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3" name="Rectangle 74">
              <a:extLst>
                <a:ext uri="{FF2B5EF4-FFF2-40B4-BE49-F238E27FC236}">
                  <a16:creationId xmlns:a16="http://schemas.microsoft.com/office/drawing/2014/main" id="{05F7FC27-DD21-489B-90A3-27FF0E516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9312" y="5154740"/>
              <a:ext cx="158315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" name="Rectangle 75">
              <a:extLst>
                <a:ext uri="{FF2B5EF4-FFF2-40B4-BE49-F238E27FC236}">
                  <a16:creationId xmlns:a16="http://schemas.microsoft.com/office/drawing/2014/main" id="{57760363-925A-42F0-A89C-D27F1F997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3576" y="5154740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25" name="Group 78">
              <a:extLst>
                <a:ext uri="{FF2B5EF4-FFF2-40B4-BE49-F238E27FC236}">
                  <a16:creationId xmlns:a16="http://schemas.microsoft.com/office/drawing/2014/main" id="{9A955513-84F5-4B91-B24F-3454138A5D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24707" y="4254644"/>
              <a:ext cx="399617" cy="398340"/>
              <a:chOff x="2243" y="913"/>
              <a:chExt cx="313" cy="312"/>
            </a:xfrm>
          </p:grpSpPr>
          <p:sp>
            <p:nvSpPr>
              <p:cNvPr id="387" name="Oval 76">
                <a:extLst>
                  <a:ext uri="{FF2B5EF4-FFF2-40B4-BE49-F238E27FC236}">
                    <a16:creationId xmlns:a16="http://schemas.microsoft.com/office/drawing/2014/main" id="{FFF93FFB-BB2F-4902-9824-BFDC28EEB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3" y="913"/>
                <a:ext cx="313" cy="312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Oval 77">
                <a:extLst>
                  <a:ext uri="{FF2B5EF4-FFF2-40B4-BE49-F238E27FC236}">
                    <a16:creationId xmlns:a16="http://schemas.microsoft.com/office/drawing/2014/main" id="{2129F44B-4AAB-436B-B83F-D19FC866E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3" y="913"/>
                <a:ext cx="313" cy="312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6" name="Rectangle 79">
              <a:extLst>
                <a:ext uri="{FF2B5EF4-FFF2-40B4-BE49-F238E27FC236}">
                  <a16:creationId xmlns:a16="http://schemas.microsoft.com/office/drawing/2014/main" id="{69486006-C046-4FD5-86A5-377C47416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1317" y="4360613"/>
              <a:ext cx="183849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7" name="Rectangle 80">
              <a:extLst>
                <a:ext uri="{FF2B5EF4-FFF2-40B4-BE49-F238E27FC236}">
                  <a16:creationId xmlns:a16="http://schemas.microsoft.com/office/drawing/2014/main" id="{3456E941-1BB3-4C4A-9200-13285DC59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9839" y="4360613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28" name="Group 83">
              <a:extLst>
                <a:ext uri="{FF2B5EF4-FFF2-40B4-BE49-F238E27FC236}">
                  <a16:creationId xmlns:a16="http://schemas.microsoft.com/office/drawing/2014/main" id="{5A8F60FF-12F8-4DE2-AA0E-D66AC14A27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0142" y="4254644"/>
              <a:ext cx="397063" cy="399617"/>
              <a:chOff x="3101" y="913"/>
              <a:chExt cx="311" cy="313"/>
            </a:xfrm>
          </p:grpSpPr>
          <p:sp>
            <p:nvSpPr>
              <p:cNvPr id="385" name="Oval 81">
                <a:extLst>
                  <a:ext uri="{FF2B5EF4-FFF2-40B4-BE49-F238E27FC236}">
                    <a16:creationId xmlns:a16="http://schemas.microsoft.com/office/drawing/2014/main" id="{F0B9E451-A9A9-4C01-A0DC-FA920B812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1" y="913"/>
                <a:ext cx="311" cy="313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Oval 82">
                <a:extLst>
                  <a:ext uri="{FF2B5EF4-FFF2-40B4-BE49-F238E27FC236}">
                    <a16:creationId xmlns:a16="http://schemas.microsoft.com/office/drawing/2014/main" id="{6C6908CF-2204-48BD-9593-8B2308041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1" y="913"/>
                <a:ext cx="311" cy="313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9" name="Rectangle 84">
              <a:extLst>
                <a:ext uri="{FF2B5EF4-FFF2-40B4-BE49-F238E27FC236}">
                  <a16:creationId xmlns:a16="http://schemas.microsoft.com/office/drawing/2014/main" id="{D9793B24-F390-4C8F-AAF8-BF78DDFEA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6752" y="4360613"/>
              <a:ext cx="227258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0" name="Rectangle 85">
              <a:extLst>
                <a:ext uri="{FF2B5EF4-FFF2-40B4-BE49-F238E27FC236}">
                  <a16:creationId xmlns:a16="http://schemas.microsoft.com/office/drawing/2014/main" id="{68ACAC8D-78A6-4840-9FAF-C0BE803A2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6130" y="4360613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2" name="Rectangle 89">
              <a:extLst>
                <a:ext uri="{FF2B5EF4-FFF2-40B4-BE49-F238E27FC236}">
                  <a16:creationId xmlns:a16="http://schemas.microsoft.com/office/drawing/2014/main" id="{4C03CC56-5324-48EA-8B39-4CC212C8A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3847" y="6529780"/>
              <a:ext cx="227258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H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3" name="Rectangle 90">
              <a:extLst>
                <a:ext uri="{FF2B5EF4-FFF2-40B4-BE49-F238E27FC236}">
                  <a16:creationId xmlns:a16="http://schemas.microsoft.com/office/drawing/2014/main" id="{D8E0CA8E-331D-4274-8F63-BF136D6B7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4501" y="6529780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34" name="Group 93">
              <a:extLst>
                <a:ext uri="{FF2B5EF4-FFF2-40B4-BE49-F238E27FC236}">
                  <a16:creationId xmlns:a16="http://schemas.microsoft.com/office/drawing/2014/main" id="{9E3CD67C-086A-4487-BCB7-C256ECF374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4715" y="5339866"/>
              <a:ext cx="399617" cy="398340"/>
              <a:chOff x="3880" y="1763"/>
              <a:chExt cx="313" cy="312"/>
            </a:xfrm>
          </p:grpSpPr>
          <p:sp>
            <p:nvSpPr>
              <p:cNvPr id="381" name="Oval 91">
                <a:extLst>
                  <a:ext uri="{FF2B5EF4-FFF2-40B4-BE49-F238E27FC236}">
                    <a16:creationId xmlns:a16="http://schemas.microsoft.com/office/drawing/2014/main" id="{5EB1D0CF-8C2F-4453-8316-AEEB4BC215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0" y="1763"/>
                <a:ext cx="313" cy="312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Oval 92">
                <a:extLst>
                  <a:ext uri="{FF2B5EF4-FFF2-40B4-BE49-F238E27FC236}">
                    <a16:creationId xmlns:a16="http://schemas.microsoft.com/office/drawing/2014/main" id="{28DE00A7-BDBF-492A-8687-547D964143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0" y="1763"/>
                <a:ext cx="313" cy="312"/>
              </a:xfrm>
              <a:prstGeom prst="ellipse">
                <a:avLst/>
              </a:prstGeom>
              <a:noFill/>
              <a:ln w="12700" cap="rnd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35" name="Rectangle 94">
              <a:extLst>
                <a:ext uri="{FF2B5EF4-FFF2-40B4-BE49-F238E27FC236}">
                  <a16:creationId xmlns:a16="http://schemas.microsoft.com/office/drawing/2014/main" id="{38A6163A-5A83-4F75-A4E8-4DCC7978A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1325" y="5444558"/>
              <a:ext cx="183849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6" name="Rectangle 95">
              <a:extLst>
                <a:ext uri="{FF2B5EF4-FFF2-40B4-BE49-F238E27FC236}">
                  <a16:creationId xmlns:a16="http://schemas.microsoft.com/office/drawing/2014/main" id="{E4A5D79A-D136-4CD0-ABE7-A24379211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847" y="5444558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37" name="Group 98">
              <a:extLst>
                <a:ext uri="{FF2B5EF4-FFF2-40B4-BE49-F238E27FC236}">
                  <a16:creationId xmlns:a16="http://schemas.microsoft.com/office/drawing/2014/main" id="{15C4F337-5D87-4622-8F65-6F7802DF0C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23909" y="5882477"/>
              <a:ext cx="395787" cy="398340"/>
              <a:chOff x="2634" y="2188"/>
              <a:chExt cx="310" cy="312"/>
            </a:xfrm>
          </p:grpSpPr>
          <p:sp>
            <p:nvSpPr>
              <p:cNvPr id="379" name="Oval 96">
                <a:extLst>
                  <a:ext uri="{FF2B5EF4-FFF2-40B4-BE49-F238E27FC236}">
                    <a16:creationId xmlns:a16="http://schemas.microsoft.com/office/drawing/2014/main" id="{099592CD-E394-424B-869D-6BA72A8CA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4" y="2188"/>
                <a:ext cx="310" cy="312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Oval 97">
                <a:extLst>
                  <a:ext uri="{FF2B5EF4-FFF2-40B4-BE49-F238E27FC236}">
                    <a16:creationId xmlns:a16="http://schemas.microsoft.com/office/drawing/2014/main" id="{768A47BD-A7CA-4E05-8242-EC9C0E9CA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4" y="2188"/>
                <a:ext cx="310" cy="312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38" name="Rectangle 99">
              <a:extLst>
                <a:ext uri="{FF2B5EF4-FFF2-40B4-BE49-F238E27FC236}">
                  <a16:creationId xmlns:a16="http://schemas.microsoft.com/office/drawing/2014/main" id="{57FC9C62-7EA3-471F-8980-E7561C910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242" y="5988445"/>
              <a:ext cx="218321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9" name="Rectangle 100">
              <a:extLst>
                <a:ext uri="{FF2B5EF4-FFF2-40B4-BE49-F238E27FC236}">
                  <a16:creationId xmlns:a16="http://schemas.microsoft.com/office/drawing/2014/main" id="{ACA9FE99-A552-4DB8-8B72-4ED7C841B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343" y="5988445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40" name="Group 103">
              <a:extLst>
                <a:ext uri="{FF2B5EF4-FFF2-40B4-BE49-F238E27FC236}">
                  <a16:creationId xmlns:a16="http://schemas.microsoft.com/office/drawing/2014/main" id="{C14F247F-8F41-4CA3-B207-AEBFF395F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08905" y="5882477"/>
              <a:ext cx="398340" cy="398340"/>
              <a:chOff x="4972" y="2188"/>
              <a:chExt cx="312" cy="312"/>
            </a:xfrm>
          </p:grpSpPr>
          <p:sp>
            <p:nvSpPr>
              <p:cNvPr id="377" name="Oval 101">
                <a:extLst>
                  <a:ext uri="{FF2B5EF4-FFF2-40B4-BE49-F238E27FC236}">
                    <a16:creationId xmlns:a16="http://schemas.microsoft.com/office/drawing/2014/main" id="{BA21EE98-B734-4768-A00E-C58481C31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2" y="2188"/>
                <a:ext cx="312" cy="312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Oval 102">
                <a:extLst>
                  <a:ext uri="{FF2B5EF4-FFF2-40B4-BE49-F238E27FC236}">
                    <a16:creationId xmlns:a16="http://schemas.microsoft.com/office/drawing/2014/main" id="{6B2549C3-690B-400B-9191-866FEE60C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2" y="2188"/>
                <a:ext cx="312" cy="312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41" name="Rectangle 104">
              <a:extLst>
                <a:ext uri="{FF2B5EF4-FFF2-40B4-BE49-F238E27FC236}">
                  <a16:creationId xmlns:a16="http://schemas.microsoft.com/office/drawing/2014/main" id="{F1A6038F-939F-4137-B98A-15CDF66A9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5515" y="5988445"/>
              <a:ext cx="23364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G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2" name="Rectangle 105">
              <a:extLst>
                <a:ext uri="{FF2B5EF4-FFF2-40B4-BE49-F238E27FC236}">
                  <a16:creationId xmlns:a16="http://schemas.microsoft.com/office/drawing/2014/main" id="{936A93B2-5CE5-4D4A-9AA2-DE878A6F6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2553" y="5988445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43" name="Group 108">
              <a:extLst>
                <a:ext uri="{FF2B5EF4-FFF2-40B4-BE49-F238E27FC236}">
                  <a16:creationId xmlns:a16="http://schemas.microsoft.com/office/drawing/2014/main" id="{4D0EA7AF-535D-477E-B845-13514939C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07245" y="4254644"/>
              <a:ext cx="399617" cy="398340"/>
              <a:chOff x="5284" y="913"/>
              <a:chExt cx="313" cy="312"/>
            </a:xfrm>
          </p:grpSpPr>
          <p:sp>
            <p:nvSpPr>
              <p:cNvPr id="375" name="Oval 106">
                <a:extLst>
                  <a:ext uri="{FF2B5EF4-FFF2-40B4-BE49-F238E27FC236}">
                    <a16:creationId xmlns:a16="http://schemas.microsoft.com/office/drawing/2014/main" id="{CFB24930-920F-4F65-A99C-5AA481263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913"/>
                <a:ext cx="313" cy="312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Oval 107">
                <a:extLst>
                  <a:ext uri="{FF2B5EF4-FFF2-40B4-BE49-F238E27FC236}">
                    <a16:creationId xmlns:a16="http://schemas.microsoft.com/office/drawing/2014/main" id="{E9D48757-C1A7-406A-BA1A-DBAFAF99DE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913"/>
                <a:ext cx="313" cy="312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44" name="Rectangle 109">
              <a:extLst>
                <a:ext uri="{FF2B5EF4-FFF2-40B4-BE49-F238E27FC236}">
                  <a16:creationId xmlns:a16="http://schemas.microsoft.com/office/drawing/2014/main" id="{68DDB730-81AF-48C5-8D65-F76A008D5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3855" y="4360613"/>
              <a:ext cx="208107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5" name="Rectangle 110">
              <a:extLst>
                <a:ext uri="{FF2B5EF4-FFF2-40B4-BE49-F238E27FC236}">
                  <a16:creationId xmlns:a16="http://schemas.microsoft.com/office/drawing/2014/main" id="{7948756B-65E3-4D9D-AEA7-B729C87A2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7912" y="4360613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46" name="Group 113">
              <a:extLst>
                <a:ext uri="{FF2B5EF4-FFF2-40B4-BE49-F238E27FC236}">
                  <a16:creationId xmlns:a16="http://schemas.microsoft.com/office/drawing/2014/main" id="{A0EA50F7-0519-40B3-93F3-4F54097344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14332" y="4254644"/>
              <a:ext cx="395787" cy="399617"/>
              <a:chOff x="4193" y="913"/>
              <a:chExt cx="310" cy="313"/>
            </a:xfrm>
          </p:grpSpPr>
          <p:sp>
            <p:nvSpPr>
              <p:cNvPr id="373" name="Oval 111">
                <a:extLst>
                  <a:ext uri="{FF2B5EF4-FFF2-40B4-BE49-F238E27FC236}">
                    <a16:creationId xmlns:a16="http://schemas.microsoft.com/office/drawing/2014/main" id="{E3535E6C-0999-4580-BF5F-612EFA092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913"/>
                <a:ext cx="310" cy="313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Oval 112">
                <a:extLst>
                  <a:ext uri="{FF2B5EF4-FFF2-40B4-BE49-F238E27FC236}">
                    <a16:creationId xmlns:a16="http://schemas.microsoft.com/office/drawing/2014/main" id="{35596F98-B48A-4967-88E2-169DFE990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913"/>
                <a:ext cx="310" cy="313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47" name="Rectangle 114">
              <a:extLst>
                <a:ext uri="{FF2B5EF4-FFF2-40B4-BE49-F238E27FC236}">
                  <a16:creationId xmlns:a16="http://schemas.microsoft.com/office/drawing/2014/main" id="{EB79E702-B58D-4673-B458-E8607A1A3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942" y="4360613"/>
              <a:ext cx="218321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8" name="Rectangle 115">
              <a:extLst>
                <a:ext uri="{FF2B5EF4-FFF2-40B4-BE49-F238E27FC236}">
                  <a16:creationId xmlns:a16="http://schemas.microsoft.com/office/drawing/2014/main" id="{A4FD0809-3600-479B-AFA2-B59987089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659" y="4360613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9" name="Line 116">
              <a:extLst>
                <a:ext uri="{FF2B5EF4-FFF2-40B4-BE49-F238E27FC236}">
                  <a16:creationId xmlns:a16="http://schemas.microsoft.com/office/drawing/2014/main" id="{96CFDEB2-4F02-406E-A680-C49C8D4F2C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3437" y="4594254"/>
              <a:ext cx="526013" cy="134184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Line 117">
              <a:extLst>
                <a:ext uri="{FF2B5EF4-FFF2-40B4-BE49-F238E27FC236}">
                  <a16:creationId xmlns:a16="http://schemas.microsoft.com/office/drawing/2014/main" id="{91A507DA-5498-4F74-B47D-07436F6A30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4324" y="4453814"/>
              <a:ext cx="695818" cy="127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Line 118">
              <a:extLst>
                <a:ext uri="{FF2B5EF4-FFF2-40B4-BE49-F238E27FC236}">
                  <a16:creationId xmlns:a16="http://schemas.microsoft.com/office/drawing/2014/main" id="{0D92C1B1-D7FB-425A-8672-00EE2B1AD7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17205" y="4455091"/>
              <a:ext cx="99712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Line 119">
              <a:extLst>
                <a:ext uri="{FF2B5EF4-FFF2-40B4-BE49-F238E27FC236}">
                  <a16:creationId xmlns:a16="http://schemas.microsoft.com/office/drawing/2014/main" id="{6A617847-1E0F-4C8F-98AD-6F258243AD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10118" y="4453814"/>
              <a:ext cx="997127" cy="127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Line 120">
              <a:extLst>
                <a:ext uri="{FF2B5EF4-FFF2-40B4-BE49-F238E27FC236}">
                  <a16:creationId xmlns:a16="http://schemas.microsoft.com/office/drawing/2014/main" id="{CF8B847D-E5D0-416E-9CB5-F2C7532AA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21802" y="4596808"/>
              <a:ext cx="457070" cy="1285669"/>
            </a:xfrm>
            <a:prstGeom prst="line">
              <a:avLst/>
            </a:prstGeom>
            <a:noFill/>
            <a:ln w="12700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Line 121">
              <a:extLst>
                <a:ext uri="{FF2B5EF4-FFF2-40B4-BE49-F238E27FC236}">
                  <a16:creationId xmlns:a16="http://schemas.microsoft.com/office/drawing/2014/main" id="{4200E0B3-DD69-4642-BBB5-8FA1750CC6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2242" y="6222087"/>
              <a:ext cx="954995" cy="40089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Line 122">
              <a:extLst>
                <a:ext uri="{FF2B5EF4-FFF2-40B4-BE49-F238E27FC236}">
                  <a16:creationId xmlns:a16="http://schemas.microsoft.com/office/drawing/2014/main" id="{02EA6CE7-DA29-4F6A-BA5C-34DE63B0BC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55602" y="4654261"/>
              <a:ext cx="256623" cy="744335"/>
            </a:xfrm>
            <a:prstGeom prst="line">
              <a:avLst/>
            </a:prstGeom>
            <a:noFill/>
            <a:ln w="12700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Line 123">
              <a:extLst>
                <a:ext uri="{FF2B5EF4-FFF2-40B4-BE49-F238E27FC236}">
                  <a16:creationId xmlns:a16="http://schemas.microsoft.com/office/drawing/2014/main" id="{2F6E6AA5-79D6-4D8B-80DA-1583FF53C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56847" y="5738206"/>
              <a:ext cx="158315" cy="744335"/>
            </a:xfrm>
            <a:prstGeom prst="line">
              <a:avLst/>
            </a:prstGeom>
            <a:noFill/>
            <a:ln w="12700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Line 124">
              <a:extLst>
                <a:ext uri="{FF2B5EF4-FFF2-40B4-BE49-F238E27FC236}">
                  <a16:creationId xmlns:a16="http://schemas.microsoft.com/office/drawing/2014/main" id="{1F574B5C-A321-48B6-AD28-B71BB5FFA2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14300" y="6223364"/>
              <a:ext cx="1352058" cy="39961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Line 126">
              <a:extLst>
                <a:ext uri="{FF2B5EF4-FFF2-40B4-BE49-F238E27FC236}">
                  <a16:creationId xmlns:a16="http://schemas.microsoft.com/office/drawing/2014/main" id="{FD8DC798-24AF-474D-8D13-533E728AF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48516" y="4652984"/>
              <a:ext cx="259176" cy="1288222"/>
            </a:xfrm>
            <a:prstGeom prst="line">
              <a:avLst/>
            </a:prstGeom>
            <a:noFill/>
            <a:ln w="12700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Line 127">
              <a:extLst>
                <a:ext uri="{FF2B5EF4-FFF2-40B4-BE49-F238E27FC236}">
                  <a16:creationId xmlns:a16="http://schemas.microsoft.com/office/drawing/2014/main" id="{57AA26E9-3042-4766-A41C-A2BB9CDE8E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5602" y="5679476"/>
              <a:ext cx="1053303" cy="402170"/>
            </a:xfrm>
            <a:prstGeom prst="line">
              <a:avLst/>
            </a:prstGeom>
            <a:noFill/>
            <a:ln w="12700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Line 128">
              <a:extLst>
                <a:ext uri="{FF2B5EF4-FFF2-40B4-BE49-F238E27FC236}">
                  <a16:creationId xmlns:a16="http://schemas.microsoft.com/office/drawing/2014/main" id="{8CCE14A3-18B2-4CCD-AE52-D00A5B6068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8476" y="4596808"/>
              <a:ext cx="714969" cy="801787"/>
            </a:xfrm>
            <a:prstGeom prst="line">
              <a:avLst/>
            </a:prstGeom>
            <a:noFill/>
            <a:ln w="12700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62" name="Group 131">
              <a:extLst>
                <a:ext uri="{FF2B5EF4-FFF2-40B4-BE49-F238E27FC236}">
                  <a16:creationId xmlns:a16="http://schemas.microsoft.com/office/drawing/2014/main" id="{8255317C-143A-49FC-AF5C-D746AD9D28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20972" y="6423811"/>
              <a:ext cx="397063" cy="273221"/>
              <a:chOff x="2945" y="2612"/>
              <a:chExt cx="311" cy="214"/>
            </a:xfrm>
          </p:grpSpPr>
          <p:sp>
            <p:nvSpPr>
              <p:cNvPr id="371" name="Rectangle 129">
                <a:extLst>
                  <a:ext uri="{FF2B5EF4-FFF2-40B4-BE49-F238E27FC236}">
                    <a16:creationId xmlns:a16="http://schemas.microsoft.com/office/drawing/2014/main" id="{8862711D-D287-4767-9DBE-2A267D5F5B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5" y="2612"/>
                <a:ext cx="311" cy="2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Rectangle 130">
                <a:extLst>
                  <a:ext uri="{FF2B5EF4-FFF2-40B4-BE49-F238E27FC236}">
                    <a16:creationId xmlns:a16="http://schemas.microsoft.com/office/drawing/2014/main" id="{0426B0A9-D5FF-4FE1-A4A4-3DBDE92FF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5" y="2612"/>
                <a:ext cx="311" cy="214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63" name="Rectangle 132">
              <a:extLst>
                <a:ext uri="{FF2B5EF4-FFF2-40B4-BE49-F238E27FC236}">
                  <a16:creationId xmlns:a16="http://schemas.microsoft.com/office/drawing/2014/main" id="{D4531408-F275-4CC7-B263-3E567FB5C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494" y="6479987"/>
              <a:ext cx="158315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4" name="Rectangle 133">
              <a:extLst>
                <a:ext uri="{FF2B5EF4-FFF2-40B4-BE49-F238E27FC236}">
                  <a16:creationId xmlns:a16="http://schemas.microsoft.com/office/drawing/2014/main" id="{293AA4D1-F849-4C25-BA61-45920017B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3758" y="6479987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65" name="Group 136">
              <a:extLst>
                <a:ext uri="{FF2B5EF4-FFF2-40B4-BE49-F238E27FC236}">
                  <a16:creationId xmlns:a16="http://schemas.microsoft.com/office/drawing/2014/main" id="{FF9FB0DB-CBDF-4294-B2AC-95A8163ABC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11395" y="6423811"/>
              <a:ext cx="397063" cy="273221"/>
              <a:chOff x="4504" y="2612"/>
              <a:chExt cx="311" cy="214"/>
            </a:xfrm>
          </p:grpSpPr>
          <p:sp>
            <p:nvSpPr>
              <p:cNvPr id="369" name="Rectangle 134">
                <a:extLst>
                  <a:ext uri="{FF2B5EF4-FFF2-40B4-BE49-F238E27FC236}">
                    <a16:creationId xmlns:a16="http://schemas.microsoft.com/office/drawing/2014/main" id="{99AA459E-3E69-46AC-8CDB-84D894DF3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4" y="2612"/>
                <a:ext cx="311" cy="2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Rectangle 135">
                <a:extLst>
                  <a:ext uri="{FF2B5EF4-FFF2-40B4-BE49-F238E27FC236}">
                    <a16:creationId xmlns:a16="http://schemas.microsoft.com/office/drawing/2014/main" id="{C146D3CC-C0CE-4146-B313-0E7EBBB94D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4" y="2612"/>
                <a:ext cx="311" cy="214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66" name="Rectangle 137">
              <a:extLst>
                <a:ext uri="{FF2B5EF4-FFF2-40B4-BE49-F238E27FC236}">
                  <a16:creationId xmlns:a16="http://schemas.microsoft.com/office/drawing/2014/main" id="{64A5144C-BEA0-485C-9623-FCA12AFB1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1194" y="6479987"/>
              <a:ext cx="158315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7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7" name="Rectangle 138">
              <a:extLst>
                <a:ext uri="{FF2B5EF4-FFF2-40B4-BE49-F238E27FC236}">
                  <a16:creationId xmlns:a16="http://schemas.microsoft.com/office/drawing/2014/main" id="{85F9742A-89C3-402C-AD4B-66BEFBB22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4182" y="6479987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8" name="Line 140">
              <a:extLst>
                <a:ext uri="{FF2B5EF4-FFF2-40B4-BE49-F238E27FC236}">
                  <a16:creationId xmlns:a16="http://schemas.microsoft.com/office/drawing/2014/main" id="{09DAED63-2CF3-4075-B8F2-0ADB942C88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5160" y="4633833"/>
              <a:ext cx="1856367" cy="813278"/>
            </a:xfrm>
            <a:prstGeom prst="line">
              <a:avLst/>
            </a:prstGeom>
            <a:noFill/>
            <a:ln w="12700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Nhóm 6">
            <a:extLst>
              <a:ext uri="{FF2B5EF4-FFF2-40B4-BE49-F238E27FC236}">
                <a16:creationId xmlns:a16="http://schemas.microsoft.com/office/drawing/2014/main" id="{765A9DD7-7173-694B-A065-54B59807ECBE}"/>
              </a:ext>
            </a:extLst>
          </p:cNvPr>
          <p:cNvGrpSpPr/>
          <p:nvPr/>
        </p:nvGrpSpPr>
        <p:grpSpPr>
          <a:xfrm>
            <a:off x="5678826" y="1785259"/>
            <a:ext cx="205200" cy="210240"/>
            <a:chOff x="5678826" y="1785259"/>
            <a:chExt cx="205200" cy="21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Viết tay 4">
                  <a:extLst>
                    <a:ext uri="{FF2B5EF4-FFF2-40B4-BE49-F238E27FC236}">
                      <a16:creationId xmlns:a16="http://schemas.microsoft.com/office/drawing/2014/main" id="{C3917E73-9DD9-054E-AE8A-5EC03990F8F9}"/>
                    </a:ext>
                  </a:extLst>
                </p14:cNvPr>
                <p14:cNvContentPartPr/>
                <p14:nvPr/>
              </p14:nvContentPartPr>
              <p14:xfrm>
                <a:off x="5705106" y="1832779"/>
                <a:ext cx="178920" cy="42480"/>
              </p14:xfrm>
            </p:contentPart>
          </mc:Choice>
          <mc:Fallback>
            <p:pic>
              <p:nvPicPr>
                <p:cNvPr id="5" name="Viết tay 4">
                  <a:extLst>
                    <a:ext uri="{FF2B5EF4-FFF2-40B4-BE49-F238E27FC236}">
                      <a16:creationId xmlns:a16="http://schemas.microsoft.com/office/drawing/2014/main" id="{C3917E73-9DD9-054E-AE8A-5EC03990F8F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89626" y="1817299"/>
                  <a:ext cx="2095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Viết tay 5">
                  <a:extLst>
                    <a:ext uri="{FF2B5EF4-FFF2-40B4-BE49-F238E27FC236}">
                      <a16:creationId xmlns:a16="http://schemas.microsoft.com/office/drawing/2014/main" id="{073CEA05-0362-6843-BFEC-3B57E32A6ADC}"/>
                    </a:ext>
                  </a:extLst>
                </p14:cNvPr>
                <p14:cNvContentPartPr/>
                <p14:nvPr/>
              </p14:nvContentPartPr>
              <p14:xfrm>
                <a:off x="5678826" y="1785259"/>
                <a:ext cx="136800" cy="210240"/>
              </p14:xfrm>
            </p:contentPart>
          </mc:Choice>
          <mc:Fallback>
            <p:pic>
              <p:nvPicPr>
                <p:cNvPr id="6" name="Viết tay 5">
                  <a:extLst>
                    <a:ext uri="{FF2B5EF4-FFF2-40B4-BE49-F238E27FC236}">
                      <a16:creationId xmlns:a16="http://schemas.microsoft.com/office/drawing/2014/main" id="{073CEA05-0362-6843-BFEC-3B57E32A6AD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63346" y="1769779"/>
                  <a:ext cx="167400" cy="24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Viết tay 12">
                <a:extLst>
                  <a:ext uri="{FF2B5EF4-FFF2-40B4-BE49-F238E27FC236}">
                    <a16:creationId xmlns:a16="http://schemas.microsoft.com/office/drawing/2014/main" id="{FD76097A-3BFC-2F45-8126-7C5C2013385E}"/>
                  </a:ext>
                </a:extLst>
              </p14:cNvPr>
              <p14:cNvContentPartPr/>
              <p14:nvPr/>
            </p14:nvContentPartPr>
            <p14:xfrm>
              <a:off x="1863546" y="2147419"/>
              <a:ext cx="199800" cy="47520"/>
            </p14:xfrm>
          </p:contentPart>
        </mc:Choice>
        <mc:Fallback>
          <p:pic>
            <p:nvPicPr>
              <p:cNvPr id="13" name="Viết tay 12">
                <a:extLst>
                  <a:ext uri="{FF2B5EF4-FFF2-40B4-BE49-F238E27FC236}">
                    <a16:creationId xmlns:a16="http://schemas.microsoft.com/office/drawing/2014/main" id="{FD76097A-3BFC-2F45-8126-7C5C201338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27546" y="2075419"/>
                <a:ext cx="27144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Viết tay 13">
                <a:extLst>
                  <a:ext uri="{FF2B5EF4-FFF2-40B4-BE49-F238E27FC236}">
                    <a16:creationId xmlns:a16="http://schemas.microsoft.com/office/drawing/2014/main" id="{281D1020-D957-E340-9951-33E559360F36}"/>
                  </a:ext>
                </a:extLst>
              </p14:cNvPr>
              <p14:cNvContentPartPr/>
              <p14:nvPr/>
            </p14:nvContentPartPr>
            <p14:xfrm>
              <a:off x="1879386" y="2556739"/>
              <a:ext cx="16200" cy="10800"/>
            </p14:xfrm>
          </p:contentPart>
        </mc:Choice>
        <mc:Fallback>
          <p:pic>
            <p:nvPicPr>
              <p:cNvPr id="14" name="Viết tay 13">
                <a:extLst>
                  <a:ext uri="{FF2B5EF4-FFF2-40B4-BE49-F238E27FC236}">
                    <a16:creationId xmlns:a16="http://schemas.microsoft.com/office/drawing/2014/main" id="{281D1020-D957-E340-9951-33E559360F3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43386" y="2484739"/>
                <a:ext cx="87840" cy="15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Nhóm 17">
            <a:extLst>
              <a:ext uri="{FF2B5EF4-FFF2-40B4-BE49-F238E27FC236}">
                <a16:creationId xmlns:a16="http://schemas.microsoft.com/office/drawing/2014/main" id="{7DA8BF1C-4C78-0B4F-AC05-FE65BCAE8ED8}"/>
              </a:ext>
            </a:extLst>
          </p:cNvPr>
          <p:cNvGrpSpPr/>
          <p:nvPr/>
        </p:nvGrpSpPr>
        <p:grpSpPr>
          <a:xfrm>
            <a:off x="7666386" y="3637819"/>
            <a:ext cx="267840" cy="451800"/>
            <a:chOff x="7666386" y="3637819"/>
            <a:chExt cx="267840" cy="45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Viết tay 15">
                  <a:extLst>
                    <a:ext uri="{FF2B5EF4-FFF2-40B4-BE49-F238E27FC236}">
                      <a16:creationId xmlns:a16="http://schemas.microsoft.com/office/drawing/2014/main" id="{3DDCDC1D-C50A-5E4D-A912-AF758435968C}"/>
                    </a:ext>
                  </a:extLst>
                </p14:cNvPr>
                <p14:cNvContentPartPr/>
                <p14:nvPr/>
              </p14:nvContentPartPr>
              <p14:xfrm>
                <a:off x="7760706" y="3637819"/>
                <a:ext cx="79200" cy="414360"/>
              </p14:xfrm>
            </p:contentPart>
          </mc:Choice>
          <mc:Fallback>
            <p:pic>
              <p:nvPicPr>
                <p:cNvPr id="16" name="Viết tay 15">
                  <a:extLst>
                    <a:ext uri="{FF2B5EF4-FFF2-40B4-BE49-F238E27FC236}">
                      <a16:creationId xmlns:a16="http://schemas.microsoft.com/office/drawing/2014/main" id="{3DDCDC1D-C50A-5E4D-A912-AF758435968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45155" y="3622339"/>
                  <a:ext cx="1099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Viết tay 16">
                  <a:extLst>
                    <a:ext uri="{FF2B5EF4-FFF2-40B4-BE49-F238E27FC236}">
                      <a16:creationId xmlns:a16="http://schemas.microsoft.com/office/drawing/2014/main" id="{874B4ED0-4340-6943-AAD1-A08B873EED2C}"/>
                    </a:ext>
                  </a:extLst>
                </p14:cNvPr>
                <p14:cNvContentPartPr/>
                <p14:nvPr/>
              </p14:nvContentPartPr>
              <p14:xfrm>
                <a:off x="7666386" y="3810979"/>
                <a:ext cx="267840" cy="278640"/>
              </p14:xfrm>
            </p:contentPart>
          </mc:Choice>
          <mc:Fallback>
            <p:pic>
              <p:nvPicPr>
                <p:cNvPr id="17" name="Viết tay 16">
                  <a:extLst>
                    <a:ext uri="{FF2B5EF4-FFF2-40B4-BE49-F238E27FC236}">
                      <a16:creationId xmlns:a16="http://schemas.microsoft.com/office/drawing/2014/main" id="{874B4ED0-4340-6943-AAD1-A08B873EED2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50927" y="3795479"/>
                  <a:ext cx="298399" cy="309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6427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1EAB-504D-4093-B3C8-5B89EB7F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 2 Esau-William (5)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01E62-581E-407B-90FB-279920BC34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98EDCE-5261-47AD-9CC6-2C41C449F7B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03536" name="Content Placeholder 103535">
            <a:extLst>
              <a:ext uri="{FF2B5EF4-FFF2-40B4-BE49-F238E27FC236}">
                <a16:creationId xmlns:a16="http://schemas.microsoft.com/office/drawing/2014/main" id="{C9457F0E-89B3-4F3C-8486-6AC41E0B2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56" y="1348329"/>
            <a:ext cx="7049664" cy="3967891"/>
          </a:xfrm>
        </p:spPr>
        <p:txBody>
          <a:bodyPr/>
          <a:lstStyle/>
          <a:p>
            <a:pPr lvl="0"/>
            <a:r>
              <a:rPr lang="en-US" sz="2000">
                <a:effectLst/>
              </a:rPr>
              <a:t>Cập nhật hàm thỏa hiệp</a:t>
            </a:r>
          </a:p>
          <a:p>
            <a:r>
              <a:rPr lang="en-US" sz="2000">
                <a:effectLst/>
              </a:rPr>
              <a:t>Thỏa hiệp (F)= cost(F,E)-cost(G,B)</a:t>
            </a:r>
          </a:p>
          <a:p>
            <a:r>
              <a:rPr lang="en-US" sz="2000">
                <a:effectLst/>
              </a:rPr>
              <a:t>=8-6=2&gt;0</a:t>
            </a:r>
          </a:p>
          <a:p>
            <a:r>
              <a:rPr lang="en-US" sz="2000">
                <a:effectLst/>
              </a:rPr>
              <a:t>Vậy tất cả các hàm thỏa hiệp≥0. Kết thúc</a:t>
            </a:r>
          </a:p>
          <a:p>
            <a:pPr lvl="0"/>
            <a:endParaRPr lang="en-US" sz="1800">
              <a:effectLst/>
            </a:endParaRPr>
          </a:p>
          <a:p>
            <a:endParaRPr lang="en-US" sz="18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F7600A-16A6-4AE7-B59C-2EEC4B42D946}"/>
              </a:ext>
            </a:extLst>
          </p:cNvPr>
          <p:cNvGrpSpPr/>
          <p:nvPr/>
        </p:nvGrpSpPr>
        <p:grpSpPr>
          <a:xfrm>
            <a:off x="4965128" y="1251026"/>
            <a:ext cx="4395784" cy="2635174"/>
            <a:chOff x="4419600" y="4192084"/>
            <a:chExt cx="4395784" cy="2635174"/>
          </a:xfrm>
        </p:grpSpPr>
        <p:sp>
          <p:nvSpPr>
            <p:cNvPr id="282" name="AutoShape 3">
              <a:extLst>
                <a:ext uri="{FF2B5EF4-FFF2-40B4-BE49-F238E27FC236}">
                  <a16:creationId xmlns:a16="http://schemas.microsoft.com/office/drawing/2014/main" id="{BB4C70A5-9936-4B68-9956-D25622F2BD1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19600" y="4192084"/>
              <a:ext cx="4395784" cy="2635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Rectangle 5">
              <a:extLst>
                <a:ext uri="{FF2B5EF4-FFF2-40B4-BE49-F238E27FC236}">
                  <a16:creationId xmlns:a16="http://schemas.microsoft.com/office/drawing/2014/main" id="{F4162078-5817-46BC-8DAA-9D8ED228B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192084"/>
              <a:ext cx="112352" cy="238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284" name="Group 8">
              <a:extLst>
                <a:ext uri="{FF2B5EF4-FFF2-40B4-BE49-F238E27FC236}">
                  <a16:creationId xmlns:a16="http://schemas.microsoft.com/office/drawing/2014/main" id="{851D7687-E64E-46AD-9B74-3EED83035A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81840" y="5720332"/>
              <a:ext cx="397063" cy="271944"/>
              <a:chOff x="3071" y="2061"/>
              <a:chExt cx="311" cy="213"/>
            </a:xfrm>
          </p:grpSpPr>
          <p:sp>
            <p:nvSpPr>
              <p:cNvPr id="415" name="Rectangle 6">
                <a:extLst>
                  <a:ext uri="{FF2B5EF4-FFF2-40B4-BE49-F238E27FC236}">
                    <a16:creationId xmlns:a16="http://schemas.microsoft.com/office/drawing/2014/main" id="{CE63C873-0A43-423A-A657-3F203F9FD6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1" y="2061"/>
                <a:ext cx="311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Rectangle 7">
                <a:extLst>
                  <a:ext uri="{FF2B5EF4-FFF2-40B4-BE49-F238E27FC236}">
                    <a16:creationId xmlns:a16="http://schemas.microsoft.com/office/drawing/2014/main" id="{5E7FC11E-8541-4EAE-B835-AACCED0C9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1" y="2061"/>
                <a:ext cx="311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5" name="Rectangle 10">
              <a:extLst>
                <a:ext uri="{FF2B5EF4-FFF2-40B4-BE49-F238E27FC236}">
                  <a16:creationId xmlns:a16="http://schemas.microsoft.com/office/drawing/2014/main" id="{FFC12535-1ACB-4799-B47C-2D0E07CCD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903" y="5777785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286" name="Group 13">
              <a:extLst>
                <a:ext uri="{FF2B5EF4-FFF2-40B4-BE49-F238E27FC236}">
                  <a16:creationId xmlns:a16="http://schemas.microsoft.com/office/drawing/2014/main" id="{BCFB5B4D-3230-4077-AE8A-DB8C5E8F67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80468" y="5296457"/>
              <a:ext cx="395787" cy="271944"/>
              <a:chOff x="2365" y="1729"/>
              <a:chExt cx="310" cy="213"/>
            </a:xfrm>
          </p:grpSpPr>
          <p:sp>
            <p:nvSpPr>
              <p:cNvPr id="413" name="Rectangle 11">
                <a:extLst>
                  <a:ext uri="{FF2B5EF4-FFF2-40B4-BE49-F238E27FC236}">
                    <a16:creationId xmlns:a16="http://schemas.microsoft.com/office/drawing/2014/main" id="{00ECDE42-4E82-4A45-AB7C-DCA0E1BFC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" y="1729"/>
                <a:ext cx="310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Rectangle 12">
                <a:extLst>
                  <a:ext uri="{FF2B5EF4-FFF2-40B4-BE49-F238E27FC236}">
                    <a16:creationId xmlns:a16="http://schemas.microsoft.com/office/drawing/2014/main" id="{91FDAED4-EB01-435B-84E4-59EF3CBC6C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" y="1729"/>
                <a:ext cx="310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7" name="Rectangle 14">
              <a:extLst>
                <a:ext uri="{FF2B5EF4-FFF2-40B4-BE49-F238E27FC236}">
                  <a16:creationId xmlns:a16="http://schemas.microsoft.com/office/drawing/2014/main" id="{B7B63374-5AC9-4E1E-92B4-5D0D1D36C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8990" y="5352633"/>
              <a:ext cx="158315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8" name="Rectangle 15">
              <a:extLst>
                <a:ext uri="{FF2B5EF4-FFF2-40B4-BE49-F238E27FC236}">
                  <a16:creationId xmlns:a16="http://schemas.microsoft.com/office/drawing/2014/main" id="{FED540DD-BC36-4221-AC9A-67BE42E05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254" y="5352633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289" name="Group 18">
              <a:extLst>
                <a:ext uri="{FF2B5EF4-FFF2-40B4-BE49-F238E27FC236}">
                  <a16:creationId xmlns:a16="http://schemas.microsoft.com/office/drawing/2014/main" id="{C9429929-0201-4BD3-89A2-0A09A4A709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5821" y="4567443"/>
              <a:ext cx="397063" cy="271944"/>
              <a:chOff x="2612" y="1158"/>
              <a:chExt cx="311" cy="213"/>
            </a:xfrm>
          </p:grpSpPr>
          <p:sp>
            <p:nvSpPr>
              <p:cNvPr id="411" name="Rectangle 16">
                <a:extLst>
                  <a:ext uri="{FF2B5EF4-FFF2-40B4-BE49-F238E27FC236}">
                    <a16:creationId xmlns:a16="http://schemas.microsoft.com/office/drawing/2014/main" id="{EC45F533-C0BA-47C1-89AA-D9099A4E1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2" y="1158"/>
                <a:ext cx="311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Rectangle 17">
                <a:extLst>
                  <a:ext uri="{FF2B5EF4-FFF2-40B4-BE49-F238E27FC236}">
                    <a16:creationId xmlns:a16="http://schemas.microsoft.com/office/drawing/2014/main" id="{3B22A272-9DF6-48B9-AB3F-BE54FFF01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2" y="1158"/>
                <a:ext cx="311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0" name="Rectangle 19">
              <a:extLst>
                <a:ext uri="{FF2B5EF4-FFF2-40B4-BE49-F238E27FC236}">
                  <a16:creationId xmlns:a16="http://schemas.microsoft.com/office/drawing/2014/main" id="{98ABAAF6-3718-470D-91EA-01FFABD62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4343" y="4624896"/>
              <a:ext cx="158315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1" name="Rectangle 20">
              <a:extLst>
                <a:ext uri="{FF2B5EF4-FFF2-40B4-BE49-F238E27FC236}">
                  <a16:creationId xmlns:a16="http://schemas.microsoft.com/office/drawing/2014/main" id="{BDFA037A-1ACC-48EF-B304-47F97D670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607" y="4624896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292" name="Group 23">
              <a:extLst>
                <a:ext uri="{FF2B5EF4-FFF2-40B4-BE49-F238E27FC236}">
                  <a16:creationId xmlns:a16="http://schemas.microsoft.com/office/drawing/2014/main" id="{DB3C9E75-623D-4B73-A2E0-51B8898941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76255" y="4216342"/>
              <a:ext cx="397063" cy="271944"/>
              <a:chOff x="2675" y="883"/>
              <a:chExt cx="311" cy="213"/>
            </a:xfrm>
          </p:grpSpPr>
          <p:sp>
            <p:nvSpPr>
              <p:cNvPr id="409" name="Rectangle 21">
                <a:extLst>
                  <a:ext uri="{FF2B5EF4-FFF2-40B4-BE49-F238E27FC236}">
                    <a16:creationId xmlns:a16="http://schemas.microsoft.com/office/drawing/2014/main" id="{1A635F69-EB79-4E02-9263-41BA40307C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5" y="883"/>
                <a:ext cx="311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Rectangle 22">
                <a:extLst>
                  <a:ext uri="{FF2B5EF4-FFF2-40B4-BE49-F238E27FC236}">
                    <a16:creationId xmlns:a16="http://schemas.microsoft.com/office/drawing/2014/main" id="{396EDC61-DE18-4333-BE5D-B65C15C7EA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5" y="883"/>
                <a:ext cx="311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3" name="Rectangle 24">
              <a:extLst>
                <a:ext uri="{FF2B5EF4-FFF2-40B4-BE49-F238E27FC236}">
                  <a16:creationId xmlns:a16="http://schemas.microsoft.com/office/drawing/2014/main" id="{89760D10-EE4B-4E9F-B03C-E6B3F8A84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330" y="4272518"/>
              <a:ext cx="158315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4" name="Rectangle 25">
              <a:extLst>
                <a:ext uri="{FF2B5EF4-FFF2-40B4-BE49-F238E27FC236}">
                  <a16:creationId xmlns:a16="http://schemas.microsoft.com/office/drawing/2014/main" id="{9DBADBB5-2707-42AB-B63F-00AC3F4EA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0318" y="4272518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295" name="Group 28">
              <a:extLst>
                <a:ext uri="{FF2B5EF4-FFF2-40B4-BE49-F238E27FC236}">
                  <a16:creationId xmlns:a16="http://schemas.microsoft.com/office/drawing/2014/main" id="{ED76833E-37BF-460A-B6F1-0F1E7D5562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96426" y="5882477"/>
              <a:ext cx="398340" cy="271944"/>
              <a:chOff x="3944" y="2188"/>
              <a:chExt cx="312" cy="213"/>
            </a:xfrm>
          </p:grpSpPr>
          <p:sp>
            <p:nvSpPr>
              <p:cNvPr id="407" name="Rectangle 26">
                <a:extLst>
                  <a:ext uri="{FF2B5EF4-FFF2-40B4-BE49-F238E27FC236}">
                    <a16:creationId xmlns:a16="http://schemas.microsoft.com/office/drawing/2014/main" id="{C8340AD6-113C-4783-8DD7-AB7F0813C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4" y="2188"/>
                <a:ext cx="312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Rectangle 27">
                <a:extLst>
                  <a:ext uri="{FF2B5EF4-FFF2-40B4-BE49-F238E27FC236}">
                    <a16:creationId xmlns:a16="http://schemas.microsoft.com/office/drawing/2014/main" id="{A9CEBEC6-1A36-4651-9B5E-17EAFB90C4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4" y="2188"/>
                <a:ext cx="312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6" name="Rectangle 29">
              <a:extLst>
                <a:ext uri="{FF2B5EF4-FFF2-40B4-BE49-F238E27FC236}">
                  <a16:creationId xmlns:a16="http://schemas.microsoft.com/office/drawing/2014/main" id="{67801BDF-3C3C-4BDB-911F-FB2F7F530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6225" y="5938653"/>
              <a:ext cx="158315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7" name="Rectangle 30">
              <a:extLst>
                <a:ext uri="{FF2B5EF4-FFF2-40B4-BE49-F238E27FC236}">
                  <a16:creationId xmlns:a16="http://schemas.microsoft.com/office/drawing/2014/main" id="{A875E038-29F0-4D06-A41E-CCB09BBEA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9212" y="5938653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298" name="Group 33">
              <a:extLst>
                <a:ext uri="{FF2B5EF4-FFF2-40B4-BE49-F238E27FC236}">
                  <a16:creationId xmlns:a16="http://schemas.microsoft.com/office/drawing/2014/main" id="{096ED4B4-1EB8-471C-B644-9A24BBA6D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2848" y="4797255"/>
              <a:ext cx="397063" cy="271944"/>
              <a:chOff x="4231" y="1338"/>
              <a:chExt cx="311" cy="213"/>
            </a:xfrm>
          </p:grpSpPr>
          <p:sp>
            <p:nvSpPr>
              <p:cNvPr id="405" name="Rectangle 31">
                <a:extLst>
                  <a:ext uri="{FF2B5EF4-FFF2-40B4-BE49-F238E27FC236}">
                    <a16:creationId xmlns:a16="http://schemas.microsoft.com/office/drawing/2014/main" id="{C37FD319-8C92-4F18-8F29-F9B2D92C0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1338"/>
                <a:ext cx="311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Rectangle 32">
                <a:extLst>
                  <a:ext uri="{FF2B5EF4-FFF2-40B4-BE49-F238E27FC236}">
                    <a16:creationId xmlns:a16="http://schemas.microsoft.com/office/drawing/2014/main" id="{74608EF9-DC95-4885-8448-05211393E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1338"/>
                <a:ext cx="311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9" name="Rectangle 34">
              <a:extLst>
                <a:ext uri="{FF2B5EF4-FFF2-40B4-BE49-F238E27FC236}">
                  <a16:creationId xmlns:a16="http://schemas.microsoft.com/office/drawing/2014/main" id="{FE65D269-6853-4461-9F16-076C43189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2647" y="4853431"/>
              <a:ext cx="158315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0" name="Rectangle 35">
              <a:extLst>
                <a:ext uri="{FF2B5EF4-FFF2-40B4-BE49-F238E27FC236}">
                  <a16:creationId xmlns:a16="http://schemas.microsoft.com/office/drawing/2014/main" id="{EDD9548F-067C-4293-A1E0-6FDB680F3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5634" y="4853431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01" name="Group 38">
              <a:extLst>
                <a:ext uri="{FF2B5EF4-FFF2-40B4-BE49-F238E27FC236}">
                  <a16:creationId xmlns:a16="http://schemas.microsoft.com/office/drawing/2014/main" id="{5A279C9E-F63F-407D-80FA-E668294B8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53400" y="4797255"/>
              <a:ext cx="397063" cy="271944"/>
              <a:chOff x="3597" y="1338"/>
              <a:chExt cx="311" cy="213"/>
            </a:xfrm>
          </p:grpSpPr>
          <p:sp>
            <p:nvSpPr>
              <p:cNvPr id="403" name="Rectangle 36">
                <a:extLst>
                  <a:ext uri="{FF2B5EF4-FFF2-40B4-BE49-F238E27FC236}">
                    <a16:creationId xmlns:a16="http://schemas.microsoft.com/office/drawing/2014/main" id="{697F58A1-F817-40FB-BA63-FAF05B994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7" y="1338"/>
                <a:ext cx="311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Rectangle 37">
                <a:extLst>
                  <a:ext uri="{FF2B5EF4-FFF2-40B4-BE49-F238E27FC236}">
                    <a16:creationId xmlns:a16="http://schemas.microsoft.com/office/drawing/2014/main" id="{FAF0DE43-F2A1-4473-861E-36B4CD6EB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7" y="1338"/>
                <a:ext cx="311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2" name="Rectangle 39">
              <a:extLst>
                <a:ext uri="{FF2B5EF4-FFF2-40B4-BE49-F238E27FC236}">
                  <a16:creationId xmlns:a16="http://schemas.microsoft.com/office/drawing/2014/main" id="{CCC3BF4D-7389-4F3A-80E1-EDA6B3B3D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922" y="4853431"/>
              <a:ext cx="158315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3" name="Rectangle 40">
              <a:extLst>
                <a:ext uri="{FF2B5EF4-FFF2-40B4-BE49-F238E27FC236}">
                  <a16:creationId xmlns:a16="http://schemas.microsoft.com/office/drawing/2014/main" id="{0B62BB6D-6CA9-4015-BB9A-DFD19300C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6187" y="4853431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04" name="Group 43">
              <a:extLst>
                <a:ext uri="{FF2B5EF4-FFF2-40B4-BE49-F238E27FC236}">
                  <a16:creationId xmlns:a16="http://schemas.microsoft.com/office/drawing/2014/main" id="{A40046F1-4F33-4C1E-956E-DB701ACB25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39898" y="5642451"/>
              <a:ext cx="398340" cy="273221"/>
              <a:chOff x="4448" y="2000"/>
              <a:chExt cx="312" cy="214"/>
            </a:xfrm>
          </p:grpSpPr>
          <p:sp>
            <p:nvSpPr>
              <p:cNvPr id="401" name="Rectangle 41">
                <a:extLst>
                  <a:ext uri="{FF2B5EF4-FFF2-40B4-BE49-F238E27FC236}">
                    <a16:creationId xmlns:a16="http://schemas.microsoft.com/office/drawing/2014/main" id="{47830E73-01AC-425C-A93B-549DD41C0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" y="2000"/>
                <a:ext cx="312" cy="2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Rectangle 42">
                <a:extLst>
                  <a:ext uri="{FF2B5EF4-FFF2-40B4-BE49-F238E27FC236}">
                    <a16:creationId xmlns:a16="http://schemas.microsoft.com/office/drawing/2014/main" id="{B2C7335D-D917-4665-B64C-CB9DE262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" y="2000"/>
                <a:ext cx="312" cy="214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5" name="Rectangle 44">
              <a:extLst>
                <a:ext uri="{FF2B5EF4-FFF2-40B4-BE49-F238E27FC236}">
                  <a16:creationId xmlns:a16="http://schemas.microsoft.com/office/drawing/2014/main" id="{6046B9B0-4738-4E40-8804-1921621BD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9697" y="5699904"/>
              <a:ext cx="158315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6" name="Rectangle 45">
              <a:extLst>
                <a:ext uri="{FF2B5EF4-FFF2-40B4-BE49-F238E27FC236}">
                  <a16:creationId xmlns:a16="http://schemas.microsoft.com/office/drawing/2014/main" id="{44DF3E2E-E270-4151-AA69-285C020A5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2685" y="5699904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07" name="Group 48">
              <a:extLst>
                <a:ext uri="{FF2B5EF4-FFF2-40B4-BE49-F238E27FC236}">
                  <a16:creationId xmlns:a16="http://schemas.microsoft.com/office/drawing/2014/main" id="{5B219465-1A6E-4D58-8BD0-169F49AF81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03767" y="4951739"/>
              <a:ext cx="395787" cy="271944"/>
              <a:chOff x="4733" y="1459"/>
              <a:chExt cx="310" cy="213"/>
            </a:xfrm>
          </p:grpSpPr>
          <p:sp>
            <p:nvSpPr>
              <p:cNvPr id="399" name="Rectangle 46">
                <a:extLst>
                  <a:ext uri="{FF2B5EF4-FFF2-40B4-BE49-F238E27FC236}">
                    <a16:creationId xmlns:a16="http://schemas.microsoft.com/office/drawing/2014/main" id="{0DBCB85C-5A5D-419F-9046-C2B31A13C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3" y="1459"/>
                <a:ext cx="310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Rectangle 47">
                <a:extLst>
                  <a:ext uri="{FF2B5EF4-FFF2-40B4-BE49-F238E27FC236}">
                    <a16:creationId xmlns:a16="http://schemas.microsoft.com/office/drawing/2014/main" id="{D7DAE6E6-C44C-4EEA-93B8-D0D2B77CD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3" y="1459"/>
                <a:ext cx="310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9" name="Rectangle 50">
              <a:extLst>
                <a:ext uri="{FF2B5EF4-FFF2-40B4-BE49-F238E27FC236}">
                  <a16:creationId xmlns:a16="http://schemas.microsoft.com/office/drawing/2014/main" id="{ECFC3FCF-7CDE-4D27-A746-FF16D5159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6553" y="5007915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10" name="Group 53">
              <a:extLst>
                <a:ext uri="{FF2B5EF4-FFF2-40B4-BE49-F238E27FC236}">
                  <a16:creationId xmlns:a16="http://schemas.microsoft.com/office/drawing/2014/main" id="{A4A3D2EA-B132-45E1-B69D-EEA1DA3E0E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0565" y="4197191"/>
              <a:ext cx="397063" cy="271944"/>
              <a:chOff x="4660" y="868"/>
              <a:chExt cx="311" cy="213"/>
            </a:xfrm>
          </p:grpSpPr>
          <p:sp>
            <p:nvSpPr>
              <p:cNvPr id="397" name="Rectangle 51">
                <a:extLst>
                  <a:ext uri="{FF2B5EF4-FFF2-40B4-BE49-F238E27FC236}">
                    <a16:creationId xmlns:a16="http://schemas.microsoft.com/office/drawing/2014/main" id="{CE630690-6AE7-4D2E-A343-596250268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0" y="868"/>
                <a:ext cx="311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Rectangle 52">
                <a:extLst>
                  <a:ext uri="{FF2B5EF4-FFF2-40B4-BE49-F238E27FC236}">
                    <a16:creationId xmlns:a16="http://schemas.microsoft.com/office/drawing/2014/main" id="{9B7BFA1E-D09B-4E30-99E1-19CEEEA32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0" y="868"/>
                <a:ext cx="311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1" name="Rectangle 54">
              <a:extLst>
                <a:ext uri="{FF2B5EF4-FFF2-40B4-BE49-F238E27FC236}">
                  <a16:creationId xmlns:a16="http://schemas.microsoft.com/office/drawing/2014/main" id="{BD3D9729-3EC5-4487-9205-11252BC1C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364" y="4254644"/>
              <a:ext cx="158315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2" name="Rectangle 55">
              <a:extLst>
                <a:ext uri="{FF2B5EF4-FFF2-40B4-BE49-F238E27FC236}">
                  <a16:creationId xmlns:a16="http://schemas.microsoft.com/office/drawing/2014/main" id="{2AE1262E-C04C-43F7-9FBA-BF3371BEE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3352" y="4254644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13" name="Group 58">
              <a:extLst>
                <a:ext uri="{FF2B5EF4-FFF2-40B4-BE49-F238E27FC236}">
                  <a16:creationId xmlns:a16="http://schemas.microsoft.com/office/drawing/2014/main" id="{79A7A4F1-BF5D-465A-A22E-1E765FCFA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17237" y="4218895"/>
              <a:ext cx="397063" cy="271944"/>
              <a:chOff x="3647" y="885"/>
              <a:chExt cx="311" cy="213"/>
            </a:xfrm>
          </p:grpSpPr>
          <p:sp>
            <p:nvSpPr>
              <p:cNvPr id="395" name="Rectangle 56">
                <a:extLst>
                  <a:ext uri="{FF2B5EF4-FFF2-40B4-BE49-F238E27FC236}">
                    <a16:creationId xmlns:a16="http://schemas.microsoft.com/office/drawing/2014/main" id="{1A363506-432A-4075-85A9-6E89434FB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7" y="885"/>
                <a:ext cx="311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Rectangle 57">
                <a:extLst>
                  <a:ext uri="{FF2B5EF4-FFF2-40B4-BE49-F238E27FC236}">
                    <a16:creationId xmlns:a16="http://schemas.microsoft.com/office/drawing/2014/main" id="{784E30C0-3C3E-49F4-982E-9AD2096FB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7" y="885"/>
                <a:ext cx="311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4" name="Rectangle 59">
              <a:extLst>
                <a:ext uri="{FF2B5EF4-FFF2-40B4-BE49-F238E27FC236}">
                  <a16:creationId xmlns:a16="http://schemas.microsoft.com/office/drawing/2014/main" id="{D55A1998-EF22-4283-8474-A622A7F72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036" y="4275072"/>
              <a:ext cx="158315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7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5" name="Rectangle 60">
              <a:extLst>
                <a:ext uri="{FF2B5EF4-FFF2-40B4-BE49-F238E27FC236}">
                  <a16:creationId xmlns:a16="http://schemas.microsoft.com/office/drawing/2014/main" id="{D953775F-33EC-4F16-81A7-028DB6F6C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300" y="4275072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16" name="Group 63">
              <a:extLst>
                <a:ext uri="{FF2B5EF4-FFF2-40B4-BE49-F238E27FC236}">
                  <a16:creationId xmlns:a16="http://schemas.microsoft.com/office/drawing/2014/main" id="{03C6B56D-1F1C-4660-959E-6CF0877D50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37123" y="5005362"/>
              <a:ext cx="395787" cy="271944"/>
              <a:chOff x="2801" y="1501"/>
              <a:chExt cx="310" cy="213"/>
            </a:xfrm>
          </p:grpSpPr>
          <p:sp>
            <p:nvSpPr>
              <p:cNvPr id="393" name="Rectangle 61">
                <a:extLst>
                  <a:ext uri="{FF2B5EF4-FFF2-40B4-BE49-F238E27FC236}">
                    <a16:creationId xmlns:a16="http://schemas.microsoft.com/office/drawing/2014/main" id="{0477EECD-6927-4D09-BC2E-B261326A2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1501"/>
                <a:ext cx="310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Rectangle 62">
                <a:extLst>
                  <a:ext uri="{FF2B5EF4-FFF2-40B4-BE49-F238E27FC236}">
                    <a16:creationId xmlns:a16="http://schemas.microsoft.com/office/drawing/2014/main" id="{83E9CE6E-5B4C-4BFA-A187-65853B27F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1501"/>
                <a:ext cx="310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7" name="Rectangle 64">
              <a:extLst>
                <a:ext uri="{FF2B5EF4-FFF2-40B4-BE49-F238E27FC236}">
                  <a16:creationId xmlns:a16="http://schemas.microsoft.com/office/drawing/2014/main" id="{C606837E-8AFB-4A31-84FB-1515CDBC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645" y="5060261"/>
              <a:ext cx="158315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8" name="Rectangle 65">
              <a:extLst>
                <a:ext uri="{FF2B5EF4-FFF2-40B4-BE49-F238E27FC236}">
                  <a16:creationId xmlns:a16="http://schemas.microsoft.com/office/drawing/2014/main" id="{32AF7F88-DF4B-4786-BB10-A16F0A98B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8632" y="5060261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19" name="Group 68">
              <a:extLst>
                <a:ext uri="{FF2B5EF4-FFF2-40B4-BE49-F238E27FC236}">
                  <a16:creationId xmlns:a16="http://schemas.microsoft.com/office/drawing/2014/main" id="{B39D9055-5915-45B5-85E9-4CDE54C06D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6830" y="5069199"/>
              <a:ext cx="395787" cy="271944"/>
              <a:chOff x="5362" y="1551"/>
              <a:chExt cx="310" cy="213"/>
            </a:xfrm>
          </p:grpSpPr>
          <p:sp>
            <p:nvSpPr>
              <p:cNvPr id="391" name="Rectangle 66">
                <a:extLst>
                  <a:ext uri="{FF2B5EF4-FFF2-40B4-BE49-F238E27FC236}">
                    <a16:creationId xmlns:a16="http://schemas.microsoft.com/office/drawing/2014/main" id="{96518A6B-4172-4188-A4B5-A33C043BD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2" y="1551"/>
                <a:ext cx="310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Rectangle 67">
                <a:extLst>
                  <a:ext uri="{FF2B5EF4-FFF2-40B4-BE49-F238E27FC236}">
                    <a16:creationId xmlns:a16="http://schemas.microsoft.com/office/drawing/2014/main" id="{E1E804E2-5F7C-4B3C-9AF2-5304DB048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2" y="1551"/>
                <a:ext cx="310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Rectangle 69">
              <a:extLst>
                <a:ext uri="{FF2B5EF4-FFF2-40B4-BE49-F238E27FC236}">
                  <a16:creationId xmlns:a16="http://schemas.microsoft.com/office/drawing/2014/main" id="{58DCA7FF-371B-4F5A-99AF-6A7817BF7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6629" y="5125375"/>
              <a:ext cx="158315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" name="Rectangle 70">
              <a:extLst>
                <a:ext uri="{FF2B5EF4-FFF2-40B4-BE49-F238E27FC236}">
                  <a16:creationId xmlns:a16="http://schemas.microsoft.com/office/drawing/2014/main" id="{123AEB7C-AE8A-4430-843A-C0D43B22C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9617" y="5125375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22" name="Group 73">
              <a:extLst>
                <a:ext uri="{FF2B5EF4-FFF2-40B4-BE49-F238E27FC236}">
                  <a16:creationId xmlns:a16="http://schemas.microsoft.com/office/drawing/2014/main" id="{A0360FCA-2E4E-46A5-91D4-C61BFB4210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09513" y="5098563"/>
              <a:ext cx="395787" cy="271944"/>
              <a:chOff x="3171" y="1574"/>
              <a:chExt cx="310" cy="213"/>
            </a:xfrm>
          </p:grpSpPr>
          <p:sp>
            <p:nvSpPr>
              <p:cNvPr id="389" name="Rectangle 71">
                <a:extLst>
                  <a:ext uri="{FF2B5EF4-FFF2-40B4-BE49-F238E27FC236}">
                    <a16:creationId xmlns:a16="http://schemas.microsoft.com/office/drawing/2014/main" id="{9F464667-65A0-4E5F-863B-DE5D8D8614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1" y="1574"/>
                <a:ext cx="310" cy="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Rectangle 72">
                <a:extLst>
                  <a:ext uri="{FF2B5EF4-FFF2-40B4-BE49-F238E27FC236}">
                    <a16:creationId xmlns:a16="http://schemas.microsoft.com/office/drawing/2014/main" id="{6B1D1A53-A149-4BE5-B01C-FCA179CD99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1" y="1574"/>
                <a:ext cx="310" cy="213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3" name="Rectangle 74">
              <a:extLst>
                <a:ext uri="{FF2B5EF4-FFF2-40B4-BE49-F238E27FC236}">
                  <a16:creationId xmlns:a16="http://schemas.microsoft.com/office/drawing/2014/main" id="{05F7FC27-DD21-489B-90A3-27FF0E516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9312" y="5154740"/>
              <a:ext cx="158315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" name="Rectangle 75">
              <a:extLst>
                <a:ext uri="{FF2B5EF4-FFF2-40B4-BE49-F238E27FC236}">
                  <a16:creationId xmlns:a16="http://schemas.microsoft.com/office/drawing/2014/main" id="{57760363-925A-42F0-A89C-D27F1F997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3576" y="5154740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25" name="Group 78">
              <a:extLst>
                <a:ext uri="{FF2B5EF4-FFF2-40B4-BE49-F238E27FC236}">
                  <a16:creationId xmlns:a16="http://schemas.microsoft.com/office/drawing/2014/main" id="{9A955513-84F5-4B91-B24F-3454138A5D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24707" y="4254644"/>
              <a:ext cx="399617" cy="398340"/>
              <a:chOff x="2243" y="913"/>
              <a:chExt cx="313" cy="312"/>
            </a:xfrm>
          </p:grpSpPr>
          <p:sp>
            <p:nvSpPr>
              <p:cNvPr id="387" name="Oval 76">
                <a:extLst>
                  <a:ext uri="{FF2B5EF4-FFF2-40B4-BE49-F238E27FC236}">
                    <a16:creationId xmlns:a16="http://schemas.microsoft.com/office/drawing/2014/main" id="{FFF93FFB-BB2F-4902-9824-BFDC28EEB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3" y="913"/>
                <a:ext cx="313" cy="312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Oval 77">
                <a:extLst>
                  <a:ext uri="{FF2B5EF4-FFF2-40B4-BE49-F238E27FC236}">
                    <a16:creationId xmlns:a16="http://schemas.microsoft.com/office/drawing/2014/main" id="{2129F44B-4AAB-436B-B83F-D19FC866E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3" y="913"/>
                <a:ext cx="313" cy="312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6" name="Rectangle 79">
              <a:extLst>
                <a:ext uri="{FF2B5EF4-FFF2-40B4-BE49-F238E27FC236}">
                  <a16:creationId xmlns:a16="http://schemas.microsoft.com/office/drawing/2014/main" id="{69486006-C046-4FD5-86A5-377C47416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1317" y="4360613"/>
              <a:ext cx="183849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7" name="Rectangle 80">
              <a:extLst>
                <a:ext uri="{FF2B5EF4-FFF2-40B4-BE49-F238E27FC236}">
                  <a16:creationId xmlns:a16="http://schemas.microsoft.com/office/drawing/2014/main" id="{3456E941-1BB3-4C4A-9200-13285DC59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9839" y="4360613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28" name="Group 83">
              <a:extLst>
                <a:ext uri="{FF2B5EF4-FFF2-40B4-BE49-F238E27FC236}">
                  <a16:creationId xmlns:a16="http://schemas.microsoft.com/office/drawing/2014/main" id="{5A8F60FF-12F8-4DE2-AA0E-D66AC14A27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0142" y="4254644"/>
              <a:ext cx="397063" cy="399617"/>
              <a:chOff x="3101" y="913"/>
              <a:chExt cx="311" cy="313"/>
            </a:xfrm>
          </p:grpSpPr>
          <p:sp>
            <p:nvSpPr>
              <p:cNvPr id="385" name="Oval 81">
                <a:extLst>
                  <a:ext uri="{FF2B5EF4-FFF2-40B4-BE49-F238E27FC236}">
                    <a16:creationId xmlns:a16="http://schemas.microsoft.com/office/drawing/2014/main" id="{F0B9E451-A9A9-4C01-A0DC-FA920B812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1" y="913"/>
                <a:ext cx="311" cy="313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Oval 82">
                <a:extLst>
                  <a:ext uri="{FF2B5EF4-FFF2-40B4-BE49-F238E27FC236}">
                    <a16:creationId xmlns:a16="http://schemas.microsoft.com/office/drawing/2014/main" id="{6C6908CF-2204-48BD-9593-8B2308041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1" y="913"/>
                <a:ext cx="311" cy="313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9" name="Rectangle 84">
              <a:extLst>
                <a:ext uri="{FF2B5EF4-FFF2-40B4-BE49-F238E27FC236}">
                  <a16:creationId xmlns:a16="http://schemas.microsoft.com/office/drawing/2014/main" id="{D9793B24-F390-4C8F-AAF8-BF78DDFEA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6752" y="4360613"/>
              <a:ext cx="227258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0" name="Rectangle 85">
              <a:extLst>
                <a:ext uri="{FF2B5EF4-FFF2-40B4-BE49-F238E27FC236}">
                  <a16:creationId xmlns:a16="http://schemas.microsoft.com/office/drawing/2014/main" id="{68ACAC8D-78A6-4840-9FAF-C0BE803A2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6130" y="4360613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31" name="Group 88">
              <a:extLst>
                <a:ext uri="{FF2B5EF4-FFF2-40B4-BE49-F238E27FC236}">
                  <a16:creationId xmlns:a16="http://schemas.microsoft.com/office/drawing/2014/main" id="{DEDB9587-3DF1-4ECF-ACFB-DFDEFE634E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17237" y="6423811"/>
              <a:ext cx="397063" cy="398340"/>
              <a:chOff x="3647" y="2612"/>
              <a:chExt cx="311" cy="312"/>
            </a:xfrm>
          </p:grpSpPr>
          <p:sp>
            <p:nvSpPr>
              <p:cNvPr id="383" name="Oval 86">
                <a:extLst>
                  <a:ext uri="{FF2B5EF4-FFF2-40B4-BE49-F238E27FC236}">
                    <a16:creationId xmlns:a16="http://schemas.microsoft.com/office/drawing/2014/main" id="{A190FF94-956D-4788-8C9F-F76B7BA52E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7" y="2612"/>
                <a:ext cx="311" cy="312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Oval 87">
                <a:extLst>
                  <a:ext uri="{FF2B5EF4-FFF2-40B4-BE49-F238E27FC236}">
                    <a16:creationId xmlns:a16="http://schemas.microsoft.com/office/drawing/2014/main" id="{A3C781F0-DD34-456F-8B45-C83BE18A54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7" y="2612"/>
                <a:ext cx="311" cy="312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32" name="Rectangle 89">
              <a:extLst>
                <a:ext uri="{FF2B5EF4-FFF2-40B4-BE49-F238E27FC236}">
                  <a16:creationId xmlns:a16="http://schemas.microsoft.com/office/drawing/2014/main" id="{4C03CC56-5324-48EA-8B39-4CC212C8A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3847" y="6529780"/>
              <a:ext cx="227258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H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3" name="Rectangle 90">
              <a:extLst>
                <a:ext uri="{FF2B5EF4-FFF2-40B4-BE49-F238E27FC236}">
                  <a16:creationId xmlns:a16="http://schemas.microsoft.com/office/drawing/2014/main" id="{D8E0CA8E-331D-4274-8F63-BF136D6B7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4501" y="6529780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34" name="Group 93">
              <a:extLst>
                <a:ext uri="{FF2B5EF4-FFF2-40B4-BE49-F238E27FC236}">
                  <a16:creationId xmlns:a16="http://schemas.microsoft.com/office/drawing/2014/main" id="{9E3CD67C-086A-4487-BCB7-C256ECF374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4715" y="5339866"/>
              <a:ext cx="399617" cy="398340"/>
              <a:chOff x="3880" y="1763"/>
              <a:chExt cx="313" cy="312"/>
            </a:xfrm>
          </p:grpSpPr>
          <p:sp>
            <p:nvSpPr>
              <p:cNvPr id="381" name="Oval 91">
                <a:extLst>
                  <a:ext uri="{FF2B5EF4-FFF2-40B4-BE49-F238E27FC236}">
                    <a16:creationId xmlns:a16="http://schemas.microsoft.com/office/drawing/2014/main" id="{5EB1D0CF-8C2F-4453-8316-AEEB4BC215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0" y="1763"/>
                <a:ext cx="313" cy="312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Oval 92">
                <a:extLst>
                  <a:ext uri="{FF2B5EF4-FFF2-40B4-BE49-F238E27FC236}">
                    <a16:creationId xmlns:a16="http://schemas.microsoft.com/office/drawing/2014/main" id="{28DE00A7-BDBF-492A-8687-547D964143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0" y="1763"/>
                <a:ext cx="313" cy="312"/>
              </a:xfrm>
              <a:prstGeom prst="ellipse">
                <a:avLst/>
              </a:prstGeom>
              <a:noFill/>
              <a:ln w="12700" cap="rnd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35" name="Rectangle 94">
              <a:extLst>
                <a:ext uri="{FF2B5EF4-FFF2-40B4-BE49-F238E27FC236}">
                  <a16:creationId xmlns:a16="http://schemas.microsoft.com/office/drawing/2014/main" id="{38A6163A-5A83-4F75-A4E8-4DCC7978A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1325" y="5444558"/>
              <a:ext cx="183849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6" name="Rectangle 95">
              <a:extLst>
                <a:ext uri="{FF2B5EF4-FFF2-40B4-BE49-F238E27FC236}">
                  <a16:creationId xmlns:a16="http://schemas.microsoft.com/office/drawing/2014/main" id="{E4A5D79A-D136-4CD0-ABE7-A24379211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847" y="5444558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37" name="Group 98">
              <a:extLst>
                <a:ext uri="{FF2B5EF4-FFF2-40B4-BE49-F238E27FC236}">
                  <a16:creationId xmlns:a16="http://schemas.microsoft.com/office/drawing/2014/main" id="{15C4F337-5D87-4622-8F65-6F7802DF0C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23909" y="5882477"/>
              <a:ext cx="395787" cy="398340"/>
              <a:chOff x="2634" y="2188"/>
              <a:chExt cx="310" cy="312"/>
            </a:xfrm>
          </p:grpSpPr>
          <p:sp>
            <p:nvSpPr>
              <p:cNvPr id="379" name="Oval 96">
                <a:extLst>
                  <a:ext uri="{FF2B5EF4-FFF2-40B4-BE49-F238E27FC236}">
                    <a16:creationId xmlns:a16="http://schemas.microsoft.com/office/drawing/2014/main" id="{099592CD-E394-424B-869D-6BA72A8CA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4" y="2188"/>
                <a:ext cx="310" cy="312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Oval 97">
                <a:extLst>
                  <a:ext uri="{FF2B5EF4-FFF2-40B4-BE49-F238E27FC236}">
                    <a16:creationId xmlns:a16="http://schemas.microsoft.com/office/drawing/2014/main" id="{768A47BD-A7CA-4E05-8242-EC9C0E9CA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4" y="2188"/>
                <a:ext cx="310" cy="312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38" name="Rectangle 99">
              <a:extLst>
                <a:ext uri="{FF2B5EF4-FFF2-40B4-BE49-F238E27FC236}">
                  <a16:creationId xmlns:a16="http://schemas.microsoft.com/office/drawing/2014/main" id="{57FC9C62-7EA3-471F-8980-E7561C910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242" y="5988445"/>
              <a:ext cx="218321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9" name="Rectangle 100">
              <a:extLst>
                <a:ext uri="{FF2B5EF4-FFF2-40B4-BE49-F238E27FC236}">
                  <a16:creationId xmlns:a16="http://schemas.microsoft.com/office/drawing/2014/main" id="{ACA9FE99-A552-4DB8-8B72-4ED7C841B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343" y="5988445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40" name="Group 103">
              <a:extLst>
                <a:ext uri="{FF2B5EF4-FFF2-40B4-BE49-F238E27FC236}">
                  <a16:creationId xmlns:a16="http://schemas.microsoft.com/office/drawing/2014/main" id="{C14F247F-8F41-4CA3-B207-AEBFF395F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08905" y="5882477"/>
              <a:ext cx="398340" cy="398340"/>
              <a:chOff x="4972" y="2188"/>
              <a:chExt cx="312" cy="312"/>
            </a:xfrm>
          </p:grpSpPr>
          <p:sp>
            <p:nvSpPr>
              <p:cNvPr id="377" name="Oval 101">
                <a:extLst>
                  <a:ext uri="{FF2B5EF4-FFF2-40B4-BE49-F238E27FC236}">
                    <a16:creationId xmlns:a16="http://schemas.microsoft.com/office/drawing/2014/main" id="{BA21EE98-B734-4768-A00E-C58481C31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2" y="2188"/>
                <a:ext cx="312" cy="312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Oval 102">
                <a:extLst>
                  <a:ext uri="{FF2B5EF4-FFF2-40B4-BE49-F238E27FC236}">
                    <a16:creationId xmlns:a16="http://schemas.microsoft.com/office/drawing/2014/main" id="{6B2549C3-690B-400B-9191-866FEE60C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2" y="2188"/>
                <a:ext cx="312" cy="312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41" name="Rectangle 104">
              <a:extLst>
                <a:ext uri="{FF2B5EF4-FFF2-40B4-BE49-F238E27FC236}">
                  <a16:creationId xmlns:a16="http://schemas.microsoft.com/office/drawing/2014/main" id="{F1A6038F-939F-4137-B98A-15CDF66A9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5515" y="5988445"/>
              <a:ext cx="23364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G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2" name="Rectangle 105">
              <a:extLst>
                <a:ext uri="{FF2B5EF4-FFF2-40B4-BE49-F238E27FC236}">
                  <a16:creationId xmlns:a16="http://schemas.microsoft.com/office/drawing/2014/main" id="{936A93B2-5CE5-4D4A-9AA2-DE878A6F6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2553" y="5988445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43" name="Group 108">
              <a:extLst>
                <a:ext uri="{FF2B5EF4-FFF2-40B4-BE49-F238E27FC236}">
                  <a16:creationId xmlns:a16="http://schemas.microsoft.com/office/drawing/2014/main" id="{4D0EA7AF-535D-477E-B845-13514939C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07245" y="4254644"/>
              <a:ext cx="399617" cy="398340"/>
              <a:chOff x="5284" y="913"/>
              <a:chExt cx="313" cy="312"/>
            </a:xfrm>
          </p:grpSpPr>
          <p:sp>
            <p:nvSpPr>
              <p:cNvPr id="375" name="Oval 106">
                <a:extLst>
                  <a:ext uri="{FF2B5EF4-FFF2-40B4-BE49-F238E27FC236}">
                    <a16:creationId xmlns:a16="http://schemas.microsoft.com/office/drawing/2014/main" id="{CFB24930-920F-4F65-A99C-5AA481263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913"/>
                <a:ext cx="313" cy="312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Oval 107">
                <a:extLst>
                  <a:ext uri="{FF2B5EF4-FFF2-40B4-BE49-F238E27FC236}">
                    <a16:creationId xmlns:a16="http://schemas.microsoft.com/office/drawing/2014/main" id="{E9D48757-C1A7-406A-BA1A-DBAFAF99DE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913"/>
                <a:ext cx="313" cy="312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44" name="Rectangle 109">
              <a:extLst>
                <a:ext uri="{FF2B5EF4-FFF2-40B4-BE49-F238E27FC236}">
                  <a16:creationId xmlns:a16="http://schemas.microsoft.com/office/drawing/2014/main" id="{68DDB730-81AF-48C5-8D65-F76A008D5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3855" y="4360613"/>
              <a:ext cx="208107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5" name="Rectangle 110">
              <a:extLst>
                <a:ext uri="{FF2B5EF4-FFF2-40B4-BE49-F238E27FC236}">
                  <a16:creationId xmlns:a16="http://schemas.microsoft.com/office/drawing/2014/main" id="{7948756B-65E3-4D9D-AEA7-B729C87A2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7912" y="4360613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46" name="Group 113">
              <a:extLst>
                <a:ext uri="{FF2B5EF4-FFF2-40B4-BE49-F238E27FC236}">
                  <a16:creationId xmlns:a16="http://schemas.microsoft.com/office/drawing/2014/main" id="{A0EA50F7-0519-40B3-93F3-4F54097344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14332" y="4254644"/>
              <a:ext cx="395787" cy="399617"/>
              <a:chOff x="4193" y="913"/>
              <a:chExt cx="310" cy="313"/>
            </a:xfrm>
          </p:grpSpPr>
          <p:sp>
            <p:nvSpPr>
              <p:cNvPr id="373" name="Oval 111">
                <a:extLst>
                  <a:ext uri="{FF2B5EF4-FFF2-40B4-BE49-F238E27FC236}">
                    <a16:creationId xmlns:a16="http://schemas.microsoft.com/office/drawing/2014/main" id="{E3535E6C-0999-4580-BF5F-612EFA092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913"/>
                <a:ext cx="310" cy="313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Oval 112">
                <a:extLst>
                  <a:ext uri="{FF2B5EF4-FFF2-40B4-BE49-F238E27FC236}">
                    <a16:creationId xmlns:a16="http://schemas.microsoft.com/office/drawing/2014/main" id="{35596F98-B48A-4967-88E2-169DFE990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913"/>
                <a:ext cx="310" cy="313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47" name="Rectangle 114">
              <a:extLst>
                <a:ext uri="{FF2B5EF4-FFF2-40B4-BE49-F238E27FC236}">
                  <a16:creationId xmlns:a16="http://schemas.microsoft.com/office/drawing/2014/main" id="{EB79E702-B58D-4673-B458-E8607A1A3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942" y="4360613"/>
              <a:ext cx="218321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8" name="Rectangle 115">
              <a:extLst>
                <a:ext uri="{FF2B5EF4-FFF2-40B4-BE49-F238E27FC236}">
                  <a16:creationId xmlns:a16="http://schemas.microsoft.com/office/drawing/2014/main" id="{A4FD0809-3600-479B-AFA2-B59987089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659" y="4360613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9" name="Line 116">
              <a:extLst>
                <a:ext uri="{FF2B5EF4-FFF2-40B4-BE49-F238E27FC236}">
                  <a16:creationId xmlns:a16="http://schemas.microsoft.com/office/drawing/2014/main" id="{96CFDEB2-4F02-406E-A680-C49C8D4F2C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3437" y="4594254"/>
              <a:ext cx="526013" cy="134184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Line 117">
              <a:extLst>
                <a:ext uri="{FF2B5EF4-FFF2-40B4-BE49-F238E27FC236}">
                  <a16:creationId xmlns:a16="http://schemas.microsoft.com/office/drawing/2014/main" id="{91A507DA-5498-4F74-B47D-07436F6A30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4324" y="4453814"/>
              <a:ext cx="695818" cy="127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Line 118">
              <a:extLst>
                <a:ext uri="{FF2B5EF4-FFF2-40B4-BE49-F238E27FC236}">
                  <a16:creationId xmlns:a16="http://schemas.microsoft.com/office/drawing/2014/main" id="{0D92C1B1-D7FB-425A-8672-00EE2B1AD7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17205" y="4455091"/>
              <a:ext cx="99712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Line 119">
              <a:extLst>
                <a:ext uri="{FF2B5EF4-FFF2-40B4-BE49-F238E27FC236}">
                  <a16:creationId xmlns:a16="http://schemas.microsoft.com/office/drawing/2014/main" id="{6A617847-1E0F-4C8F-98AD-6F258243AD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10118" y="4453814"/>
              <a:ext cx="997127" cy="127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Line 120">
              <a:extLst>
                <a:ext uri="{FF2B5EF4-FFF2-40B4-BE49-F238E27FC236}">
                  <a16:creationId xmlns:a16="http://schemas.microsoft.com/office/drawing/2014/main" id="{CF8B847D-E5D0-416E-9CB5-F2C7532AA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21802" y="4596808"/>
              <a:ext cx="457070" cy="1285669"/>
            </a:xfrm>
            <a:prstGeom prst="line">
              <a:avLst/>
            </a:prstGeom>
            <a:noFill/>
            <a:ln w="12700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Line 121">
              <a:extLst>
                <a:ext uri="{FF2B5EF4-FFF2-40B4-BE49-F238E27FC236}">
                  <a16:creationId xmlns:a16="http://schemas.microsoft.com/office/drawing/2014/main" id="{4200E0B3-DD69-4642-BBB5-8FA1750CC6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2242" y="6222087"/>
              <a:ext cx="954995" cy="40089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Line 122">
              <a:extLst>
                <a:ext uri="{FF2B5EF4-FFF2-40B4-BE49-F238E27FC236}">
                  <a16:creationId xmlns:a16="http://schemas.microsoft.com/office/drawing/2014/main" id="{02EA6CE7-DA29-4F6A-BA5C-34DE63B0BC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55602" y="4654261"/>
              <a:ext cx="256623" cy="744335"/>
            </a:xfrm>
            <a:prstGeom prst="line">
              <a:avLst/>
            </a:prstGeom>
            <a:noFill/>
            <a:ln w="12700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Line 123">
              <a:extLst>
                <a:ext uri="{FF2B5EF4-FFF2-40B4-BE49-F238E27FC236}">
                  <a16:creationId xmlns:a16="http://schemas.microsoft.com/office/drawing/2014/main" id="{2F6E6AA5-79D6-4D8B-80DA-1583FF53C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56847" y="5738206"/>
              <a:ext cx="158315" cy="744335"/>
            </a:xfrm>
            <a:prstGeom prst="line">
              <a:avLst/>
            </a:prstGeom>
            <a:noFill/>
            <a:ln w="12700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Line 124">
              <a:extLst>
                <a:ext uri="{FF2B5EF4-FFF2-40B4-BE49-F238E27FC236}">
                  <a16:creationId xmlns:a16="http://schemas.microsoft.com/office/drawing/2014/main" id="{1F574B5C-A321-48B6-AD28-B71BB5FFA2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14300" y="6223364"/>
              <a:ext cx="1352058" cy="39961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Line 126">
              <a:extLst>
                <a:ext uri="{FF2B5EF4-FFF2-40B4-BE49-F238E27FC236}">
                  <a16:creationId xmlns:a16="http://schemas.microsoft.com/office/drawing/2014/main" id="{FD8DC798-24AF-474D-8D13-533E728AF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48516" y="4652984"/>
              <a:ext cx="259176" cy="1288222"/>
            </a:xfrm>
            <a:prstGeom prst="line">
              <a:avLst/>
            </a:prstGeom>
            <a:noFill/>
            <a:ln w="12700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Line 127">
              <a:extLst>
                <a:ext uri="{FF2B5EF4-FFF2-40B4-BE49-F238E27FC236}">
                  <a16:creationId xmlns:a16="http://schemas.microsoft.com/office/drawing/2014/main" id="{57AA26E9-3042-4766-A41C-A2BB9CDE8E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5602" y="5679476"/>
              <a:ext cx="1053303" cy="402170"/>
            </a:xfrm>
            <a:prstGeom prst="line">
              <a:avLst/>
            </a:prstGeom>
            <a:noFill/>
            <a:ln w="12700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Line 128">
              <a:extLst>
                <a:ext uri="{FF2B5EF4-FFF2-40B4-BE49-F238E27FC236}">
                  <a16:creationId xmlns:a16="http://schemas.microsoft.com/office/drawing/2014/main" id="{8CCE14A3-18B2-4CCD-AE52-D00A5B6068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8476" y="4596808"/>
              <a:ext cx="714969" cy="801787"/>
            </a:xfrm>
            <a:prstGeom prst="line">
              <a:avLst/>
            </a:prstGeom>
            <a:noFill/>
            <a:ln w="12700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62" name="Group 131">
              <a:extLst>
                <a:ext uri="{FF2B5EF4-FFF2-40B4-BE49-F238E27FC236}">
                  <a16:creationId xmlns:a16="http://schemas.microsoft.com/office/drawing/2014/main" id="{8255317C-143A-49FC-AF5C-D746AD9D28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20972" y="6423811"/>
              <a:ext cx="397063" cy="273221"/>
              <a:chOff x="2945" y="2612"/>
              <a:chExt cx="311" cy="214"/>
            </a:xfrm>
          </p:grpSpPr>
          <p:sp>
            <p:nvSpPr>
              <p:cNvPr id="371" name="Rectangle 129">
                <a:extLst>
                  <a:ext uri="{FF2B5EF4-FFF2-40B4-BE49-F238E27FC236}">
                    <a16:creationId xmlns:a16="http://schemas.microsoft.com/office/drawing/2014/main" id="{8862711D-D287-4767-9DBE-2A267D5F5B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5" y="2612"/>
                <a:ext cx="311" cy="2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Rectangle 130">
                <a:extLst>
                  <a:ext uri="{FF2B5EF4-FFF2-40B4-BE49-F238E27FC236}">
                    <a16:creationId xmlns:a16="http://schemas.microsoft.com/office/drawing/2014/main" id="{0426B0A9-D5FF-4FE1-A4A4-3DBDE92FF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5" y="2612"/>
                <a:ext cx="311" cy="214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63" name="Rectangle 132">
              <a:extLst>
                <a:ext uri="{FF2B5EF4-FFF2-40B4-BE49-F238E27FC236}">
                  <a16:creationId xmlns:a16="http://schemas.microsoft.com/office/drawing/2014/main" id="{D4531408-F275-4CC7-B263-3E567FB5C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494" y="6479987"/>
              <a:ext cx="158315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4" name="Rectangle 133">
              <a:extLst>
                <a:ext uri="{FF2B5EF4-FFF2-40B4-BE49-F238E27FC236}">
                  <a16:creationId xmlns:a16="http://schemas.microsoft.com/office/drawing/2014/main" id="{293AA4D1-F849-4C25-BA61-45920017B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3758" y="6479987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65" name="Group 136">
              <a:extLst>
                <a:ext uri="{FF2B5EF4-FFF2-40B4-BE49-F238E27FC236}">
                  <a16:creationId xmlns:a16="http://schemas.microsoft.com/office/drawing/2014/main" id="{FF9FB0DB-CBDF-4294-B2AC-95A8163ABC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11395" y="6423811"/>
              <a:ext cx="397063" cy="273221"/>
              <a:chOff x="4504" y="2612"/>
              <a:chExt cx="311" cy="214"/>
            </a:xfrm>
          </p:grpSpPr>
          <p:sp>
            <p:nvSpPr>
              <p:cNvPr id="369" name="Rectangle 134">
                <a:extLst>
                  <a:ext uri="{FF2B5EF4-FFF2-40B4-BE49-F238E27FC236}">
                    <a16:creationId xmlns:a16="http://schemas.microsoft.com/office/drawing/2014/main" id="{99AA459E-3E69-46AC-8CDB-84D894DF3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4" y="2612"/>
                <a:ext cx="311" cy="2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Rectangle 135">
                <a:extLst>
                  <a:ext uri="{FF2B5EF4-FFF2-40B4-BE49-F238E27FC236}">
                    <a16:creationId xmlns:a16="http://schemas.microsoft.com/office/drawing/2014/main" id="{C146D3CC-C0CE-4146-B313-0E7EBBB94D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4" y="2612"/>
                <a:ext cx="311" cy="214"/>
              </a:xfrm>
              <a:prstGeom prst="rect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66" name="Rectangle 137">
              <a:extLst>
                <a:ext uri="{FF2B5EF4-FFF2-40B4-BE49-F238E27FC236}">
                  <a16:creationId xmlns:a16="http://schemas.microsoft.com/office/drawing/2014/main" id="{64A5144C-BEA0-485C-9623-FCA12AFB1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1194" y="6479987"/>
              <a:ext cx="158315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7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7" name="Rectangle 138">
              <a:extLst>
                <a:ext uri="{FF2B5EF4-FFF2-40B4-BE49-F238E27FC236}">
                  <a16:creationId xmlns:a16="http://schemas.microsoft.com/office/drawing/2014/main" id="{85F9742A-89C3-402C-AD4B-66BEFBB22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4182" y="6479987"/>
              <a:ext cx="116182" cy="21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8" name="Line 140">
              <a:extLst>
                <a:ext uri="{FF2B5EF4-FFF2-40B4-BE49-F238E27FC236}">
                  <a16:creationId xmlns:a16="http://schemas.microsoft.com/office/drawing/2014/main" id="{09DAED63-2CF3-4075-B8F2-0ADB942C88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5160" y="4633833"/>
              <a:ext cx="1856367" cy="813278"/>
            </a:xfrm>
            <a:prstGeom prst="line">
              <a:avLst/>
            </a:prstGeom>
            <a:noFill/>
            <a:ln w="12700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3671" name="Picture 103670">
            <a:extLst>
              <a:ext uri="{FF2B5EF4-FFF2-40B4-BE49-F238E27FC236}">
                <a16:creationId xmlns:a16="http://schemas.microsoft.com/office/drawing/2014/main" id="{3595C33A-AE56-4026-A874-64034160A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766" y="4252520"/>
            <a:ext cx="3390476" cy="2285714"/>
          </a:xfrm>
          <a:prstGeom prst="rect">
            <a:avLst/>
          </a:prstGeom>
        </p:spPr>
      </p:pic>
      <p:grpSp>
        <p:nvGrpSpPr>
          <p:cNvPr id="7" name="Nhóm 6">
            <a:extLst>
              <a:ext uri="{FF2B5EF4-FFF2-40B4-BE49-F238E27FC236}">
                <a16:creationId xmlns:a16="http://schemas.microsoft.com/office/drawing/2014/main" id="{BC04A8F4-EC7F-1441-B559-F6000F27324B}"/>
              </a:ext>
            </a:extLst>
          </p:cNvPr>
          <p:cNvGrpSpPr/>
          <p:nvPr/>
        </p:nvGrpSpPr>
        <p:grpSpPr>
          <a:xfrm>
            <a:off x="8130786" y="3649339"/>
            <a:ext cx="362520" cy="477720"/>
            <a:chOff x="8130786" y="3649339"/>
            <a:chExt cx="362520" cy="47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Viết tay 4">
                  <a:extLst>
                    <a:ext uri="{FF2B5EF4-FFF2-40B4-BE49-F238E27FC236}">
                      <a16:creationId xmlns:a16="http://schemas.microsoft.com/office/drawing/2014/main" id="{4920D92E-DC5C-B94A-AF46-48B17AB29590}"/>
                    </a:ext>
                  </a:extLst>
                </p14:cNvPr>
                <p14:cNvContentPartPr/>
                <p14:nvPr/>
              </p14:nvContentPartPr>
              <p14:xfrm>
                <a:off x="8225106" y="3649339"/>
                <a:ext cx="84240" cy="441360"/>
              </p14:xfrm>
            </p:contentPart>
          </mc:Choice>
          <mc:Fallback>
            <p:pic>
              <p:nvPicPr>
                <p:cNvPr id="5" name="Viết tay 4">
                  <a:extLst>
                    <a:ext uri="{FF2B5EF4-FFF2-40B4-BE49-F238E27FC236}">
                      <a16:creationId xmlns:a16="http://schemas.microsoft.com/office/drawing/2014/main" id="{4920D92E-DC5C-B94A-AF46-48B17AB2959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09626" y="3633859"/>
                  <a:ext cx="11484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Viết tay 5">
                  <a:extLst>
                    <a:ext uri="{FF2B5EF4-FFF2-40B4-BE49-F238E27FC236}">
                      <a16:creationId xmlns:a16="http://schemas.microsoft.com/office/drawing/2014/main" id="{BA7AA790-ECD0-1F42-A539-4C87C7B79DBA}"/>
                    </a:ext>
                  </a:extLst>
                </p14:cNvPr>
                <p14:cNvContentPartPr/>
                <p14:nvPr/>
              </p14:nvContentPartPr>
              <p14:xfrm>
                <a:off x="8130786" y="3764539"/>
                <a:ext cx="362520" cy="362520"/>
              </p14:xfrm>
            </p:contentPart>
          </mc:Choice>
          <mc:Fallback>
            <p:pic>
              <p:nvPicPr>
                <p:cNvPr id="6" name="Viết tay 5">
                  <a:extLst>
                    <a:ext uri="{FF2B5EF4-FFF2-40B4-BE49-F238E27FC236}">
                      <a16:creationId xmlns:a16="http://schemas.microsoft.com/office/drawing/2014/main" id="{BA7AA790-ECD0-1F42-A539-4C87C7B79D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115306" y="3749059"/>
                  <a:ext cx="393120" cy="39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Nhóm 10">
            <a:extLst>
              <a:ext uri="{FF2B5EF4-FFF2-40B4-BE49-F238E27FC236}">
                <a16:creationId xmlns:a16="http://schemas.microsoft.com/office/drawing/2014/main" id="{7540A2C5-E6BE-1145-B36E-7FEA97345F0E}"/>
              </a:ext>
            </a:extLst>
          </p:cNvPr>
          <p:cNvGrpSpPr/>
          <p:nvPr/>
        </p:nvGrpSpPr>
        <p:grpSpPr>
          <a:xfrm>
            <a:off x="5511786" y="1728379"/>
            <a:ext cx="189360" cy="189360"/>
            <a:chOff x="5511786" y="1728379"/>
            <a:chExt cx="189360" cy="18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Viết tay 7">
                  <a:extLst>
                    <a:ext uri="{FF2B5EF4-FFF2-40B4-BE49-F238E27FC236}">
                      <a16:creationId xmlns:a16="http://schemas.microsoft.com/office/drawing/2014/main" id="{06E13E43-EAD0-3049-ACAB-6B12CA169987}"/>
                    </a:ext>
                  </a:extLst>
                </p14:cNvPr>
                <p14:cNvContentPartPr/>
                <p14:nvPr/>
              </p14:nvContentPartPr>
              <p14:xfrm>
                <a:off x="5574786" y="1807219"/>
                <a:ext cx="126360" cy="42480"/>
              </p14:xfrm>
            </p:contentPart>
          </mc:Choice>
          <mc:Fallback>
            <p:pic>
              <p:nvPicPr>
                <p:cNvPr id="8" name="Viết tay 7">
                  <a:extLst>
                    <a:ext uri="{FF2B5EF4-FFF2-40B4-BE49-F238E27FC236}">
                      <a16:creationId xmlns:a16="http://schemas.microsoft.com/office/drawing/2014/main" id="{06E13E43-EAD0-3049-ACAB-6B12CA16998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59306" y="1791739"/>
                  <a:ext cx="156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Viết tay 8">
                  <a:extLst>
                    <a:ext uri="{FF2B5EF4-FFF2-40B4-BE49-F238E27FC236}">
                      <a16:creationId xmlns:a16="http://schemas.microsoft.com/office/drawing/2014/main" id="{A463745F-8267-5246-BB77-CC7B060936F0}"/>
                    </a:ext>
                  </a:extLst>
                </p14:cNvPr>
                <p14:cNvContentPartPr/>
                <p14:nvPr/>
              </p14:nvContentPartPr>
              <p14:xfrm>
                <a:off x="5570106" y="1754659"/>
                <a:ext cx="120600" cy="94680"/>
              </p14:xfrm>
            </p:contentPart>
          </mc:Choice>
          <mc:Fallback>
            <p:pic>
              <p:nvPicPr>
                <p:cNvPr id="9" name="Viết tay 8">
                  <a:extLst>
                    <a:ext uri="{FF2B5EF4-FFF2-40B4-BE49-F238E27FC236}">
                      <a16:creationId xmlns:a16="http://schemas.microsoft.com/office/drawing/2014/main" id="{A463745F-8267-5246-BB77-CC7B060936F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4626" y="1739179"/>
                  <a:ext cx="1512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Viết tay 9">
                  <a:extLst>
                    <a:ext uri="{FF2B5EF4-FFF2-40B4-BE49-F238E27FC236}">
                      <a16:creationId xmlns:a16="http://schemas.microsoft.com/office/drawing/2014/main" id="{8E71D577-BA4F-CD48-8205-53DD4BF77FE9}"/>
                    </a:ext>
                  </a:extLst>
                </p14:cNvPr>
                <p14:cNvContentPartPr/>
                <p14:nvPr/>
              </p14:nvContentPartPr>
              <p14:xfrm>
                <a:off x="5511786" y="1728379"/>
                <a:ext cx="157680" cy="189360"/>
              </p14:xfrm>
            </p:contentPart>
          </mc:Choice>
          <mc:Fallback>
            <p:pic>
              <p:nvPicPr>
                <p:cNvPr id="10" name="Viết tay 9">
                  <a:extLst>
                    <a:ext uri="{FF2B5EF4-FFF2-40B4-BE49-F238E27FC236}">
                      <a16:creationId xmlns:a16="http://schemas.microsoft.com/office/drawing/2014/main" id="{8E71D577-BA4F-CD48-8205-53DD4BF77FE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96306" y="1712899"/>
                  <a:ext cx="188280" cy="219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6019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B1155A-658B-49FB-AC50-D0C44FA7C188}" type="slidenum">
              <a:rPr lang="en-US"/>
              <a:pPr/>
              <a:t>4</a:t>
            </a:fld>
            <a:endParaRPr lang="en-US"/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algn="r"/>
            <a:r>
              <a:rPr lang="en-GB"/>
              <a:t>Nguyên tắc thiết kế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GB" sz="2000"/>
              <a:t>Thiết kế tốt phải có nhiều thành phần được sử dụng tốt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GB" sz="2000"/>
              <a:t>Trong </a:t>
            </a:r>
            <a:r>
              <a:rPr lang="en-GB" sz="2000">
                <a:solidFill>
                  <a:srgbClr val="CC3399"/>
                </a:solidFill>
              </a:rPr>
              <a:t>mạng điện thoại</a:t>
            </a:r>
            <a:r>
              <a:rPr lang="en-GB" sz="2000"/>
              <a:t> độ sử dụng phải cao (để giảm giá thành)- trong </a:t>
            </a:r>
            <a:r>
              <a:rPr lang="en-GB" sz="2000">
                <a:solidFill>
                  <a:srgbClr val="CC3399"/>
                </a:solidFill>
              </a:rPr>
              <a:t>mạng dữ liệu</a:t>
            </a:r>
            <a:r>
              <a:rPr lang="en-GB" sz="2000"/>
              <a:t>, độ sử dụng phải nhỏ (để giảm trễ)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GB" sz="2000"/>
              <a:t>Mục tiêu độ sử dụng 50% trên tất cả các liên kết (để cân bằng giá/trễ)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GB" sz="2000"/>
              <a:t>Mục tiêu có càng ít đường càng tốt sử dụng dưới mức 50%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GB" sz="2000"/>
              <a:t>Sử dụng các trung tâm lưu lượng - lấy ra từ tính toán “ trọng số”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GB" sz="2000"/>
              <a:t>Cân nhắc sự cần thiết với đường ngắn, kinh tế từ các đường tốc độ cao và độ sử dụng 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GB" sz="2000"/>
              <a:t>Phần lớn giải thuật thiết kế cần lặp lại ứng dụng để đưa ra các kết quả tốt nhất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1EAB-504D-4093-B3C8-5B89EB7F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 3 Esau-William (1)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01E62-581E-407B-90FB-279920BC34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98EDCE-5261-47AD-9CC6-2C41C449F7B6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03541" name="Picture 103540">
            <a:extLst>
              <a:ext uri="{FF2B5EF4-FFF2-40B4-BE49-F238E27FC236}">
                <a16:creationId xmlns:a16="http://schemas.microsoft.com/office/drawing/2014/main" id="{D14B48BB-C81E-4BFC-BE8A-1F537988A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087" y="1676400"/>
            <a:ext cx="4595884" cy="3204172"/>
          </a:xfrm>
          <a:prstGeom prst="rect">
            <a:avLst/>
          </a:prstGeom>
        </p:spPr>
      </p:pic>
      <p:sp>
        <p:nvSpPr>
          <p:cNvPr id="103545" name="Rectangle 103544">
            <a:extLst>
              <a:ext uri="{FF2B5EF4-FFF2-40B4-BE49-F238E27FC236}">
                <a16:creationId xmlns:a16="http://schemas.microsoft.com/office/drawing/2014/main" id="{99C83BCD-5806-4B57-86F1-8D608D313B56}"/>
              </a:ext>
            </a:extLst>
          </p:cNvPr>
          <p:cNvSpPr/>
          <p:nvPr/>
        </p:nvSpPr>
        <p:spPr>
          <a:xfrm>
            <a:off x="0" y="1236149"/>
            <a:ext cx="4572000" cy="23645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tabLst>
                <a:tab pos="2025650" algn="l"/>
              </a:tabLst>
            </a:pP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Hãy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giải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thuật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Esau Williams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cây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truy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Biết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nút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nút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trung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tâm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Mạng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liên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dung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lượng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W=4.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Biết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trọng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nút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 W</a:t>
            </a:r>
            <a:r>
              <a:rPr lang="vi-VN" sz="2000" baseline="-2500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=W</a:t>
            </a:r>
            <a:r>
              <a:rPr lang="vi-VN" sz="2000" baseline="-25000"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=2,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còn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nút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khác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trọng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  =1.</a:t>
            </a:r>
            <a:endParaRPr lang="en-US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401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1EAB-504D-4093-B3C8-5B89EB7F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 3 Esau-William (2)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01E62-581E-407B-90FB-279920BC34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98EDCE-5261-47AD-9CC6-2C41C449F7B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6200" y="1295400"/>
            <a:ext cx="4953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/>
              <a:t>Nút 1 là gốc</a:t>
            </a:r>
          </a:p>
          <a:p>
            <a:pPr algn="l"/>
            <a:endParaRPr lang="en-US"/>
          </a:p>
          <a:p>
            <a:pPr algn="l"/>
            <a:r>
              <a:rPr lang="en-US"/>
              <a:t>Thỏa hiệp (0)= cost(0,6)-cost(0,1)=5-5=0</a:t>
            </a:r>
          </a:p>
          <a:p>
            <a:pPr algn="l"/>
            <a:r>
              <a:rPr lang="en-US"/>
              <a:t>Thỏa hiệp (2)= cost(2,5)-cost(2,1)=6-9=-3</a:t>
            </a:r>
          </a:p>
          <a:p>
            <a:pPr algn="l"/>
            <a:r>
              <a:rPr lang="en-US"/>
              <a:t>Thỏa hiệp (3)= cost(3,4)-cost(3,1)=4-3=1&gt;0</a:t>
            </a:r>
          </a:p>
          <a:p>
            <a:pPr algn="l"/>
            <a:r>
              <a:rPr lang="en-US"/>
              <a:t>Thỏa hiệp (4)= cost(4,3)-cost(4,1)=4-4=0</a:t>
            </a:r>
          </a:p>
          <a:p>
            <a:pPr algn="l"/>
            <a:r>
              <a:rPr lang="en-US"/>
              <a:t>Thỏa hiệp (5)= cost(5,3)-cost(5,1)=6-7=-1</a:t>
            </a:r>
          </a:p>
          <a:p>
            <a:pPr algn="l"/>
            <a:r>
              <a:rPr lang="en-US"/>
              <a:t>Thỏa hiệp (6)= cost(6,0)-cost(6,1)=5-5=0</a:t>
            </a:r>
          </a:p>
          <a:p>
            <a:pPr algn="l"/>
            <a:r>
              <a:rPr lang="en-US"/>
              <a:t> </a:t>
            </a:r>
          </a:p>
          <a:p>
            <a:pPr algn="l"/>
            <a:r>
              <a:rPr lang="en-US"/>
              <a:t>→ Thỏa hiệp (2) min. Ghép (2,5) chấp nhận vì W</a:t>
            </a:r>
            <a:r>
              <a:rPr lang="en-US" baseline="-25000"/>
              <a:t>2</a:t>
            </a:r>
            <a:r>
              <a:rPr lang="en-US"/>
              <a:t>+W</a:t>
            </a:r>
            <a:r>
              <a:rPr lang="en-US" baseline="-25000"/>
              <a:t>5</a:t>
            </a:r>
            <a:r>
              <a:rPr lang="en-US"/>
              <a:t>=3 &lt;4</a:t>
            </a:r>
          </a:p>
        </p:txBody>
      </p:sp>
      <p:pic>
        <p:nvPicPr>
          <p:cNvPr id="1034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266497"/>
            <a:ext cx="4038600" cy="283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434721"/>
            <a:ext cx="3216375" cy="226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Viết tay 4">
                <a:extLst>
                  <a:ext uri="{FF2B5EF4-FFF2-40B4-BE49-F238E27FC236}">
                    <a16:creationId xmlns:a16="http://schemas.microsoft.com/office/drawing/2014/main" id="{E339C86A-132F-9B4B-BDD1-B54ADE5A7E78}"/>
                  </a:ext>
                </a:extLst>
              </p14:cNvPr>
              <p14:cNvContentPartPr/>
              <p14:nvPr/>
            </p14:nvContentPartPr>
            <p14:xfrm>
              <a:off x="1771746" y="2410579"/>
              <a:ext cx="740160" cy="42480"/>
            </p14:xfrm>
          </p:contentPart>
        </mc:Choice>
        <mc:Fallback>
          <p:pic>
            <p:nvPicPr>
              <p:cNvPr id="5" name="Viết tay 4">
                <a:extLst>
                  <a:ext uri="{FF2B5EF4-FFF2-40B4-BE49-F238E27FC236}">
                    <a16:creationId xmlns:a16="http://schemas.microsoft.com/office/drawing/2014/main" id="{E339C86A-132F-9B4B-BDD1-B54ADE5A7E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5764" y="2338579"/>
                <a:ext cx="811765" cy="1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Nhóm 12">
            <a:extLst>
              <a:ext uri="{FF2B5EF4-FFF2-40B4-BE49-F238E27FC236}">
                <a16:creationId xmlns:a16="http://schemas.microsoft.com/office/drawing/2014/main" id="{FDFB7E48-37D6-5345-8238-D6ADBD1CB34E}"/>
              </a:ext>
            </a:extLst>
          </p:cNvPr>
          <p:cNvGrpSpPr/>
          <p:nvPr/>
        </p:nvGrpSpPr>
        <p:grpSpPr>
          <a:xfrm>
            <a:off x="4417026" y="2195659"/>
            <a:ext cx="267480" cy="178920"/>
            <a:chOff x="4417026" y="2195659"/>
            <a:chExt cx="267480" cy="17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Viết tay 8">
                  <a:extLst>
                    <a:ext uri="{FF2B5EF4-FFF2-40B4-BE49-F238E27FC236}">
                      <a16:creationId xmlns:a16="http://schemas.microsoft.com/office/drawing/2014/main" id="{26757829-B7D3-C94B-8117-89AFEB5B95F1}"/>
                    </a:ext>
                  </a:extLst>
                </p14:cNvPr>
                <p14:cNvContentPartPr/>
                <p14:nvPr/>
              </p14:nvContentPartPr>
              <p14:xfrm>
                <a:off x="4417026" y="2195659"/>
                <a:ext cx="136080" cy="178920"/>
              </p14:xfrm>
            </p:contentPart>
          </mc:Choice>
          <mc:Fallback>
            <p:pic>
              <p:nvPicPr>
                <p:cNvPr id="9" name="Viết tay 8">
                  <a:extLst>
                    <a:ext uri="{FF2B5EF4-FFF2-40B4-BE49-F238E27FC236}">
                      <a16:creationId xmlns:a16="http://schemas.microsoft.com/office/drawing/2014/main" id="{26757829-B7D3-C94B-8117-89AFEB5B95F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01546" y="2180179"/>
                  <a:ext cx="1666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Viết tay 9">
                  <a:extLst>
                    <a:ext uri="{FF2B5EF4-FFF2-40B4-BE49-F238E27FC236}">
                      <a16:creationId xmlns:a16="http://schemas.microsoft.com/office/drawing/2014/main" id="{7D1316CF-C572-0441-8B6E-3FCF7487127C}"/>
                    </a:ext>
                  </a:extLst>
                </p14:cNvPr>
                <p14:cNvContentPartPr/>
                <p14:nvPr/>
              </p14:nvContentPartPr>
              <p14:xfrm>
                <a:off x="4573986" y="2226979"/>
                <a:ext cx="110520" cy="105480"/>
              </p14:xfrm>
            </p:contentPart>
          </mc:Choice>
          <mc:Fallback>
            <p:pic>
              <p:nvPicPr>
                <p:cNvPr id="10" name="Viết tay 9">
                  <a:extLst>
                    <a:ext uri="{FF2B5EF4-FFF2-40B4-BE49-F238E27FC236}">
                      <a16:creationId xmlns:a16="http://schemas.microsoft.com/office/drawing/2014/main" id="{7D1316CF-C572-0441-8B6E-3FCF748712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58506" y="2211446"/>
                  <a:ext cx="141120" cy="13618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Viết tay 13">
                <a:extLst>
                  <a:ext uri="{FF2B5EF4-FFF2-40B4-BE49-F238E27FC236}">
                    <a16:creationId xmlns:a16="http://schemas.microsoft.com/office/drawing/2014/main" id="{CE1B54D6-07DB-8F4C-9BF4-B67802AD4B73}"/>
                  </a:ext>
                </a:extLst>
              </p14:cNvPr>
              <p14:cNvContentPartPr/>
              <p14:nvPr/>
            </p14:nvContentPartPr>
            <p14:xfrm>
              <a:off x="2212386" y="3234619"/>
              <a:ext cx="404280" cy="42480"/>
            </p14:xfrm>
          </p:contentPart>
        </mc:Choice>
        <mc:Fallback>
          <p:pic>
            <p:nvPicPr>
              <p:cNvPr id="14" name="Viết tay 13">
                <a:extLst>
                  <a:ext uri="{FF2B5EF4-FFF2-40B4-BE49-F238E27FC236}">
                    <a16:creationId xmlns:a16="http://schemas.microsoft.com/office/drawing/2014/main" id="{CE1B54D6-07DB-8F4C-9BF4-B67802AD4B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96906" y="3219007"/>
                <a:ext cx="434880" cy="73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Viết tay 14">
                <a:extLst>
                  <a:ext uri="{FF2B5EF4-FFF2-40B4-BE49-F238E27FC236}">
                    <a16:creationId xmlns:a16="http://schemas.microsoft.com/office/drawing/2014/main" id="{C49BE34C-7C01-6249-80BB-AABCDA3A7E7A}"/>
                  </a:ext>
                </a:extLst>
              </p14:cNvPr>
              <p14:cNvContentPartPr/>
              <p14:nvPr/>
            </p14:nvContentPartPr>
            <p14:xfrm>
              <a:off x="2941746" y="3680659"/>
              <a:ext cx="598680" cy="509400"/>
            </p14:xfrm>
          </p:contentPart>
        </mc:Choice>
        <mc:Fallback>
          <p:pic>
            <p:nvPicPr>
              <p:cNvPr id="15" name="Viết tay 14">
                <a:extLst>
                  <a:ext uri="{FF2B5EF4-FFF2-40B4-BE49-F238E27FC236}">
                    <a16:creationId xmlns:a16="http://schemas.microsoft.com/office/drawing/2014/main" id="{C49BE34C-7C01-6249-80BB-AABCDA3A7E7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26266" y="3665179"/>
                <a:ext cx="629280" cy="54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432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1EAB-504D-4093-B3C8-5B89EB7F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 3 Esau-William (3)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01E62-581E-407B-90FB-279920BC34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98EDCE-5261-47AD-9CC6-2C41C449F7B6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034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70317"/>
            <a:ext cx="3216375" cy="226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" y="1524000"/>
            <a:ext cx="4953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US" sz="2000"/>
              <a:t>Cập nhật hàm thỏa hiệp</a:t>
            </a:r>
          </a:p>
          <a:p>
            <a:pPr algn="l"/>
            <a:r>
              <a:rPr lang="en-US" sz="2000"/>
              <a:t>Thỏa hiệp (2)= cost(2,0)-cost(5,1)=6-7=-1</a:t>
            </a:r>
          </a:p>
          <a:p>
            <a:pPr algn="l"/>
            <a:r>
              <a:rPr lang="en-US" sz="2000"/>
              <a:t>Thỏa hiệp (5)= cost(5,3)-cost(5,1)=6-7=-1</a:t>
            </a:r>
          </a:p>
          <a:p>
            <a:pPr algn="l"/>
            <a:r>
              <a:rPr lang="en-US" sz="2000"/>
              <a:t>→ Thỏa hiệp (5) min. Ghép (5,3)  không chấp nhận vì W</a:t>
            </a:r>
            <a:r>
              <a:rPr lang="en-US" sz="2000" baseline="-25000"/>
              <a:t>2</a:t>
            </a:r>
            <a:r>
              <a:rPr lang="en-US" sz="2000"/>
              <a:t>+ W</a:t>
            </a:r>
            <a:r>
              <a:rPr lang="en-US" sz="2000" baseline="-25000"/>
              <a:t>5</a:t>
            </a:r>
            <a:r>
              <a:rPr lang="en-US" sz="2000"/>
              <a:t> +W</a:t>
            </a:r>
            <a:r>
              <a:rPr lang="en-US" sz="2000" baseline="-25000"/>
              <a:t>3</a:t>
            </a:r>
            <a:r>
              <a:rPr lang="en-US" sz="2000"/>
              <a:t>=5&gt;4. Bỏ liên kết (5,3)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Viết tay 7">
                <a:extLst>
                  <a:ext uri="{FF2B5EF4-FFF2-40B4-BE49-F238E27FC236}">
                    <a16:creationId xmlns:a16="http://schemas.microsoft.com/office/drawing/2014/main" id="{85ACDC06-F5A8-F646-B5DC-75E6988ED377}"/>
                  </a:ext>
                </a:extLst>
              </p14:cNvPr>
              <p14:cNvContentPartPr/>
              <p14:nvPr/>
            </p14:nvContentPartPr>
            <p14:xfrm>
              <a:off x="1821066" y="2426419"/>
              <a:ext cx="176400" cy="52920"/>
            </p14:xfrm>
          </p:contentPart>
        </mc:Choice>
        <mc:Fallback>
          <p:pic>
            <p:nvPicPr>
              <p:cNvPr id="8" name="Viết tay 7">
                <a:extLst>
                  <a:ext uri="{FF2B5EF4-FFF2-40B4-BE49-F238E27FC236}">
                    <a16:creationId xmlns:a16="http://schemas.microsoft.com/office/drawing/2014/main" id="{85ACDC06-F5A8-F646-B5DC-75E6988ED3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85066" y="2353926"/>
                <a:ext cx="248040" cy="1975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Viết tay 8">
                <a:extLst>
                  <a:ext uri="{FF2B5EF4-FFF2-40B4-BE49-F238E27FC236}">
                    <a16:creationId xmlns:a16="http://schemas.microsoft.com/office/drawing/2014/main" id="{37BECBFF-4193-8F4F-A25C-FE20768D6027}"/>
                  </a:ext>
                </a:extLst>
              </p14:cNvPr>
              <p14:cNvContentPartPr/>
              <p14:nvPr/>
            </p14:nvContentPartPr>
            <p14:xfrm>
              <a:off x="8641266" y="1877779"/>
              <a:ext cx="68760" cy="1349640"/>
            </p14:xfrm>
          </p:contentPart>
        </mc:Choice>
        <mc:Fallback>
          <p:pic>
            <p:nvPicPr>
              <p:cNvPr id="9" name="Viết tay 8">
                <a:extLst>
                  <a:ext uri="{FF2B5EF4-FFF2-40B4-BE49-F238E27FC236}">
                    <a16:creationId xmlns:a16="http://schemas.microsoft.com/office/drawing/2014/main" id="{37BECBFF-4193-8F4F-A25C-FE20768D60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05266" y="1805798"/>
                <a:ext cx="140400" cy="1493242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Nhóm 12">
            <a:extLst>
              <a:ext uri="{FF2B5EF4-FFF2-40B4-BE49-F238E27FC236}">
                <a16:creationId xmlns:a16="http://schemas.microsoft.com/office/drawing/2014/main" id="{5D56525B-F6D0-4C40-9CDC-C960819CF54E}"/>
              </a:ext>
            </a:extLst>
          </p:cNvPr>
          <p:cNvGrpSpPr/>
          <p:nvPr/>
        </p:nvGrpSpPr>
        <p:grpSpPr>
          <a:xfrm>
            <a:off x="8614986" y="2289979"/>
            <a:ext cx="283680" cy="294120"/>
            <a:chOff x="8614986" y="2289979"/>
            <a:chExt cx="283680" cy="29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Viết tay 9">
                  <a:extLst>
                    <a:ext uri="{FF2B5EF4-FFF2-40B4-BE49-F238E27FC236}">
                      <a16:creationId xmlns:a16="http://schemas.microsoft.com/office/drawing/2014/main" id="{414BCA48-7DFC-E747-A8FD-990B5323BA81}"/>
                    </a:ext>
                  </a:extLst>
                </p14:cNvPr>
                <p14:cNvContentPartPr/>
                <p14:nvPr/>
              </p14:nvContentPartPr>
              <p14:xfrm>
                <a:off x="8620026" y="2395099"/>
                <a:ext cx="278640" cy="73800"/>
              </p14:xfrm>
            </p:contentPart>
          </mc:Choice>
          <mc:Fallback>
            <p:pic>
              <p:nvPicPr>
                <p:cNvPr id="10" name="Viết tay 9">
                  <a:extLst>
                    <a:ext uri="{FF2B5EF4-FFF2-40B4-BE49-F238E27FC236}">
                      <a16:creationId xmlns:a16="http://schemas.microsoft.com/office/drawing/2014/main" id="{414BCA48-7DFC-E747-A8FD-990B5323BA8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604546" y="2379619"/>
                  <a:ext cx="3092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Viết tay 10">
                  <a:extLst>
                    <a:ext uri="{FF2B5EF4-FFF2-40B4-BE49-F238E27FC236}">
                      <a16:creationId xmlns:a16="http://schemas.microsoft.com/office/drawing/2014/main" id="{6F70B68A-2762-A749-AF77-8C8976597B95}"/>
                    </a:ext>
                  </a:extLst>
                </p14:cNvPr>
                <p14:cNvContentPartPr/>
                <p14:nvPr/>
              </p14:nvContentPartPr>
              <p14:xfrm>
                <a:off x="8840706" y="2305819"/>
                <a:ext cx="52920" cy="16200"/>
              </p14:xfrm>
            </p:contentPart>
          </mc:Choice>
          <mc:Fallback>
            <p:pic>
              <p:nvPicPr>
                <p:cNvPr id="11" name="Viết tay 10">
                  <a:extLst>
                    <a:ext uri="{FF2B5EF4-FFF2-40B4-BE49-F238E27FC236}">
                      <a16:creationId xmlns:a16="http://schemas.microsoft.com/office/drawing/2014/main" id="{6F70B68A-2762-A749-AF77-8C8976597B9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25226" y="2290339"/>
                  <a:ext cx="83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Viết tay 11">
                  <a:extLst>
                    <a:ext uri="{FF2B5EF4-FFF2-40B4-BE49-F238E27FC236}">
                      <a16:creationId xmlns:a16="http://schemas.microsoft.com/office/drawing/2014/main" id="{AF4EE496-BA37-0E45-AD9B-FA4083A861F2}"/>
                    </a:ext>
                  </a:extLst>
                </p14:cNvPr>
                <p14:cNvContentPartPr/>
                <p14:nvPr/>
              </p14:nvContentPartPr>
              <p14:xfrm>
                <a:off x="8614986" y="2289979"/>
                <a:ext cx="163080" cy="294120"/>
              </p14:xfrm>
            </p:contentPart>
          </mc:Choice>
          <mc:Fallback>
            <p:pic>
              <p:nvPicPr>
                <p:cNvPr id="12" name="Viết tay 11">
                  <a:extLst>
                    <a:ext uri="{FF2B5EF4-FFF2-40B4-BE49-F238E27FC236}">
                      <a16:creationId xmlns:a16="http://schemas.microsoft.com/office/drawing/2014/main" id="{AF4EE496-BA37-0E45-AD9B-FA4083A861F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99506" y="2274499"/>
                  <a:ext cx="193680" cy="324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563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1EAB-504D-4093-B3C8-5B89EB7F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 3 Esau-William (4)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01E62-581E-407B-90FB-279920BC34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98EDCE-5261-47AD-9CC6-2C41C449F7B6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034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70317"/>
            <a:ext cx="3216375" cy="226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9600" y="1524000"/>
            <a:ext cx="5029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US" sz="2000"/>
              <a:t>Cập nhật hàm thỏa hiệp</a:t>
            </a:r>
          </a:p>
          <a:p>
            <a:pPr algn="l"/>
            <a:r>
              <a:rPr lang="en-US" sz="2000"/>
              <a:t>Thỏa hiệp (2)= cost(2,0)-cost(5,1)=6-7=-1</a:t>
            </a:r>
          </a:p>
          <a:p>
            <a:pPr algn="l"/>
            <a:r>
              <a:rPr lang="en-US" sz="2000"/>
              <a:t>Thỏa hiệp (5)= cost(5,4)-cost(5,1)=7-7=0</a:t>
            </a:r>
          </a:p>
          <a:p>
            <a:pPr algn="l"/>
            <a:r>
              <a:rPr lang="en-US" sz="2000"/>
              <a:t>→ Thỏa hiệp (2) min. Ghép (2,0) chấp nhận vì W</a:t>
            </a:r>
            <a:r>
              <a:rPr lang="en-US" sz="2000" baseline="-25000"/>
              <a:t>2</a:t>
            </a:r>
            <a:r>
              <a:rPr lang="en-US" sz="2000"/>
              <a:t>+ W</a:t>
            </a:r>
            <a:r>
              <a:rPr lang="en-US" sz="2000" baseline="-25000"/>
              <a:t>5</a:t>
            </a:r>
            <a:r>
              <a:rPr lang="en-US" sz="2000"/>
              <a:t> +W</a:t>
            </a:r>
            <a:r>
              <a:rPr lang="en-US" sz="2000" baseline="-25000"/>
              <a:t>0</a:t>
            </a:r>
            <a:r>
              <a:rPr lang="en-US" sz="2000"/>
              <a:t>=4 chấp nhận </a:t>
            </a: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616" y="3795652"/>
            <a:ext cx="3633787" cy="255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Nhóm 6">
            <a:extLst>
              <a:ext uri="{FF2B5EF4-FFF2-40B4-BE49-F238E27FC236}">
                <a16:creationId xmlns:a16="http://schemas.microsoft.com/office/drawing/2014/main" id="{BA2B7162-7AD0-DA4F-AF30-6DAB69FF697D}"/>
              </a:ext>
            </a:extLst>
          </p:cNvPr>
          <p:cNvGrpSpPr/>
          <p:nvPr/>
        </p:nvGrpSpPr>
        <p:grpSpPr>
          <a:xfrm>
            <a:off x="8578266" y="2279539"/>
            <a:ext cx="199800" cy="194400"/>
            <a:chOff x="8578266" y="2279539"/>
            <a:chExt cx="199800" cy="19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Viết tay 4">
                  <a:extLst>
                    <a:ext uri="{FF2B5EF4-FFF2-40B4-BE49-F238E27FC236}">
                      <a16:creationId xmlns:a16="http://schemas.microsoft.com/office/drawing/2014/main" id="{5436658B-BE9F-1043-A562-E927FC40B4D0}"/>
                    </a:ext>
                  </a:extLst>
                </p14:cNvPr>
                <p14:cNvContentPartPr/>
                <p14:nvPr/>
              </p14:nvContentPartPr>
              <p14:xfrm>
                <a:off x="8578266" y="2326699"/>
                <a:ext cx="199800" cy="100080"/>
              </p14:xfrm>
            </p:contentPart>
          </mc:Choice>
          <mc:Fallback>
            <p:pic>
              <p:nvPicPr>
                <p:cNvPr id="5" name="Viết tay 4">
                  <a:extLst>
                    <a:ext uri="{FF2B5EF4-FFF2-40B4-BE49-F238E27FC236}">
                      <a16:creationId xmlns:a16="http://schemas.microsoft.com/office/drawing/2014/main" id="{5436658B-BE9F-1043-A562-E927FC40B4D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62786" y="2311219"/>
                  <a:ext cx="230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Viết tay 5">
                  <a:extLst>
                    <a:ext uri="{FF2B5EF4-FFF2-40B4-BE49-F238E27FC236}">
                      <a16:creationId xmlns:a16="http://schemas.microsoft.com/office/drawing/2014/main" id="{B20EB8BD-8A86-9B48-B9A8-AFBADB49147B}"/>
                    </a:ext>
                  </a:extLst>
                </p14:cNvPr>
                <p14:cNvContentPartPr/>
                <p14:nvPr/>
              </p14:nvContentPartPr>
              <p14:xfrm>
                <a:off x="8599146" y="2279539"/>
                <a:ext cx="163080" cy="194400"/>
              </p14:xfrm>
            </p:contentPart>
          </mc:Choice>
          <mc:Fallback>
            <p:pic>
              <p:nvPicPr>
                <p:cNvPr id="6" name="Viết tay 5">
                  <a:extLst>
                    <a:ext uri="{FF2B5EF4-FFF2-40B4-BE49-F238E27FC236}">
                      <a16:creationId xmlns:a16="http://schemas.microsoft.com/office/drawing/2014/main" id="{B20EB8BD-8A86-9B48-B9A8-AFBADB49147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83666" y="2264088"/>
                  <a:ext cx="193680" cy="22494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Viết tay 7">
                <a:extLst>
                  <a:ext uri="{FF2B5EF4-FFF2-40B4-BE49-F238E27FC236}">
                    <a16:creationId xmlns:a16="http://schemas.microsoft.com/office/drawing/2014/main" id="{58D185F8-FC4B-EE44-8983-2D5A12B618E5}"/>
                  </a:ext>
                </a:extLst>
              </p14:cNvPr>
              <p14:cNvContentPartPr/>
              <p14:nvPr/>
            </p14:nvContentPartPr>
            <p14:xfrm>
              <a:off x="2010066" y="2431819"/>
              <a:ext cx="134640" cy="68760"/>
            </p14:xfrm>
          </p:contentPart>
        </mc:Choice>
        <mc:Fallback>
          <p:pic>
            <p:nvPicPr>
              <p:cNvPr id="8" name="Viết tay 7">
                <a:extLst>
                  <a:ext uri="{FF2B5EF4-FFF2-40B4-BE49-F238E27FC236}">
                    <a16:creationId xmlns:a16="http://schemas.microsoft.com/office/drawing/2014/main" id="{58D185F8-FC4B-EE44-8983-2D5A12B618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73969" y="2359819"/>
                <a:ext cx="206472" cy="21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Nhóm 10">
            <a:extLst>
              <a:ext uri="{FF2B5EF4-FFF2-40B4-BE49-F238E27FC236}">
                <a16:creationId xmlns:a16="http://schemas.microsoft.com/office/drawing/2014/main" id="{1FA4617E-197B-C043-B6F0-BD72C829F8B5}"/>
              </a:ext>
            </a:extLst>
          </p:cNvPr>
          <p:cNvGrpSpPr/>
          <p:nvPr/>
        </p:nvGrpSpPr>
        <p:grpSpPr>
          <a:xfrm>
            <a:off x="7722906" y="3470779"/>
            <a:ext cx="309960" cy="352080"/>
            <a:chOff x="7722906" y="3470779"/>
            <a:chExt cx="309960" cy="35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Viết tay 8">
                  <a:extLst>
                    <a:ext uri="{FF2B5EF4-FFF2-40B4-BE49-F238E27FC236}">
                      <a16:creationId xmlns:a16="http://schemas.microsoft.com/office/drawing/2014/main" id="{DAA344F9-A7A8-B34A-AD57-1523854B06CE}"/>
                    </a:ext>
                  </a:extLst>
                </p14:cNvPr>
                <p14:cNvContentPartPr/>
                <p14:nvPr/>
              </p14:nvContentPartPr>
              <p14:xfrm>
                <a:off x="7833066" y="3470779"/>
                <a:ext cx="31680" cy="352080"/>
              </p14:xfrm>
            </p:contentPart>
          </mc:Choice>
          <mc:Fallback>
            <p:pic>
              <p:nvPicPr>
                <p:cNvPr id="9" name="Viết tay 8">
                  <a:extLst>
                    <a:ext uri="{FF2B5EF4-FFF2-40B4-BE49-F238E27FC236}">
                      <a16:creationId xmlns:a16="http://schemas.microsoft.com/office/drawing/2014/main" id="{DAA344F9-A7A8-B34A-AD57-1523854B06C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17760" y="3455283"/>
                  <a:ext cx="61936" cy="3827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Viết tay 9">
                  <a:extLst>
                    <a:ext uri="{FF2B5EF4-FFF2-40B4-BE49-F238E27FC236}">
                      <a16:creationId xmlns:a16="http://schemas.microsoft.com/office/drawing/2014/main" id="{5FCE0B08-CA0D-4C42-8E3A-7391561276C3}"/>
                    </a:ext>
                  </a:extLst>
                </p14:cNvPr>
                <p14:cNvContentPartPr/>
                <p14:nvPr/>
              </p14:nvContentPartPr>
              <p14:xfrm>
                <a:off x="7722906" y="3612619"/>
                <a:ext cx="309960" cy="183960"/>
              </p14:xfrm>
            </p:contentPart>
          </mc:Choice>
          <mc:Fallback>
            <p:pic>
              <p:nvPicPr>
                <p:cNvPr id="10" name="Viết tay 9">
                  <a:extLst>
                    <a:ext uri="{FF2B5EF4-FFF2-40B4-BE49-F238E27FC236}">
                      <a16:creationId xmlns:a16="http://schemas.microsoft.com/office/drawing/2014/main" id="{5FCE0B08-CA0D-4C42-8E3A-7391561276C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07426" y="3597139"/>
                  <a:ext cx="340560" cy="214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910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1EAB-504D-4093-B3C8-5B89EB7F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 3 Esau-William (5)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01E62-581E-407B-90FB-279920BC34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98EDCE-5261-47AD-9CC6-2C41C449F7B6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240445"/>
            <a:ext cx="3633787" cy="255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3400" y="16764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/>
            <a:r>
              <a:rPr lang="en-US"/>
              <a:t>Cập nhật hàm thỏa hiệp</a:t>
            </a:r>
          </a:p>
          <a:p>
            <a:pPr algn="l"/>
            <a:r>
              <a:rPr lang="en-US"/>
              <a:t>Thỏa hiệp (2)= cost(2,4)-cost(0,1)=12-5=7&gt;0</a:t>
            </a:r>
          </a:p>
          <a:p>
            <a:pPr algn="l"/>
            <a:r>
              <a:rPr lang="en-US"/>
              <a:t>Vậy tất cả các hàm thỏa hiệp ≥0. Kết thúc</a:t>
            </a:r>
          </a:p>
        </p:txBody>
      </p:sp>
      <p:pic>
        <p:nvPicPr>
          <p:cNvPr id="106609" name="Picture 1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86" y="4191000"/>
            <a:ext cx="3143250" cy="237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Nhóm 7">
            <a:extLst>
              <a:ext uri="{FF2B5EF4-FFF2-40B4-BE49-F238E27FC236}">
                <a16:creationId xmlns:a16="http://schemas.microsoft.com/office/drawing/2014/main" id="{560298AB-99F7-1E49-AC2B-8E9EB967712A}"/>
              </a:ext>
            </a:extLst>
          </p:cNvPr>
          <p:cNvGrpSpPr/>
          <p:nvPr/>
        </p:nvGrpSpPr>
        <p:grpSpPr>
          <a:xfrm>
            <a:off x="7712466" y="3743659"/>
            <a:ext cx="257400" cy="394200"/>
            <a:chOff x="7712466" y="3743659"/>
            <a:chExt cx="257400" cy="39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Viết tay 2">
                  <a:extLst>
                    <a:ext uri="{FF2B5EF4-FFF2-40B4-BE49-F238E27FC236}">
                      <a16:creationId xmlns:a16="http://schemas.microsoft.com/office/drawing/2014/main" id="{EE7553DB-805B-7748-BA7D-83CCE3D6B8ED}"/>
                    </a:ext>
                  </a:extLst>
                </p14:cNvPr>
                <p14:cNvContentPartPr/>
                <p14:nvPr/>
              </p14:nvContentPartPr>
              <p14:xfrm>
                <a:off x="7806786" y="3927259"/>
                <a:ext cx="52920" cy="63360"/>
              </p14:xfrm>
            </p:contentPart>
          </mc:Choice>
          <mc:Fallback>
            <p:pic>
              <p:nvPicPr>
                <p:cNvPr id="3" name="Viết tay 2">
                  <a:extLst>
                    <a:ext uri="{FF2B5EF4-FFF2-40B4-BE49-F238E27FC236}">
                      <a16:creationId xmlns:a16="http://schemas.microsoft.com/office/drawing/2014/main" id="{EE7553DB-805B-7748-BA7D-83CCE3D6B8E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91306" y="3911779"/>
                  <a:ext cx="83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Viết tay 4">
                  <a:extLst>
                    <a:ext uri="{FF2B5EF4-FFF2-40B4-BE49-F238E27FC236}">
                      <a16:creationId xmlns:a16="http://schemas.microsoft.com/office/drawing/2014/main" id="{E4E51931-8362-CF4D-A9F4-A7862D276EE4}"/>
                    </a:ext>
                  </a:extLst>
                </p14:cNvPr>
                <p14:cNvContentPartPr/>
                <p14:nvPr/>
              </p14:nvContentPartPr>
              <p14:xfrm>
                <a:off x="7796346" y="3743659"/>
                <a:ext cx="100080" cy="393840"/>
              </p14:xfrm>
            </p:contentPart>
          </mc:Choice>
          <mc:Fallback>
            <p:pic>
              <p:nvPicPr>
                <p:cNvPr id="5" name="Viết tay 4">
                  <a:extLst>
                    <a:ext uri="{FF2B5EF4-FFF2-40B4-BE49-F238E27FC236}">
                      <a16:creationId xmlns:a16="http://schemas.microsoft.com/office/drawing/2014/main" id="{E4E51931-8362-CF4D-A9F4-A7862D276EE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80866" y="3728179"/>
                  <a:ext cx="1306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Viết tay 5">
                  <a:extLst>
                    <a:ext uri="{FF2B5EF4-FFF2-40B4-BE49-F238E27FC236}">
                      <a16:creationId xmlns:a16="http://schemas.microsoft.com/office/drawing/2014/main" id="{20D3F9F5-6E5B-0B4B-A589-77EB57D45348}"/>
                    </a:ext>
                  </a:extLst>
                </p14:cNvPr>
                <p14:cNvContentPartPr/>
                <p14:nvPr/>
              </p14:nvContentPartPr>
              <p14:xfrm>
                <a:off x="7712466" y="3832939"/>
                <a:ext cx="257400" cy="304920"/>
              </p14:xfrm>
            </p:contentPart>
          </mc:Choice>
          <mc:Fallback>
            <p:pic>
              <p:nvPicPr>
                <p:cNvPr id="6" name="Viết tay 5">
                  <a:extLst>
                    <a:ext uri="{FF2B5EF4-FFF2-40B4-BE49-F238E27FC236}">
                      <a16:creationId xmlns:a16="http://schemas.microsoft.com/office/drawing/2014/main" id="{20D3F9F5-6E5B-0B4B-A589-77EB57D4534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96986" y="3817459"/>
                  <a:ext cx="288000" cy="335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998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516352-2659-4C0D-8218-B8DF7EEAF547}" type="slidenum">
              <a:rPr lang="en-US"/>
              <a:pPr/>
              <a:t>45</a:t>
            </a:fld>
            <a:endParaRPr lang="en-US"/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err="1"/>
              <a:t>Giải</a:t>
            </a:r>
            <a:r>
              <a:rPr lang="en-US" sz="3200"/>
              <a:t> </a:t>
            </a:r>
            <a:r>
              <a:rPr lang="en-US" sz="3200" err="1"/>
              <a:t>thuật</a:t>
            </a:r>
            <a:r>
              <a:rPr lang="en-US" sz="3200"/>
              <a:t> Sharma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6478588" cy="4110038"/>
          </a:xfrm>
        </p:spPr>
        <p:txBody>
          <a:bodyPr/>
          <a:lstStyle/>
          <a:p>
            <a:pPr marL="609600" indent="-609600">
              <a:buFontTx/>
              <a:buAutoNum type="arabicPeriod"/>
            </a:pPr>
            <a:r>
              <a:rPr lang="en-US" sz="2000"/>
              <a:t>Tính góc </a:t>
            </a:r>
            <a:r>
              <a:rPr lang="en-US" sz="2000">
                <a:latin typeface="Symbol" pitchFamily="18" charset="2"/>
                <a:sym typeface="Symbol" pitchFamily="18" charset="2"/>
              </a:rPr>
              <a:t></a:t>
            </a:r>
            <a:r>
              <a:rPr lang="en-US" sz="2000" baseline="-25000"/>
              <a:t>s</a:t>
            </a:r>
            <a:r>
              <a:rPr lang="en-US" sz="2000"/>
              <a:t> từ mỗi site S đến site trung tâmC. Nếu S và C có cùng toạ độ, </a:t>
            </a:r>
            <a:r>
              <a:rPr lang="en-US" sz="2000">
                <a:solidFill>
                  <a:srgbClr val="A50021"/>
                </a:solidFill>
              </a:rPr>
              <a:t>đặt </a:t>
            </a:r>
            <a:r>
              <a:rPr lang="en-US" sz="2000">
                <a:solidFill>
                  <a:srgbClr val="A50021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2000" baseline="-25000">
                <a:solidFill>
                  <a:srgbClr val="A50021"/>
                </a:solidFill>
              </a:rPr>
              <a:t>s</a:t>
            </a:r>
            <a:r>
              <a:rPr lang="en-US" sz="2000">
                <a:solidFill>
                  <a:srgbClr val="A50021"/>
                </a:solidFill>
              </a:rPr>
              <a:t> = 0</a:t>
            </a:r>
            <a:r>
              <a:rPr lang="en-US" sz="2000"/>
              <a:t>.</a:t>
            </a:r>
          </a:p>
          <a:p>
            <a:pPr marL="609600" indent="-609600">
              <a:buFontTx/>
              <a:buAutoNum type="arabicPeriod"/>
            </a:pPr>
            <a:r>
              <a:rPr lang="en-US" sz="2000"/>
              <a:t>Sắp xếp góc </a:t>
            </a:r>
            <a:r>
              <a:rPr lang="en-US" sz="2000">
                <a:latin typeface="Symbol" pitchFamily="18" charset="2"/>
                <a:sym typeface="Symbol" pitchFamily="18" charset="2"/>
              </a:rPr>
              <a:t></a:t>
            </a:r>
            <a:r>
              <a:rPr lang="en-US" sz="2000" baseline="-25000"/>
              <a:t>s</a:t>
            </a:r>
            <a:r>
              <a:rPr lang="en-US" sz="2000"/>
              <a:t> .</a:t>
            </a:r>
          </a:p>
          <a:p>
            <a:pPr marL="609600" indent="-609600">
              <a:buFontTx/>
              <a:buAutoNum type="arabicPeriod"/>
            </a:pPr>
            <a:r>
              <a:rPr lang="en-US" sz="2000"/>
              <a:t>Bắt đầu với site S</a:t>
            </a:r>
            <a:r>
              <a:rPr lang="en-US" sz="2000" baseline="-25000"/>
              <a:t>1</a:t>
            </a:r>
            <a:r>
              <a:rPr lang="en-US" sz="2000"/>
              <a:t>, tạo một tập các nút theo chiều kim đồng hồ ( hoặc ngược chiều kim đồng hồ) từ S</a:t>
            </a:r>
            <a:r>
              <a:rPr lang="en-US" sz="2000" baseline="-25000"/>
              <a:t>1</a:t>
            </a:r>
            <a:r>
              <a:rPr lang="en-US" sz="2000"/>
              <a:t>. </a:t>
            </a:r>
          </a:p>
          <a:p>
            <a:pPr marL="990600" lvl="1" indent="-533400">
              <a:buFontTx/>
              <a:buChar char="•"/>
            </a:pPr>
            <a:r>
              <a:rPr lang="en-US" sz="2000"/>
              <a:t>Tập là hoàn chỉnh khi thêm nút tiếp theo sẽ có </a:t>
            </a:r>
            <a:r>
              <a:rPr lang="en-US" sz="2000">
                <a:latin typeface="Symbol" pitchFamily="18" charset="2"/>
              </a:rPr>
              <a:t>S</a:t>
            </a:r>
            <a:r>
              <a:rPr lang="en-US" sz="2000" baseline="-25000"/>
              <a:t>set</a:t>
            </a:r>
            <a:r>
              <a:rPr lang="en-US" sz="2000"/>
              <a:t>w(site) &gt; W.</a:t>
            </a:r>
          </a:p>
          <a:p>
            <a:pPr marL="990600" lvl="1" indent="-533400">
              <a:buFontTx/>
              <a:buChar char="•"/>
            </a:pPr>
            <a:r>
              <a:rPr lang="en-US" sz="2000"/>
              <a:t> Tập tiếp theo sẽ bắt đầu với nút này. </a:t>
            </a:r>
          </a:p>
          <a:p>
            <a:pPr marL="609600" indent="-609600">
              <a:buFontTx/>
              <a:buAutoNum type="arabicPeriod"/>
            </a:pPr>
            <a:r>
              <a:rPr lang="en-US" sz="2000"/>
              <a:t>Thiết kế là kết thúc khi xây dựng cây MST trong mỗi tập và đều có thêm nút trung tâm C.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70CA676-9C30-0A43-86E3-465C5B18E5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98EDCE-5261-47AD-9CC6-2C41C449F7B6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13" name="Nhóm 12">
            <a:extLst>
              <a:ext uri="{FF2B5EF4-FFF2-40B4-BE49-F238E27FC236}">
                <a16:creationId xmlns:a16="http://schemas.microsoft.com/office/drawing/2014/main" id="{3F7C5C78-D038-DB44-9D62-BA589146F295}"/>
              </a:ext>
            </a:extLst>
          </p:cNvPr>
          <p:cNvGrpSpPr/>
          <p:nvPr/>
        </p:nvGrpSpPr>
        <p:grpSpPr>
          <a:xfrm>
            <a:off x="3965226" y="2405539"/>
            <a:ext cx="2755080" cy="1144080"/>
            <a:chOff x="3965226" y="2405539"/>
            <a:chExt cx="2755080" cy="11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Viết tay 5">
                  <a:extLst>
                    <a:ext uri="{FF2B5EF4-FFF2-40B4-BE49-F238E27FC236}">
                      <a16:creationId xmlns:a16="http://schemas.microsoft.com/office/drawing/2014/main" id="{F18BCB35-BC62-2548-9780-7267361E8205}"/>
                    </a:ext>
                  </a:extLst>
                </p14:cNvPr>
                <p14:cNvContentPartPr/>
                <p14:nvPr/>
              </p14:nvContentPartPr>
              <p14:xfrm>
                <a:off x="3965226" y="3381499"/>
                <a:ext cx="241920" cy="168120"/>
              </p14:xfrm>
            </p:contentPart>
          </mc:Choice>
          <mc:Fallback>
            <p:pic>
              <p:nvPicPr>
                <p:cNvPr id="6" name="Viết tay 5">
                  <a:extLst>
                    <a:ext uri="{FF2B5EF4-FFF2-40B4-BE49-F238E27FC236}">
                      <a16:creationId xmlns:a16="http://schemas.microsoft.com/office/drawing/2014/main" id="{F18BCB35-BC62-2548-9780-7267361E820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49723" y="3366019"/>
                  <a:ext cx="272566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Viết tay 7">
                  <a:extLst>
                    <a:ext uri="{FF2B5EF4-FFF2-40B4-BE49-F238E27FC236}">
                      <a16:creationId xmlns:a16="http://schemas.microsoft.com/office/drawing/2014/main" id="{0B973212-8FA5-EA47-A2BC-B5C3675FCBDC}"/>
                    </a:ext>
                  </a:extLst>
                </p14:cNvPr>
                <p14:cNvContentPartPr/>
                <p14:nvPr/>
              </p14:nvContentPartPr>
              <p14:xfrm>
                <a:off x="4316946" y="2741419"/>
                <a:ext cx="1816200" cy="703440"/>
              </p14:xfrm>
            </p:contentPart>
          </mc:Choice>
          <mc:Fallback>
            <p:pic>
              <p:nvPicPr>
                <p:cNvPr id="8" name="Viết tay 7">
                  <a:extLst>
                    <a:ext uri="{FF2B5EF4-FFF2-40B4-BE49-F238E27FC236}">
                      <a16:creationId xmlns:a16="http://schemas.microsoft.com/office/drawing/2014/main" id="{0B973212-8FA5-EA47-A2BC-B5C3675FCBD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01466" y="2725947"/>
                  <a:ext cx="1846800" cy="734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Viết tay 8">
                  <a:extLst>
                    <a:ext uri="{FF2B5EF4-FFF2-40B4-BE49-F238E27FC236}">
                      <a16:creationId xmlns:a16="http://schemas.microsoft.com/office/drawing/2014/main" id="{5E9A6C69-EF58-474C-AEBC-6F65E7540804}"/>
                    </a:ext>
                  </a:extLst>
                </p14:cNvPr>
                <p14:cNvContentPartPr/>
                <p14:nvPr/>
              </p14:nvContentPartPr>
              <p14:xfrm>
                <a:off x="6447426" y="2442259"/>
                <a:ext cx="57960" cy="10800"/>
              </p14:xfrm>
            </p:contentPart>
          </mc:Choice>
          <mc:Fallback>
            <p:pic>
              <p:nvPicPr>
                <p:cNvPr id="9" name="Viết tay 8">
                  <a:extLst>
                    <a:ext uri="{FF2B5EF4-FFF2-40B4-BE49-F238E27FC236}">
                      <a16:creationId xmlns:a16="http://schemas.microsoft.com/office/drawing/2014/main" id="{5E9A6C69-EF58-474C-AEBC-6F65E754080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31946" y="2427278"/>
                  <a:ext cx="88560" cy="404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Viết tay 9">
                  <a:extLst>
                    <a:ext uri="{FF2B5EF4-FFF2-40B4-BE49-F238E27FC236}">
                      <a16:creationId xmlns:a16="http://schemas.microsoft.com/office/drawing/2014/main" id="{A3009CB6-E05B-A848-9B3E-C90C720E58FC}"/>
                    </a:ext>
                  </a:extLst>
                </p14:cNvPr>
                <p14:cNvContentPartPr/>
                <p14:nvPr/>
              </p14:nvContentPartPr>
              <p14:xfrm>
                <a:off x="6116946" y="2405539"/>
                <a:ext cx="603360" cy="535680"/>
              </p14:xfrm>
            </p:contentPart>
          </mc:Choice>
          <mc:Fallback>
            <p:pic>
              <p:nvPicPr>
                <p:cNvPr id="10" name="Viết tay 9">
                  <a:extLst>
                    <a:ext uri="{FF2B5EF4-FFF2-40B4-BE49-F238E27FC236}">
                      <a16:creationId xmlns:a16="http://schemas.microsoft.com/office/drawing/2014/main" id="{A3009CB6-E05B-A848-9B3E-C90C720E58F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01466" y="2390059"/>
                  <a:ext cx="63396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Viết tay 10">
                  <a:extLst>
                    <a:ext uri="{FF2B5EF4-FFF2-40B4-BE49-F238E27FC236}">
                      <a16:creationId xmlns:a16="http://schemas.microsoft.com/office/drawing/2014/main" id="{E0923145-5899-B043-9CEF-1464215A9935}"/>
                    </a:ext>
                  </a:extLst>
                </p14:cNvPr>
                <p14:cNvContentPartPr/>
                <p14:nvPr/>
              </p14:nvContentPartPr>
              <p14:xfrm>
                <a:off x="6258786" y="2599579"/>
                <a:ext cx="147240" cy="194400"/>
              </p14:xfrm>
            </p:contentPart>
          </mc:Choice>
          <mc:Fallback>
            <p:pic>
              <p:nvPicPr>
                <p:cNvPr id="11" name="Viết tay 10">
                  <a:extLst>
                    <a:ext uri="{FF2B5EF4-FFF2-40B4-BE49-F238E27FC236}">
                      <a16:creationId xmlns:a16="http://schemas.microsoft.com/office/drawing/2014/main" id="{E0923145-5899-B043-9CEF-1464215A993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43306" y="2584099"/>
                  <a:ext cx="1778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Viết tay 11">
                  <a:extLst>
                    <a:ext uri="{FF2B5EF4-FFF2-40B4-BE49-F238E27FC236}">
                      <a16:creationId xmlns:a16="http://schemas.microsoft.com/office/drawing/2014/main" id="{CF634B9C-B9C3-6F46-946B-790CF4F9A1F4}"/>
                    </a:ext>
                  </a:extLst>
                </p14:cNvPr>
                <p14:cNvContentPartPr/>
                <p14:nvPr/>
              </p14:nvContentPartPr>
              <p14:xfrm>
                <a:off x="6395226" y="2694259"/>
                <a:ext cx="42480" cy="152640"/>
              </p14:xfrm>
            </p:contentPart>
          </mc:Choice>
          <mc:Fallback>
            <p:pic>
              <p:nvPicPr>
                <p:cNvPr id="12" name="Viết tay 11">
                  <a:extLst>
                    <a:ext uri="{FF2B5EF4-FFF2-40B4-BE49-F238E27FC236}">
                      <a16:creationId xmlns:a16="http://schemas.microsoft.com/office/drawing/2014/main" id="{CF634B9C-B9C3-6F46-946B-790CF4F9A1F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79746" y="2678779"/>
                  <a:ext cx="73080" cy="18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Viết tay 13">
                <a:extLst>
                  <a:ext uri="{FF2B5EF4-FFF2-40B4-BE49-F238E27FC236}">
                    <a16:creationId xmlns:a16="http://schemas.microsoft.com/office/drawing/2014/main" id="{DFAF3A7D-83A4-1047-BC26-8739308F7FDC}"/>
                  </a:ext>
                </a:extLst>
              </p14:cNvPr>
              <p14:cNvContentPartPr/>
              <p14:nvPr/>
            </p14:nvContentPartPr>
            <p14:xfrm>
              <a:off x="5896626" y="1125019"/>
              <a:ext cx="1102320" cy="1600920"/>
            </p14:xfrm>
          </p:contentPart>
        </mc:Choice>
        <mc:Fallback>
          <p:pic>
            <p:nvPicPr>
              <p:cNvPr id="14" name="Viết tay 13">
                <a:extLst>
                  <a:ext uri="{FF2B5EF4-FFF2-40B4-BE49-F238E27FC236}">
                    <a16:creationId xmlns:a16="http://schemas.microsoft.com/office/drawing/2014/main" id="{DFAF3A7D-83A4-1047-BC26-8739308F7FD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60626" y="1053035"/>
                <a:ext cx="1173960" cy="174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Viết tay 14">
                <a:extLst>
                  <a:ext uri="{FF2B5EF4-FFF2-40B4-BE49-F238E27FC236}">
                    <a16:creationId xmlns:a16="http://schemas.microsoft.com/office/drawing/2014/main" id="{BA620D4F-157B-0549-86C8-762703832BEC}"/>
                  </a:ext>
                </a:extLst>
              </p14:cNvPr>
              <p14:cNvContentPartPr/>
              <p14:nvPr/>
            </p14:nvContentPartPr>
            <p14:xfrm>
              <a:off x="5817786" y="1062739"/>
              <a:ext cx="597600" cy="471960"/>
            </p14:xfrm>
          </p:contentPart>
        </mc:Choice>
        <mc:Fallback>
          <p:pic>
            <p:nvPicPr>
              <p:cNvPr id="15" name="Viết tay 14">
                <a:extLst>
                  <a:ext uri="{FF2B5EF4-FFF2-40B4-BE49-F238E27FC236}">
                    <a16:creationId xmlns:a16="http://schemas.microsoft.com/office/drawing/2014/main" id="{BA620D4F-157B-0549-86C8-762703832BE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81786" y="990739"/>
                <a:ext cx="669240" cy="61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Nhóm 30">
            <a:extLst>
              <a:ext uri="{FF2B5EF4-FFF2-40B4-BE49-F238E27FC236}">
                <a16:creationId xmlns:a16="http://schemas.microsoft.com/office/drawing/2014/main" id="{3C50E214-EB78-264D-A9B6-3489D56D714C}"/>
              </a:ext>
            </a:extLst>
          </p:cNvPr>
          <p:cNvGrpSpPr/>
          <p:nvPr/>
        </p:nvGrpSpPr>
        <p:grpSpPr>
          <a:xfrm>
            <a:off x="1152546" y="510859"/>
            <a:ext cx="4171680" cy="3642480"/>
            <a:chOff x="1152546" y="510859"/>
            <a:chExt cx="4171680" cy="364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Viết tay 16">
                  <a:extLst>
                    <a:ext uri="{FF2B5EF4-FFF2-40B4-BE49-F238E27FC236}">
                      <a16:creationId xmlns:a16="http://schemas.microsoft.com/office/drawing/2014/main" id="{2F1D3EE9-5EAB-6244-A741-63AFA379B40A}"/>
                    </a:ext>
                  </a:extLst>
                </p14:cNvPr>
                <p14:cNvContentPartPr/>
                <p14:nvPr/>
              </p14:nvContentPartPr>
              <p14:xfrm>
                <a:off x="4689546" y="2237419"/>
                <a:ext cx="472680" cy="441360"/>
              </p14:xfrm>
            </p:contentPart>
          </mc:Choice>
          <mc:Fallback>
            <p:pic>
              <p:nvPicPr>
                <p:cNvPr id="17" name="Viết tay 16">
                  <a:extLst>
                    <a:ext uri="{FF2B5EF4-FFF2-40B4-BE49-F238E27FC236}">
                      <a16:creationId xmlns:a16="http://schemas.microsoft.com/office/drawing/2014/main" id="{2F1D3EE9-5EAB-6244-A741-63AFA379B40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74066" y="2221926"/>
                  <a:ext cx="503280" cy="471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Viết tay 17">
                  <a:extLst>
                    <a:ext uri="{FF2B5EF4-FFF2-40B4-BE49-F238E27FC236}">
                      <a16:creationId xmlns:a16="http://schemas.microsoft.com/office/drawing/2014/main" id="{012E881E-CC1E-EA4C-A0B5-791D1046011D}"/>
                    </a:ext>
                  </a:extLst>
                </p14:cNvPr>
                <p14:cNvContentPartPr/>
                <p14:nvPr/>
              </p14:nvContentPartPr>
              <p14:xfrm>
                <a:off x="4783866" y="2458099"/>
                <a:ext cx="210240" cy="173520"/>
              </p14:xfrm>
            </p:contentPart>
          </mc:Choice>
          <mc:Fallback>
            <p:pic>
              <p:nvPicPr>
                <p:cNvPr id="18" name="Viết tay 17">
                  <a:extLst>
                    <a:ext uri="{FF2B5EF4-FFF2-40B4-BE49-F238E27FC236}">
                      <a16:creationId xmlns:a16="http://schemas.microsoft.com/office/drawing/2014/main" id="{012E881E-CC1E-EA4C-A0B5-791D1046011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68386" y="2442619"/>
                  <a:ext cx="2408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Viết tay 18">
                  <a:extLst>
                    <a:ext uri="{FF2B5EF4-FFF2-40B4-BE49-F238E27FC236}">
                      <a16:creationId xmlns:a16="http://schemas.microsoft.com/office/drawing/2014/main" id="{3A05855B-0BD3-EF42-BE67-7FBE99706BC1}"/>
                    </a:ext>
                  </a:extLst>
                </p14:cNvPr>
                <p14:cNvContentPartPr/>
                <p14:nvPr/>
              </p14:nvContentPartPr>
              <p14:xfrm>
                <a:off x="4947306" y="2515699"/>
                <a:ext cx="151920" cy="170640"/>
              </p14:xfrm>
            </p:contentPart>
          </mc:Choice>
          <mc:Fallback>
            <p:pic>
              <p:nvPicPr>
                <p:cNvPr id="19" name="Viết tay 18">
                  <a:extLst>
                    <a:ext uri="{FF2B5EF4-FFF2-40B4-BE49-F238E27FC236}">
                      <a16:creationId xmlns:a16="http://schemas.microsoft.com/office/drawing/2014/main" id="{3A05855B-0BD3-EF42-BE67-7FBE99706BC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31826" y="2500219"/>
                  <a:ext cx="1825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Viết tay 20">
                  <a:extLst>
                    <a:ext uri="{FF2B5EF4-FFF2-40B4-BE49-F238E27FC236}">
                      <a16:creationId xmlns:a16="http://schemas.microsoft.com/office/drawing/2014/main" id="{95E7BBE2-6627-0B46-80C4-0B0B146525E9}"/>
                    </a:ext>
                  </a:extLst>
                </p14:cNvPr>
                <p14:cNvContentPartPr/>
                <p14:nvPr/>
              </p14:nvContentPartPr>
              <p14:xfrm>
                <a:off x="4904466" y="1508059"/>
                <a:ext cx="362520" cy="393840"/>
              </p14:xfrm>
            </p:contentPart>
          </mc:Choice>
          <mc:Fallback>
            <p:pic>
              <p:nvPicPr>
                <p:cNvPr id="21" name="Viết tay 20">
                  <a:extLst>
                    <a:ext uri="{FF2B5EF4-FFF2-40B4-BE49-F238E27FC236}">
                      <a16:creationId xmlns:a16="http://schemas.microsoft.com/office/drawing/2014/main" id="{95E7BBE2-6627-0B46-80C4-0B0B146525E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88986" y="1492579"/>
                  <a:ext cx="3931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Viết tay 21">
                  <a:extLst>
                    <a:ext uri="{FF2B5EF4-FFF2-40B4-BE49-F238E27FC236}">
                      <a16:creationId xmlns:a16="http://schemas.microsoft.com/office/drawing/2014/main" id="{FA84E286-0F09-AF45-B493-9D23A1535690}"/>
                    </a:ext>
                  </a:extLst>
                </p14:cNvPr>
                <p14:cNvContentPartPr/>
                <p14:nvPr/>
              </p14:nvContentPartPr>
              <p14:xfrm>
                <a:off x="5009586" y="1665379"/>
                <a:ext cx="120960" cy="189360"/>
              </p14:xfrm>
            </p:contentPart>
          </mc:Choice>
          <mc:Fallback>
            <p:pic>
              <p:nvPicPr>
                <p:cNvPr id="22" name="Viết tay 21">
                  <a:extLst>
                    <a:ext uri="{FF2B5EF4-FFF2-40B4-BE49-F238E27FC236}">
                      <a16:creationId xmlns:a16="http://schemas.microsoft.com/office/drawing/2014/main" id="{FA84E286-0F09-AF45-B493-9D23A153569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94106" y="1649899"/>
                  <a:ext cx="151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Viết tay 22">
                  <a:extLst>
                    <a:ext uri="{FF2B5EF4-FFF2-40B4-BE49-F238E27FC236}">
                      <a16:creationId xmlns:a16="http://schemas.microsoft.com/office/drawing/2014/main" id="{23D28BC5-5529-CC40-8698-08BB00765116}"/>
                    </a:ext>
                  </a:extLst>
                </p14:cNvPr>
                <p14:cNvContentPartPr/>
                <p14:nvPr/>
              </p14:nvContentPartPr>
              <p14:xfrm>
                <a:off x="5103906" y="1712899"/>
                <a:ext cx="83880" cy="157680"/>
              </p14:xfrm>
            </p:contentPart>
          </mc:Choice>
          <mc:Fallback>
            <p:pic>
              <p:nvPicPr>
                <p:cNvPr id="23" name="Viết tay 22">
                  <a:extLst>
                    <a:ext uri="{FF2B5EF4-FFF2-40B4-BE49-F238E27FC236}">
                      <a16:creationId xmlns:a16="http://schemas.microsoft.com/office/drawing/2014/main" id="{23D28BC5-5529-CC40-8698-08BB0076511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88426" y="1697419"/>
                  <a:ext cx="1144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Viết tay 24">
                  <a:extLst>
                    <a:ext uri="{FF2B5EF4-FFF2-40B4-BE49-F238E27FC236}">
                      <a16:creationId xmlns:a16="http://schemas.microsoft.com/office/drawing/2014/main" id="{30FF8928-15B4-994C-90C8-1B762A6116B0}"/>
                    </a:ext>
                  </a:extLst>
                </p14:cNvPr>
                <p14:cNvContentPartPr/>
                <p14:nvPr/>
              </p14:nvContentPartPr>
              <p14:xfrm>
                <a:off x="3755346" y="3229579"/>
                <a:ext cx="535680" cy="540720"/>
              </p14:xfrm>
            </p:contentPart>
          </mc:Choice>
          <mc:Fallback>
            <p:pic>
              <p:nvPicPr>
                <p:cNvPr id="25" name="Viết tay 24">
                  <a:extLst>
                    <a:ext uri="{FF2B5EF4-FFF2-40B4-BE49-F238E27FC236}">
                      <a16:creationId xmlns:a16="http://schemas.microsoft.com/office/drawing/2014/main" id="{30FF8928-15B4-994C-90C8-1B762A6116B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39856" y="3214099"/>
                  <a:ext cx="566301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Viết tay 25">
                  <a:extLst>
                    <a:ext uri="{FF2B5EF4-FFF2-40B4-BE49-F238E27FC236}">
                      <a16:creationId xmlns:a16="http://schemas.microsoft.com/office/drawing/2014/main" id="{BCE1736D-21FD-0744-AD6B-D0CDB30DD0E0}"/>
                    </a:ext>
                  </a:extLst>
                </p14:cNvPr>
                <p14:cNvContentPartPr/>
                <p14:nvPr/>
              </p14:nvContentPartPr>
              <p14:xfrm>
                <a:off x="4201386" y="594379"/>
                <a:ext cx="1122840" cy="2803320"/>
              </p14:xfrm>
            </p:contentPart>
          </mc:Choice>
          <mc:Fallback>
            <p:pic>
              <p:nvPicPr>
                <p:cNvPr id="26" name="Viết tay 25">
                  <a:extLst>
                    <a:ext uri="{FF2B5EF4-FFF2-40B4-BE49-F238E27FC236}">
                      <a16:creationId xmlns:a16="http://schemas.microsoft.com/office/drawing/2014/main" id="{BCE1736D-21FD-0744-AD6B-D0CDB30DD0E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85906" y="578899"/>
                  <a:ext cx="1153440" cy="28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Viết tay 27">
                  <a:extLst>
                    <a:ext uri="{FF2B5EF4-FFF2-40B4-BE49-F238E27FC236}">
                      <a16:creationId xmlns:a16="http://schemas.microsoft.com/office/drawing/2014/main" id="{406AEDE3-DD3D-BB46-A078-AEB24CEE9476}"/>
                    </a:ext>
                  </a:extLst>
                </p14:cNvPr>
                <p14:cNvContentPartPr/>
                <p14:nvPr/>
              </p14:nvContentPartPr>
              <p14:xfrm>
                <a:off x="2338386" y="510859"/>
                <a:ext cx="1537920" cy="2876400"/>
              </p14:xfrm>
            </p:contentPart>
          </mc:Choice>
          <mc:Fallback>
            <p:pic>
              <p:nvPicPr>
                <p:cNvPr id="28" name="Viết tay 27">
                  <a:extLst>
                    <a:ext uri="{FF2B5EF4-FFF2-40B4-BE49-F238E27FC236}">
                      <a16:creationId xmlns:a16="http://schemas.microsoft.com/office/drawing/2014/main" id="{406AEDE3-DD3D-BB46-A078-AEB24CEE947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22906" y="495377"/>
                  <a:ext cx="1568520" cy="29070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" name="Viết tay 29">
                  <a:extLst>
                    <a:ext uri="{FF2B5EF4-FFF2-40B4-BE49-F238E27FC236}">
                      <a16:creationId xmlns:a16="http://schemas.microsoft.com/office/drawing/2014/main" id="{09D6C362-169B-C042-9C0E-F31F618F7AA8}"/>
                    </a:ext>
                  </a:extLst>
                </p14:cNvPr>
                <p14:cNvContentPartPr/>
                <p14:nvPr/>
              </p14:nvContentPartPr>
              <p14:xfrm>
                <a:off x="1152546" y="3607219"/>
                <a:ext cx="2540520" cy="546120"/>
              </p14:xfrm>
            </p:contentPart>
          </mc:Choice>
          <mc:Fallback>
            <p:pic>
              <p:nvPicPr>
                <p:cNvPr id="30" name="Viết tay 29">
                  <a:extLst>
                    <a:ext uri="{FF2B5EF4-FFF2-40B4-BE49-F238E27FC236}">
                      <a16:creationId xmlns:a16="http://schemas.microsoft.com/office/drawing/2014/main" id="{09D6C362-169B-C042-9C0E-F31F618F7AA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37066" y="3591739"/>
                  <a:ext cx="2571120" cy="57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2" name="Viết tay 31">
                <a:extLst>
                  <a:ext uri="{FF2B5EF4-FFF2-40B4-BE49-F238E27FC236}">
                    <a16:creationId xmlns:a16="http://schemas.microsoft.com/office/drawing/2014/main" id="{4C4A5B9A-5DE0-C141-85CF-6888797BEE11}"/>
                  </a:ext>
                </a:extLst>
              </p14:cNvPr>
              <p14:cNvContentPartPr/>
              <p14:nvPr/>
            </p14:nvContentPartPr>
            <p14:xfrm>
              <a:off x="3640506" y="1202059"/>
              <a:ext cx="94320" cy="101880"/>
            </p14:xfrm>
          </p:contentPart>
        </mc:Choice>
        <mc:Fallback>
          <p:pic>
            <p:nvPicPr>
              <p:cNvPr id="32" name="Viết tay 31">
                <a:extLst>
                  <a:ext uri="{FF2B5EF4-FFF2-40B4-BE49-F238E27FC236}">
                    <a16:creationId xmlns:a16="http://schemas.microsoft.com/office/drawing/2014/main" id="{4C4A5B9A-5DE0-C141-85CF-6888797BEE1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25026" y="1186579"/>
                <a:ext cx="12492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3" name="Viết tay 32">
                <a:extLst>
                  <a:ext uri="{FF2B5EF4-FFF2-40B4-BE49-F238E27FC236}">
                    <a16:creationId xmlns:a16="http://schemas.microsoft.com/office/drawing/2014/main" id="{D5D73108-95E0-1C45-9F3B-102B3937F82E}"/>
                  </a:ext>
                </a:extLst>
              </p14:cNvPr>
              <p14:cNvContentPartPr/>
              <p14:nvPr/>
            </p14:nvContentPartPr>
            <p14:xfrm>
              <a:off x="3781626" y="1835659"/>
              <a:ext cx="73800" cy="108360"/>
            </p14:xfrm>
          </p:contentPart>
        </mc:Choice>
        <mc:Fallback>
          <p:pic>
            <p:nvPicPr>
              <p:cNvPr id="33" name="Viết tay 32">
                <a:extLst>
                  <a:ext uri="{FF2B5EF4-FFF2-40B4-BE49-F238E27FC236}">
                    <a16:creationId xmlns:a16="http://schemas.microsoft.com/office/drawing/2014/main" id="{D5D73108-95E0-1C45-9F3B-102B3937F82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66146" y="1820127"/>
                <a:ext cx="104400" cy="139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4" name="Viết tay 33">
                <a:extLst>
                  <a:ext uri="{FF2B5EF4-FFF2-40B4-BE49-F238E27FC236}">
                    <a16:creationId xmlns:a16="http://schemas.microsoft.com/office/drawing/2014/main" id="{20DD2E56-E4F0-CA49-A541-3683A3FF2D1D}"/>
                  </a:ext>
                </a:extLst>
              </p14:cNvPr>
              <p14:cNvContentPartPr/>
              <p14:nvPr/>
            </p14:nvContentPartPr>
            <p14:xfrm>
              <a:off x="3802506" y="2365939"/>
              <a:ext cx="110520" cy="29520"/>
            </p14:xfrm>
          </p:contentPart>
        </mc:Choice>
        <mc:Fallback>
          <p:pic>
            <p:nvPicPr>
              <p:cNvPr id="34" name="Viết tay 33">
                <a:extLst>
                  <a:ext uri="{FF2B5EF4-FFF2-40B4-BE49-F238E27FC236}">
                    <a16:creationId xmlns:a16="http://schemas.microsoft.com/office/drawing/2014/main" id="{20DD2E56-E4F0-CA49-A541-3683A3FF2D1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87026" y="2350459"/>
                <a:ext cx="1411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5" name="Viết tay 34">
                <a:extLst>
                  <a:ext uri="{FF2B5EF4-FFF2-40B4-BE49-F238E27FC236}">
                    <a16:creationId xmlns:a16="http://schemas.microsoft.com/office/drawing/2014/main" id="{EC081A52-82A3-9B40-B84E-57E3FDE023B7}"/>
                  </a:ext>
                </a:extLst>
              </p14:cNvPr>
              <p14:cNvContentPartPr/>
              <p14:nvPr/>
            </p14:nvContentPartPr>
            <p14:xfrm>
              <a:off x="4411266" y="1232299"/>
              <a:ext cx="21240" cy="155520"/>
            </p14:xfrm>
          </p:contentPart>
        </mc:Choice>
        <mc:Fallback>
          <p:pic>
            <p:nvPicPr>
              <p:cNvPr id="35" name="Viết tay 34">
                <a:extLst>
                  <a:ext uri="{FF2B5EF4-FFF2-40B4-BE49-F238E27FC236}">
                    <a16:creationId xmlns:a16="http://schemas.microsoft.com/office/drawing/2014/main" id="{EC081A52-82A3-9B40-B84E-57E3FDE023B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95786" y="1216819"/>
                <a:ext cx="5184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6" name="Viết tay 35">
                <a:extLst>
                  <a:ext uri="{FF2B5EF4-FFF2-40B4-BE49-F238E27FC236}">
                    <a16:creationId xmlns:a16="http://schemas.microsoft.com/office/drawing/2014/main" id="{3EA2913E-5CED-EF4D-AA0E-23745D91D669}"/>
                  </a:ext>
                </a:extLst>
              </p14:cNvPr>
              <p14:cNvContentPartPr/>
              <p14:nvPr/>
            </p14:nvContentPartPr>
            <p14:xfrm>
              <a:off x="1656906" y="2288179"/>
              <a:ext cx="78480" cy="117720"/>
            </p14:xfrm>
          </p:contentPart>
        </mc:Choice>
        <mc:Fallback>
          <p:pic>
            <p:nvPicPr>
              <p:cNvPr id="36" name="Viết tay 35">
                <a:extLst>
                  <a:ext uri="{FF2B5EF4-FFF2-40B4-BE49-F238E27FC236}">
                    <a16:creationId xmlns:a16="http://schemas.microsoft.com/office/drawing/2014/main" id="{3EA2913E-5CED-EF4D-AA0E-23745D91D66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641426" y="2272652"/>
                <a:ext cx="109080" cy="148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7" name="Viết tay 36">
                <a:extLst>
                  <a:ext uri="{FF2B5EF4-FFF2-40B4-BE49-F238E27FC236}">
                    <a16:creationId xmlns:a16="http://schemas.microsoft.com/office/drawing/2014/main" id="{AD4E21BF-BC4E-5E4A-8381-B9467F4924BE}"/>
                  </a:ext>
                </a:extLst>
              </p14:cNvPr>
              <p14:cNvContentPartPr/>
              <p14:nvPr/>
            </p14:nvContentPartPr>
            <p14:xfrm>
              <a:off x="1386186" y="3040579"/>
              <a:ext cx="91800" cy="57960"/>
            </p14:xfrm>
          </p:contentPart>
        </mc:Choice>
        <mc:Fallback>
          <p:pic>
            <p:nvPicPr>
              <p:cNvPr id="37" name="Viết tay 36">
                <a:extLst>
                  <a:ext uri="{FF2B5EF4-FFF2-40B4-BE49-F238E27FC236}">
                    <a16:creationId xmlns:a16="http://schemas.microsoft.com/office/drawing/2014/main" id="{AD4E21BF-BC4E-5E4A-8381-B9467F4924B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370706" y="3025195"/>
                <a:ext cx="122400" cy="88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8" name="Viết tay 37">
                <a:extLst>
                  <a:ext uri="{FF2B5EF4-FFF2-40B4-BE49-F238E27FC236}">
                    <a16:creationId xmlns:a16="http://schemas.microsoft.com/office/drawing/2014/main" id="{5FCC74D2-C3C6-094E-9C6B-EDB6C4E4B54F}"/>
                  </a:ext>
                </a:extLst>
              </p14:cNvPr>
              <p14:cNvContentPartPr/>
              <p14:nvPr/>
            </p14:nvContentPartPr>
            <p14:xfrm>
              <a:off x="2443866" y="2188099"/>
              <a:ext cx="62640" cy="107640"/>
            </p14:xfrm>
          </p:contentPart>
        </mc:Choice>
        <mc:Fallback>
          <p:pic>
            <p:nvPicPr>
              <p:cNvPr id="38" name="Viết tay 37">
                <a:extLst>
                  <a:ext uri="{FF2B5EF4-FFF2-40B4-BE49-F238E27FC236}">
                    <a16:creationId xmlns:a16="http://schemas.microsoft.com/office/drawing/2014/main" id="{5FCC74D2-C3C6-094E-9C6B-EDB6C4E4B54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428386" y="2172619"/>
                <a:ext cx="932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9" name="Viết tay 38">
                <a:extLst>
                  <a:ext uri="{FF2B5EF4-FFF2-40B4-BE49-F238E27FC236}">
                    <a16:creationId xmlns:a16="http://schemas.microsoft.com/office/drawing/2014/main" id="{433FE50C-7B46-294D-80D5-EB7DA30A7FB0}"/>
                  </a:ext>
                </a:extLst>
              </p14:cNvPr>
              <p14:cNvContentPartPr/>
              <p14:nvPr/>
            </p14:nvContentPartPr>
            <p14:xfrm>
              <a:off x="2401386" y="3019339"/>
              <a:ext cx="136800" cy="73800"/>
            </p14:xfrm>
          </p:contentPart>
        </mc:Choice>
        <mc:Fallback>
          <p:pic>
            <p:nvPicPr>
              <p:cNvPr id="39" name="Viết tay 38">
                <a:extLst>
                  <a:ext uri="{FF2B5EF4-FFF2-40B4-BE49-F238E27FC236}">
                    <a16:creationId xmlns:a16="http://schemas.microsoft.com/office/drawing/2014/main" id="{433FE50C-7B46-294D-80D5-EB7DA30A7FB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385947" y="3003859"/>
                <a:ext cx="1673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0" name="Viết tay 39">
                <a:extLst>
                  <a:ext uri="{FF2B5EF4-FFF2-40B4-BE49-F238E27FC236}">
                    <a16:creationId xmlns:a16="http://schemas.microsoft.com/office/drawing/2014/main" id="{D726C4DE-300D-6D42-9FE5-BB6B22333297}"/>
                  </a:ext>
                </a:extLst>
              </p14:cNvPr>
              <p14:cNvContentPartPr/>
              <p14:nvPr/>
            </p14:nvContentPartPr>
            <p14:xfrm>
              <a:off x="1976946" y="4757779"/>
              <a:ext cx="94320" cy="104040"/>
            </p14:xfrm>
          </p:contentPart>
        </mc:Choice>
        <mc:Fallback>
          <p:pic>
            <p:nvPicPr>
              <p:cNvPr id="40" name="Viết tay 39">
                <a:extLst>
                  <a:ext uri="{FF2B5EF4-FFF2-40B4-BE49-F238E27FC236}">
                    <a16:creationId xmlns:a16="http://schemas.microsoft.com/office/drawing/2014/main" id="{D726C4DE-300D-6D42-9FE5-BB6B2233329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961466" y="4742352"/>
                <a:ext cx="124920" cy="134534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Nhóm 54">
            <a:extLst>
              <a:ext uri="{FF2B5EF4-FFF2-40B4-BE49-F238E27FC236}">
                <a16:creationId xmlns:a16="http://schemas.microsoft.com/office/drawing/2014/main" id="{68C9B5AC-F65C-FE49-BFAE-FFA1C4B07194}"/>
              </a:ext>
            </a:extLst>
          </p:cNvPr>
          <p:cNvGrpSpPr/>
          <p:nvPr/>
        </p:nvGrpSpPr>
        <p:grpSpPr>
          <a:xfrm>
            <a:off x="2465106" y="3607219"/>
            <a:ext cx="3945960" cy="2907720"/>
            <a:chOff x="2465106" y="3607219"/>
            <a:chExt cx="3945960" cy="290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Viết tay 40">
                  <a:extLst>
                    <a:ext uri="{FF2B5EF4-FFF2-40B4-BE49-F238E27FC236}">
                      <a16:creationId xmlns:a16="http://schemas.microsoft.com/office/drawing/2014/main" id="{C44F2E6B-47D8-EF4C-A12D-8E2017B443A5}"/>
                    </a:ext>
                  </a:extLst>
                </p14:cNvPr>
                <p14:cNvContentPartPr/>
                <p14:nvPr/>
              </p14:nvContentPartPr>
              <p14:xfrm>
                <a:off x="2465106" y="5092579"/>
                <a:ext cx="94320" cy="47520"/>
              </p14:xfrm>
            </p:contentPart>
          </mc:Choice>
          <mc:Fallback>
            <p:pic>
              <p:nvPicPr>
                <p:cNvPr id="41" name="Viết tay 40">
                  <a:extLst>
                    <a:ext uri="{FF2B5EF4-FFF2-40B4-BE49-F238E27FC236}">
                      <a16:creationId xmlns:a16="http://schemas.microsoft.com/office/drawing/2014/main" id="{C44F2E6B-47D8-EF4C-A12D-8E2017B443A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449626" y="5077099"/>
                  <a:ext cx="124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Viết tay 41">
                  <a:extLst>
                    <a:ext uri="{FF2B5EF4-FFF2-40B4-BE49-F238E27FC236}">
                      <a16:creationId xmlns:a16="http://schemas.microsoft.com/office/drawing/2014/main" id="{0E8BAC2E-FE3B-7847-BEB5-E6374D932480}"/>
                    </a:ext>
                  </a:extLst>
                </p14:cNvPr>
                <p14:cNvContentPartPr/>
                <p14:nvPr/>
              </p14:nvContentPartPr>
              <p14:xfrm>
                <a:off x="3556626" y="4403899"/>
                <a:ext cx="52200" cy="74880"/>
              </p14:xfrm>
            </p:contentPart>
          </mc:Choice>
          <mc:Fallback>
            <p:pic>
              <p:nvPicPr>
                <p:cNvPr id="42" name="Viết tay 41">
                  <a:extLst>
                    <a:ext uri="{FF2B5EF4-FFF2-40B4-BE49-F238E27FC236}">
                      <a16:creationId xmlns:a16="http://schemas.microsoft.com/office/drawing/2014/main" id="{0E8BAC2E-FE3B-7847-BEB5-E6374D93248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41146" y="4388419"/>
                  <a:ext cx="828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Viết tay 42">
                  <a:extLst>
                    <a:ext uri="{FF2B5EF4-FFF2-40B4-BE49-F238E27FC236}">
                      <a16:creationId xmlns:a16="http://schemas.microsoft.com/office/drawing/2014/main" id="{F4F4EE62-F43D-8244-9C05-AE715EE5024E}"/>
                    </a:ext>
                  </a:extLst>
                </p14:cNvPr>
                <p14:cNvContentPartPr/>
                <p14:nvPr/>
              </p14:nvContentPartPr>
              <p14:xfrm>
                <a:off x="2758146" y="3824659"/>
                <a:ext cx="1291320" cy="2690280"/>
              </p14:xfrm>
            </p:contentPart>
          </mc:Choice>
          <mc:Fallback>
            <p:pic>
              <p:nvPicPr>
                <p:cNvPr id="43" name="Viết tay 42">
                  <a:extLst>
                    <a:ext uri="{FF2B5EF4-FFF2-40B4-BE49-F238E27FC236}">
                      <a16:creationId xmlns:a16="http://schemas.microsoft.com/office/drawing/2014/main" id="{F4F4EE62-F43D-8244-9C05-AE715EE5024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42666" y="3809179"/>
                  <a:ext cx="1321920" cy="27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5" name="Viết tay 44">
                  <a:extLst>
                    <a:ext uri="{FF2B5EF4-FFF2-40B4-BE49-F238E27FC236}">
                      <a16:creationId xmlns:a16="http://schemas.microsoft.com/office/drawing/2014/main" id="{6E07DE07-671C-2D4C-B3EF-9F90C039B978}"/>
                    </a:ext>
                  </a:extLst>
                </p14:cNvPr>
                <p14:cNvContentPartPr/>
                <p14:nvPr/>
              </p14:nvContentPartPr>
              <p14:xfrm>
                <a:off x="4354026" y="3607219"/>
                <a:ext cx="1479600" cy="2519280"/>
              </p14:xfrm>
            </p:contentPart>
          </mc:Choice>
          <mc:Fallback>
            <p:pic>
              <p:nvPicPr>
                <p:cNvPr id="45" name="Viết tay 44">
                  <a:extLst>
                    <a:ext uri="{FF2B5EF4-FFF2-40B4-BE49-F238E27FC236}">
                      <a16:creationId xmlns:a16="http://schemas.microsoft.com/office/drawing/2014/main" id="{6E07DE07-671C-2D4C-B3EF-9F90C039B97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38546" y="3591739"/>
                  <a:ext cx="1510200" cy="25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6" name="Viết tay 45">
                  <a:extLst>
                    <a:ext uri="{FF2B5EF4-FFF2-40B4-BE49-F238E27FC236}">
                      <a16:creationId xmlns:a16="http://schemas.microsoft.com/office/drawing/2014/main" id="{2E34C88B-FB14-2B4E-BE9B-BF83282F7F22}"/>
                    </a:ext>
                  </a:extLst>
                </p14:cNvPr>
                <p14:cNvContentPartPr/>
                <p14:nvPr/>
              </p14:nvContentPartPr>
              <p14:xfrm>
                <a:off x="4227666" y="4709179"/>
                <a:ext cx="79200" cy="52920"/>
              </p14:xfrm>
            </p:contentPart>
          </mc:Choice>
          <mc:Fallback>
            <p:pic>
              <p:nvPicPr>
                <p:cNvPr id="46" name="Viết tay 45">
                  <a:extLst>
                    <a:ext uri="{FF2B5EF4-FFF2-40B4-BE49-F238E27FC236}">
                      <a16:creationId xmlns:a16="http://schemas.microsoft.com/office/drawing/2014/main" id="{2E34C88B-FB14-2B4E-BE9B-BF83282F7F2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12186" y="4693699"/>
                  <a:ext cx="1098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7" name="Viết tay 46">
                  <a:extLst>
                    <a:ext uri="{FF2B5EF4-FFF2-40B4-BE49-F238E27FC236}">
                      <a16:creationId xmlns:a16="http://schemas.microsoft.com/office/drawing/2014/main" id="{2611F730-A2D8-A24C-A136-A8C7AAB1E337}"/>
                    </a:ext>
                  </a:extLst>
                </p14:cNvPr>
                <p14:cNvContentPartPr/>
                <p14:nvPr/>
              </p14:nvContentPartPr>
              <p14:xfrm>
                <a:off x="3702786" y="5286619"/>
                <a:ext cx="152640" cy="31680"/>
              </p14:xfrm>
            </p:contentPart>
          </mc:Choice>
          <mc:Fallback>
            <p:pic>
              <p:nvPicPr>
                <p:cNvPr id="47" name="Viết tay 46">
                  <a:extLst>
                    <a:ext uri="{FF2B5EF4-FFF2-40B4-BE49-F238E27FC236}">
                      <a16:creationId xmlns:a16="http://schemas.microsoft.com/office/drawing/2014/main" id="{2611F730-A2D8-A24C-A136-A8C7AAB1E33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87269" y="5271313"/>
                  <a:ext cx="183312" cy="61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Viết tay 47">
                  <a:extLst>
                    <a:ext uri="{FF2B5EF4-FFF2-40B4-BE49-F238E27FC236}">
                      <a16:creationId xmlns:a16="http://schemas.microsoft.com/office/drawing/2014/main" id="{B455E79E-3206-E641-8B13-5281B38BF93E}"/>
                    </a:ext>
                  </a:extLst>
                </p14:cNvPr>
                <p14:cNvContentPartPr/>
                <p14:nvPr/>
              </p14:nvContentPartPr>
              <p14:xfrm>
                <a:off x="3797466" y="5848219"/>
                <a:ext cx="246960" cy="16200"/>
              </p14:xfrm>
            </p:contentPart>
          </mc:Choice>
          <mc:Fallback>
            <p:pic>
              <p:nvPicPr>
                <p:cNvPr id="48" name="Viết tay 47">
                  <a:extLst>
                    <a:ext uri="{FF2B5EF4-FFF2-40B4-BE49-F238E27FC236}">
                      <a16:creationId xmlns:a16="http://schemas.microsoft.com/office/drawing/2014/main" id="{B455E79E-3206-E641-8B13-5281B38BF93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781986" y="5832739"/>
                  <a:ext cx="277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Viết tay 48">
                  <a:extLst>
                    <a:ext uri="{FF2B5EF4-FFF2-40B4-BE49-F238E27FC236}">
                      <a16:creationId xmlns:a16="http://schemas.microsoft.com/office/drawing/2014/main" id="{AF8B5025-25F1-7C4C-B9C7-B9B5B4F1981F}"/>
                    </a:ext>
                  </a:extLst>
                </p14:cNvPr>
                <p14:cNvContentPartPr/>
                <p14:nvPr/>
              </p14:nvContentPartPr>
              <p14:xfrm>
                <a:off x="4994466" y="5716819"/>
                <a:ext cx="73080" cy="37080"/>
              </p14:xfrm>
            </p:contentPart>
          </mc:Choice>
          <mc:Fallback>
            <p:pic>
              <p:nvPicPr>
                <p:cNvPr id="49" name="Viết tay 48">
                  <a:extLst>
                    <a:ext uri="{FF2B5EF4-FFF2-40B4-BE49-F238E27FC236}">
                      <a16:creationId xmlns:a16="http://schemas.microsoft.com/office/drawing/2014/main" id="{AF8B5025-25F1-7C4C-B9C7-B9B5B4F1981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79062" y="5701339"/>
                  <a:ext cx="10353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Viết tay 49">
                  <a:extLst>
                    <a:ext uri="{FF2B5EF4-FFF2-40B4-BE49-F238E27FC236}">
                      <a16:creationId xmlns:a16="http://schemas.microsoft.com/office/drawing/2014/main" id="{0801111A-6DC5-BB48-A863-1E8ED554842E}"/>
                    </a:ext>
                  </a:extLst>
                </p14:cNvPr>
                <p14:cNvContentPartPr/>
                <p14:nvPr/>
              </p14:nvContentPartPr>
              <p14:xfrm>
                <a:off x="5083746" y="3871819"/>
                <a:ext cx="62640" cy="118800"/>
              </p14:xfrm>
            </p:contentPart>
          </mc:Choice>
          <mc:Fallback>
            <p:pic>
              <p:nvPicPr>
                <p:cNvPr id="50" name="Viết tay 49">
                  <a:extLst>
                    <a:ext uri="{FF2B5EF4-FFF2-40B4-BE49-F238E27FC236}">
                      <a16:creationId xmlns:a16="http://schemas.microsoft.com/office/drawing/2014/main" id="{0801111A-6DC5-BB48-A863-1E8ED554842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68354" y="3856339"/>
                  <a:ext cx="93065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Viết tay 50">
                  <a:extLst>
                    <a:ext uri="{FF2B5EF4-FFF2-40B4-BE49-F238E27FC236}">
                      <a16:creationId xmlns:a16="http://schemas.microsoft.com/office/drawing/2014/main" id="{8D23EBDD-79B2-6144-9759-77FD75B49C88}"/>
                    </a:ext>
                  </a:extLst>
                </p14:cNvPr>
                <p14:cNvContentPartPr/>
                <p14:nvPr/>
              </p14:nvContentPartPr>
              <p14:xfrm>
                <a:off x="4978266" y="4373299"/>
                <a:ext cx="115920" cy="52920"/>
              </p14:xfrm>
            </p:contentPart>
          </mc:Choice>
          <mc:Fallback>
            <p:pic>
              <p:nvPicPr>
                <p:cNvPr id="51" name="Viết tay 50">
                  <a:extLst>
                    <a:ext uri="{FF2B5EF4-FFF2-40B4-BE49-F238E27FC236}">
                      <a16:creationId xmlns:a16="http://schemas.microsoft.com/office/drawing/2014/main" id="{8D23EBDD-79B2-6144-9759-77FD75B49C8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62786" y="4357819"/>
                  <a:ext cx="1465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Viết tay 51">
                  <a:extLst>
                    <a:ext uri="{FF2B5EF4-FFF2-40B4-BE49-F238E27FC236}">
                      <a16:creationId xmlns:a16="http://schemas.microsoft.com/office/drawing/2014/main" id="{2C079595-7093-2846-86AF-67A58D6A063B}"/>
                    </a:ext>
                  </a:extLst>
                </p14:cNvPr>
                <p14:cNvContentPartPr/>
                <p14:nvPr/>
              </p14:nvContentPartPr>
              <p14:xfrm>
                <a:off x="5920386" y="4977019"/>
                <a:ext cx="86760" cy="21240"/>
              </p14:xfrm>
            </p:contentPart>
          </mc:Choice>
          <mc:Fallback>
            <p:pic>
              <p:nvPicPr>
                <p:cNvPr id="52" name="Viết tay 51">
                  <a:extLst>
                    <a:ext uri="{FF2B5EF4-FFF2-40B4-BE49-F238E27FC236}">
                      <a16:creationId xmlns:a16="http://schemas.microsoft.com/office/drawing/2014/main" id="{2C079595-7093-2846-86AF-67A58D6A063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04841" y="4961797"/>
                  <a:ext cx="117488" cy="513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Viết tay 52">
                  <a:extLst>
                    <a:ext uri="{FF2B5EF4-FFF2-40B4-BE49-F238E27FC236}">
                      <a16:creationId xmlns:a16="http://schemas.microsoft.com/office/drawing/2014/main" id="{0E0717D4-A4D3-C04B-A1A5-DD4E82550528}"/>
                    </a:ext>
                  </a:extLst>
                </p14:cNvPr>
                <p14:cNvContentPartPr/>
                <p14:nvPr/>
              </p14:nvContentPartPr>
              <p14:xfrm>
                <a:off x="6358146" y="4840579"/>
                <a:ext cx="52920" cy="173520"/>
              </p14:xfrm>
            </p:contentPart>
          </mc:Choice>
          <mc:Fallback>
            <p:pic>
              <p:nvPicPr>
                <p:cNvPr id="53" name="Viết tay 52">
                  <a:extLst>
                    <a:ext uri="{FF2B5EF4-FFF2-40B4-BE49-F238E27FC236}">
                      <a16:creationId xmlns:a16="http://schemas.microsoft.com/office/drawing/2014/main" id="{0E0717D4-A4D3-C04B-A1A5-DD4E8255052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42666" y="4825099"/>
                  <a:ext cx="835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Viết tay 53">
                  <a:extLst>
                    <a:ext uri="{FF2B5EF4-FFF2-40B4-BE49-F238E27FC236}">
                      <a16:creationId xmlns:a16="http://schemas.microsoft.com/office/drawing/2014/main" id="{D5A284F3-7863-8542-86D0-5D757A6BBD21}"/>
                    </a:ext>
                  </a:extLst>
                </p14:cNvPr>
                <p14:cNvContentPartPr/>
                <p14:nvPr/>
              </p14:nvContentPartPr>
              <p14:xfrm>
                <a:off x="5823186" y="3699379"/>
                <a:ext cx="84240" cy="44640"/>
              </p14:xfrm>
            </p:contentPart>
          </mc:Choice>
          <mc:Fallback>
            <p:pic>
              <p:nvPicPr>
                <p:cNvPr id="54" name="Viết tay 53">
                  <a:extLst>
                    <a:ext uri="{FF2B5EF4-FFF2-40B4-BE49-F238E27FC236}">
                      <a16:creationId xmlns:a16="http://schemas.microsoft.com/office/drawing/2014/main" id="{D5A284F3-7863-8542-86D0-5D757A6BBD2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07706" y="3683899"/>
                  <a:ext cx="11484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Nhóm 57">
            <a:extLst>
              <a:ext uri="{FF2B5EF4-FFF2-40B4-BE49-F238E27FC236}">
                <a16:creationId xmlns:a16="http://schemas.microsoft.com/office/drawing/2014/main" id="{90BB915A-BB49-1C47-ACFD-9370876B1570}"/>
              </a:ext>
            </a:extLst>
          </p:cNvPr>
          <p:cNvGrpSpPr/>
          <p:nvPr/>
        </p:nvGrpSpPr>
        <p:grpSpPr>
          <a:xfrm>
            <a:off x="3451146" y="264259"/>
            <a:ext cx="718920" cy="467280"/>
            <a:chOff x="3451146" y="264259"/>
            <a:chExt cx="71892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Viết tay 55">
                  <a:extLst>
                    <a:ext uri="{FF2B5EF4-FFF2-40B4-BE49-F238E27FC236}">
                      <a16:creationId xmlns:a16="http://schemas.microsoft.com/office/drawing/2014/main" id="{769935E9-A1CF-2944-B90F-DE68F87AAADE}"/>
                    </a:ext>
                  </a:extLst>
                </p14:cNvPr>
                <p14:cNvContentPartPr/>
                <p14:nvPr/>
              </p14:nvContentPartPr>
              <p14:xfrm>
                <a:off x="3451146" y="264259"/>
                <a:ext cx="304560" cy="467280"/>
              </p14:xfrm>
            </p:contentPart>
          </mc:Choice>
          <mc:Fallback>
            <p:pic>
              <p:nvPicPr>
                <p:cNvPr id="56" name="Viết tay 55">
                  <a:extLst>
                    <a:ext uri="{FF2B5EF4-FFF2-40B4-BE49-F238E27FC236}">
                      <a16:creationId xmlns:a16="http://schemas.microsoft.com/office/drawing/2014/main" id="{769935E9-A1CF-2944-B90F-DE68F87AAAD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435684" y="248779"/>
                  <a:ext cx="335124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Viết tay 56">
                  <a:extLst>
                    <a:ext uri="{FF2B5EF4-FFF2-40B4-BE49-F238E27FC236}">
                      <a16:creationId xmlns:a16="http://schemas.microsoft.com/office/drawing/2014/main" id="{F44C725A-6AB7-7A48-BF78-89612E38C1D3}"/>
                    </a:ext>
                  </a:extLst>
                </p14:cNvPr>
                <p14:cNvContentPartPr/>
                <p14:nvPr/>
              </p14:nvContentPartPr>
              <p14:xfrm>
                <a:off x="3860826" y="337699"/>
                <a:ext cx="309240" cy="283680"/>
              </p14:xfrm>
            </p:contentPart>
          </mc:Choice>
          <mc:Fallback>
            <p:pic>
              <p:nvPicPr>
                <p:cNvPr id="57" name="Viết tay 56">
                  <a:extLst>
                    <a:ext uri="{FF2B5EF4-FFF2-40B4-BE49-F238E27FC236}">
                      <a16:creationId xmlns:a16="http://schemas.microsoft.com/office/drawing/2014/main" id="{F44C725A-6AB7-7A48-BF78-89612E38C1D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45346" y="322219"/>
                  <a:ext cx="339840" cy="31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9" name="Viết tay 58">
                <a:extLst>
                  <a:ext uri="{FF2B5EF4-FFF2-40B4-BE49-F238E27FC236}">
                    <a16:creationId xmlns:a16="http://schemas.microsoft.com/office/drawing/2014/main" id="{2D5247AB-D4F6-BF47-B619-16C855630B3D}"/>
                  </a:ext>
                </a:extLst>
              </p14:cNvPr>
              <p14:cNvContentPartPr/>
              <p14:nvPr/>
            </p14:nvContentPartPr>
            <p14:xfrm>
              <a:off x="3036426" y="810019"/>
              <a:ext cx="1747800" cy="3259440"/>
            </p14:xfrm>
          </p:contentPart>
        </mc:Choice>
        <mc:Fallback>
          <p:pic>
            <p:nvPicPr>
              <p:cNvPr id="59" name="Viết tay 58">
                <a:extLst>
                  <a:ext uri="{FF2B5EF4-FFF2-40B4-BE49-F238E27FC236}">
                    <a16:creationId xmlns:a16="http://schemas.microsoft.com/office/drawing/2014/main" id="{2D5247AB-D4F6-BF47-B619-16C855630B3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000433" y="738011"/>
                <a:ext cx="1819425" cy="3403096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Nhóm 63">
            <a:extLst>
              <a:ext uri="{FF2B5EF4-FFF2-40B4-BE49-F238E27FC236}">
                <a16:creationId xmlns:a16="http://schemas.microsoft.com/office/drawing/2014/main" id="{97E12ABC-864C-1945-B5D3-B03F82EECA32}"/>
              </a:ext>
            </a:extLst>
          </p:cNvPr>
          <p:cNvGrpSpPr/>
          <p:nvPr/>
        </p:nvGrpSpPr>
        <p:grpSpPr>
          <a:xfrm>
            <a:off x="7161306" y="290539"/>
            <a:ext cx="687960" cy="540360"/>
            <a:chOff x="7161306" y="290539"/>
            <a:chExt cx="687960" cy="54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Viết tay 59">
                  <a:extLst>
                    <a:ext uri="{FF2B5EF4-FFF2-40B4-BE49-F238E27FC236}">
                      <a16:creationId xmlns:a16="http://schemas.microsoft.com/office/drawing/2014/main" id="{E9DE3294-E269-834A-874C-72622ED89B15}"/>
                    </a:ext>
                  </a:extLst>
                </p14:cNvPr>
                <p14:cNvContentPartPr/>
                <p14:nvPr/>
              </p14:nvContentPartPr>
              <p14:xfrm>
                <a:off x="7161306" y="510859"/>
                <a:ext cx="399240" cy="320040"/>
              </p14:xfrm>
            </p:contentPart>
          </mc:Choice>
          <mc:Fallback>
            <p:pic>
              <p:nvPicPr>
                <p:cNvPr id="60" name="Viết tay 59">
                  <a:extLst>
                    <a:ext uri="{FF2B5EF4-FFF2-40B4-BE49-F238E27FC236}">
                      <a16:creationId xmlns:a16="http://schemas.microsoft.com/office/drawing/2014/main" id="{E9DE3294-E269-834A-874C-72622ED89B1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5826" y="495362"/>
                  <a:ext cx="429840" cy="350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Viết tay 60">
                  <a:extLst>
                    <a:ext uri="{FF2B5EF4-FFF2-40B4-BE49-F238E27FC236}">
                      <a16:creationId xmlns:a16="http://schemas.microsoft.com/office/drawing/2014/main" id="{3395E685-00C5-6B4E-9420-3EA0E2D7BAFC}"/>
                    </a:ext>
                  </a:extLst>
                </p14:cNvPr>
                <p14:cNvContentPartPr/>
                <p14:nvPr/>
              </p14:nvContentPartPr>
              <p14:xfrm>
                <a:off x="7507626" y="453259"/>
                <a:ext cx="246960" cy="231120"/>
              </p14:xfrm>
            </p:contentPart>
          </mc:Choice>
          <mc:Fallback>
            <p:pic>
              <p:nvPicPr>
                <p:cNvPr id="61" name="Viết tay 60">
                  <a:extLst>
                    <a:ext uri="{FF2B5EF4-FFF2-40B4-BE49-F238E27FC236}">
                      <a16:creationId xmlns:a16="http://schemas.microsoft.com/office/drawing/2014/main" id="{3395E685-00C5-6B4E-9420-3EA0E2D7BAF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92169" y="437803"/>
                  <a:ext cx="277515" cy="261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Viết tay 61">
                  <a:extLst>
                    <a:ext uri="{FF2B5EF4-FFF2-40B4-BE49-F238E27FC236}">
                      <a16:creationId xmlns:a16="http://schemas.microsoft.com/office/drawing/2014/main" id="{8F2665B5-18C2-9C44-B7AD-896A07E2A21B}"/>
                    </a:ext>
                  </a:extLst>
                </p14:cNvPr>
                <p14:cNvContentPartPr/>
                <p14:nvPr/>
              </p14:nvContentPartPr>
              <p14:xfrm>
                <a:off x="7691226" y="474859"/>
                <a:ext cx="147240" cy="162360"/>
              </p14:xfrm>
            </p:contentPart>
          </mc:Choice>
          <mc:Fallback>
            <p:pic>
              <p:nvPicPr>
                <p:cNvPr id="62" name="Viết tay 61">
                  <a:extLst>
                    <a:ext uri="{FF2B5EF4-FFF2-40B4-BE49-F238E27FC236}">
                      <a16:creationId xmlns:a16="http://schemas.microsoft.com/office/drawing/2014/main" id="{8F2665B5-18C2-9C44-B7AD-896A07E2A21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75746" y="459413"/>
                  <a:ext cx="177840" cy="192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Viết tay 62">
                  <a:extLst>
                    <a:ext uri="{FF2B5EF4-FFF2-40B4-BE49-F238E27FC236}">
                      <a16:creationId xmlns:a16="http://schemas.microsoft.com/office/drawing/2014/main" id="{2F952A15-ED18-1740-9D8A-EE9E07B82868}"/>
                    </a:ext>
                  </a:extLst>
                </p14:cNvPr>
                <p14:cNvContentPartPr/>
                <p14:nvPr/>
              </p14:nvContentPartPr>
              <p14:xfrm>
                <a:off x="7614906" y="290539"/>
                <a:ext cx="234360" cy="157680"/>
              </p14:xfrm>
            </p:contentPart>
          </mc:Choice>
          <mc:Fallback>
            <p:pic>
              <p:nvPicPr>
                <p:cNvPr id="63" name="Viết tay 62">
                  <a:extLst>
                    <a:ext uri="{FF2B5EF4-FFF2-40B4-BE49-F238E27FC236}">
                      <a16:creationId xmlns:a16="http://schemas.microsoft.com/office/drawing/2014/main" id="{2F952A15-ED18-1740-9D8A-EE9E07B8286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99402" y="275059"/>
                  <a:ext cx="265007" cy="188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879422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A125D4-5BA6-4681-98ED-C7EC96FA54FC}" type="slidenum">
              <a:rPr lang="en-US"/>
              <a:pPr/>
              <a:t>47</a:t>
            </a:fld>
            <a:endParaRPr lang="en-US"/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Nhận</a:t>
            </a:r>
            <a:r>
              <a:rPr lang="en-US"/>
              <a:t> </a:t>
            </a:r>
            <a:r>
              <a:rPr lang="en-US" err="1"/>
              <a:t>xét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Sharma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Bổ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: </a:t>
            </a:r>
            <a:r>
              <a:rPr lang="en-US" err="1"/>
              <a:t>Nếu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góc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khác</a:t>
            </a:r>
            <a:r>
              <a:rPr lang="en-US"/>
              <a:t> </a:t>
            </a:r>
            <a:r>
              <a:rPr lang="en-US" err="1"/>
              <a:t>biệt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hàm</a:t>
            </a:r>
            <a:r>
              <a:rPr lang="en-US"/>
              <a:t> </a:t>
            </a:r>
            <a:r>
              <a:rPr lang="en-US" err="1"/>
              <a:t>giá</a:t>
            </a:r>
            <a:r>
              <a:rPr lang="en-US"/>
              <a:t> </a:t>
            </a:r>
            <a:r>
              <a:rPr lang="en-US" err="1"/>
              <a:t>thành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đơn</a:t>
            </a:r>
            <a:r>
              <a:rPr lang="en-US"/>
              <a:t> </a:t>
            </a:r>
            <a:r>
              <a:rPr lang="en-US" err="1"/>
              <a:t>vị</a:t>
            </a:r>
            <a:r>
              <a:rPr lang="en-US"/>
              <a:t> </a:t>
            </a:r>
            <a:r>
              <a:rPr lang="en-US" err="1"/>
              <a:t>đo</a:t>
            </a:r>
            <a:r>
              <a:rPr lang="en-US"/>
              <a:t> </a:t>
            </a:r>
            <a:r>
              <a:rPr lang="en-US" err="1"/>
              <a:t>tuyến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,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Sharma </a:t>
            </a:r>
            <a:r>
              <a:rPr lang="en-US" err="1"/>
              <a:t>tạo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cây</a:t>
            </a:r>
            <a:r>
              <a:rPr lang="en-US"/>
              <a:t> CMST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cắt</a:t>
            </a:r>
            <a:r>
              <a:rPr lang="en-US"/>
              <a:t> </a:t>
            </a:r>
            <a:r>
              <a:rPr lang="en-US" err="1"/>
              <a:t>nhau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kiện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góc</a:t>
            </a:r>
            <a:r>
              <a:rPr lang="en-US"/>
              <a:t> </a:t>
            </a:r>
            <a:r>
              <a:rPr lang="en-US" err="1"/>
              <a:t>trung</a:t>
            </a:r>
            <a:r>
              <a:rPr lang="en-US"/>
              <a:t> </a:t>
            </a:r>
            <a:r>
              <a:rPr lang="en-US" err="1"/>
              <a:t>tâm</a:t>
            </a:r>
            <a:r>
              <a:rPr lang="en-US"/>
              <a:t> </a:t>
            </a:r>
            <a:r>
              <a:rPr lang="en-US" err="1"/>
              <a:t>nhỏ</a:t>
            </a:r>
            <a:r>
              <a:rPr lang="en-US"/>
              <a:t> </a:t>
            </a:r>
            <a:r>
              <a:rPr lang="en-US" err="1"/>
              <a:t>hơn</a:t>
            </a:r>
            <a:r>
              <a:rPr lang="en-US"/>
              <a:t> </a:t>
            </a:r>
            <a:r>
              <a:rPr lang="en-US">
                <a:sym typeface="Symbol" pitchFamily="18" charset="2"/>
              </a:rPr>
              <a:t></a:t>
            </a:r>
          </a:p>
          <a:p>
            <a:r>
              <a:rPr lang="en-US">
                <a:sym typeface="Symbol" pitchFamily="18" charset="2"/>
              </a:rPr>
              <a:t>Sharma so </a:t>
            </a:r>
            <a:r>
              <a:rPr lang="en-US" err="1">
                <a:sym typeface="Symbol" pitchFamily="18" charset="2"/>
              </a:rPr>
              <a:t>với</a:t>
            </a:r>
            <a:r>
              <a:rPr lang="en-US">
                <a:sym typeface="Symbol" pitchFamily="18" charset="2"/>
              </a:rPr>
              <a:t> E-W</a:t>
            </a:r>
          </a:p>
          <a:p>
            <a:r>
              <a:rPr lang="en-US">
                <a:sym typeface="Symbol" pitchFamily="18" charset="2"/>
              </a:rPr>
              <a:t>E-W </a:t>
            </a:r>
            <a:r>
              <a:rPr lang="en-US" err="1">
                <a:sym typeface="Symbol" pitchFamily="18" charset="2"/>
              </a:rPr>
              <a:t>cho</a:t>
            </a:r>
            <a:r>
              <a:rPr lang="en-US">
                <a:sym typeface="Symbol" pitchFamily="18" charset="2"/>
              </a:rPr>
              <a:t> </a:t>
            </a:r>
            <a:r>
              <a:rPr lang="en-US" err="1">
                <a:sym typeface="Symbol" pitchFamily="18" charset="2"/>
              </a:rPr>
              <a:t>kết</a:t>
            </a:r>
            <a:r>
              <a:rPr lang="en-US">
                <a:sym typeface="Symbol" pitchFamily="18" charset="2"/>
              </a:rPr>
              <a:t> </a:t>
            </a:r>
            <a:r>
              <a:rPr lang="en-US" err="1">
                <a:sym typeface="Symbol" pitchFamily="18" charset="2"/>
              </a:rPr>
              <a:t>quả</a:t>
            </a:r>
            <a:r>
              <a:rPr lang="en-US">
                <a:sym typeface="Symbol" pitchFamily="18" charset="2"/>
              </a:rPr>
              <a:t> </a:t>
            </a:r>
            <a:r>
              <a:rPr lang="en-US" err="1">
                <a:sym typeface="Symbol" pitchFamily="18" charset="2"/>
              </a:rPr>
              <a:t>tốt</a:t>
            </a:r>
            <a:r>
              <a:rPr lang="en-US">
                <a:sym typeface="Symbol" pitchFamily="18" charset="2"/>
              </a:rPr>
              <a:t> </a:t>
            </a:r>
            <a:r>
              <a:rPr lang="en-US" err="1">
                <a:sym typeface="Symbol" pitchFamily="18" charset="2"/>
              </a:rPr>
              <a:t>hơn</a:t>
            </a:r>
            <a:r>
              <a:rPr lang="en-US">
                <a:sym typeface="Symbol" pitchFamily="18" charset="2"/>
              </a:rPr>
              <a:t> </a:t>
            </a:r>
            <a:r>
              <a:rPr lang="en-US" err="1">
                <a:sym typeface="Symbol" pitchFamily="18" charset="2"/>
              </a:rPr>
              <a:t>trong</a:t>
            </a:r>
            <a:r>
              <a:rPr lang="en-US">
                <a:sym typeface="Symbol" pitchFamily="18" charset="2"/>
              </a:rPr>
              <a:t> </a:t>
            </a:r>
            <a:r>
              <a:rPr lang="en-US" err="1">
                <a:sym typeface="Symbol" pitchFamily="18" charset="2"/>
              </a:rPr>
              <a:t>phần</a:t>
            </a:r>
            <a:r>
              <a:rPr lang="en-US">
                <a:sym typeface="Symbol" pitchFamily="18" charset="2"/>
              </a:rPr>
              <a:t> </a:t>
            </a:r>
            <a:r>
              <a:rPr lang="en-US" err="1">
                <a:sym typeface="Symbol" pitchFamily="18" charset="2"/>
              </a:rPr>
              <a:t>lớn</a:t>
            </a:r>
            <a:r>
              <a:rPr lang="en-US">
                <a:sym typeface="Symbol" pitchFamily="18" charset="2"/>
              </a:rPr>
              <a:t> </a:t>
            </a:r>
            <a:r>
              <a:rPr lang="en-US" err="1">
                <a:sym typeface="Symbol" pitchFamily="18" charset="2"/>
              </a:rPr>
              <a:t>trường</a:t>
            </a:r>
            <a:r>
              <a:rPr lang="en-US">
                <a:sym typeface="Symbol" pitchFamily="18" charset="2"/>
              </a:rPr>
              <a:t> </a:t>
            </a:r>
            <a:r>
              <a:rPr lang="en-US" err="1">
                <a:sym typeface="Symbol" pitchFamily="18" charset="2"/>
              </a:rPr>
              <a:t>hợp</a:t>
            </a:r>
            <a:r>
              <a:rPr 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BF4985-180E-4AA2-AA12-C273FBAA72F4}" type="slidenum">
              <a:rPr lang="en-US"/>
              <a:pPr/>
              <a:t>48</a:t>
            </a:fld>
            <a:endParaRPr lang="en-US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762000"/>
            <a:ext cx="6399213" cy="914400"/>
          </a:xfrm>
        </p:spPr>
        <p:txBody>
          <a:bodyPr/>
          <a:lstStyle/>
          <a:p>
            <a:r>
              <a:rPr lang="en-US"/>
              <a:t>Ví dụ Sharma (1)</a:t>
            </a:r>
          </a:p>
        </p:txBody>
      </p:sp>
      <p:grpSp>
        <p:nvGrpSpPr>
          <p:cNvPr id="73732" name="Group 4"/>
          <p:cNvGrpSpPr>
            <a:grpSpLocks/>
          </p:cNvGrpSpPr>
          <p:nvPr/>
        </p:nvGrpSpPr>
        <p:grpSpPr bwMode="auto">
          <a:xfrm>
            <a:off x="762000" y="2286000"/>
            <a:ext cx="3429000" cy="3840163"/>
            <a:chOff x="3504" y="1056"/>
            <a:chExt cx="2160" cy="2419"/>
          </a:xfrm>
        </p:grpSpPr>
        <p:grpSp>
          <p:nvGrpSpPr>
            <p:cNvPr id="73733" name="Group 5"/>
            <p:cNvGrpSpPr>
              <a:grpSpLocks/>
            </p:cNvGrpSpPr>
            <p:nvPr/>
          </p:nvGrpSpPr>
          <p:grpSpPr bwMode="auto">
            <a:xfrm>
              <a:off x="3552" y="1056"/>
              <a:ext cx="2064" cy="2304"/>
              <a:chOff x="1104" y="1632"/>
              <a:chExt cx="2064" cy="2304"/>
            </a:xfrm>
          </p:grpSpPr>
          <p:sp>
            <p:nvSpPr>
              <p:cNvPr id="73734" name="Oval 6"/>
              <p:cNvSpPr>
                <a:spLocks noChangeArrowheads="1"/>
              </p:cNvSpPr>
              <p:nvPr/>
            </p:nvSpPr>
            <p:spPr bwMode="auto">
              <a:xfrm>
                <a:off x="1584" y="3264"/>
                <a:ext cx="48" cy="48"/>
              </a:xfrm>
              <a:prstGeom prst="ellipse">
                <a:avLst/>
              </a:prstGeom>
              <a:solidFill>
                <a:schemeClr val="bg2"/>
              </a:solidFill>
              <a:ln w="12700" cap="sq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US"/>
              </a:p>
            </p:txBody>
          </p:sp>
          <p:sp>
            <p:nvSpPr>
              <p:cNvPr id="73735" name="Oval 7"/>
              <p:cNvSpPr>
                <a:spLocks noChangeArrowheads="1"/>
              </p:cNvSpPr>
              <p:nvPr/>
            </p:nvSpPr>
            <p:spPr bwMode="auto">
              <a:xfrm>
                <a:off x="1776" y="3648"/>
                <a:ext cx="48" cy="48"/>
              </a:xfrm>
              <a:prstGeom prst="ellips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US"/>
              </a:p>
            </p:txBody>
          </p:sp>
          <p:sp>
            <p:nvSpPr>
              <p:cNvPr id="73736" name="Oval 8"/>
              <p:cNvSpPr>
                <a:spLocks noChangeArrowheads="1"/>
              </p:cNvSpPr>
              <p:nvPr/>
            </p:nvSpPr>
            <p:spPr bwMode="auto">
              <a:xfrm>
                <a:off x="2640" y="3888"/>
                <a:ext cx="48" cy="48"/>
              </a:xfrm>
              <a:prstGeom prst="ellips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US"/>
              </a:p>
            </p:txBody>
          </p:sp>
          <p:sp>
            <p:nvSpPr>
              <p:cNvPr id="73737" name="Oval 9"/>
              <p:cNvSpPr>
                <a:spLocks noChangeArrowheads="1"/>
              </p:cNvSpPr>
              <p:nvPr/>
            </p:nvSpPr>
            <p:spPr bwMode="auto">
              <a:xfrm>
                <a:off x="2736" y="3312"/>
                <a:ext cx="48" cy="48"/>
              </a:xfrm>
              <a:prstGeom prst="ellips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US"/>
              </a:p>
            </p:txBody>
          </p:sp>
          <p:sp>
            <p:nvSpPr>
              <p:cNvPr id="73738" name="Oval 10"/>
              <p:cNvSpPr>
                <a:spLocks noChangeArrowheads="1"/>
              </p:cNvSpPr>
              <p:nvPr/>
            </p:nvSpPr>
            <p:spPr bwMode="auto">
              <a:xfrm>
                <a:off x="2784" y="3648"/>
                <a:ext cx="48" cy="48"/>
              </a:xfrm>
              <a:prstGeom prst="ellips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US"/>
              </a:p>
            </p:txBody>
          </p:sp>
          <p:sp>
            <p:nvSpPr>
              <p:cNvPr id="73739" name="Oval 11"/>
              <p:cNvSpPr>
                <a:spLocks noChangeArrowheads="1"/>
              </p:cNvSpPr>
              <p:nvPr/>
            </p:nvSpPr>
            <p:spPr bwMode="auto">
              <a:xfrm>
                <a:off x="1104" y="3216"/>
                <a:ext cx="48" cy="48"/>
              </a:xfrm>
              <a:prstGeom prst="ellips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US"/>
              </a:p>
            </p:txBody>
          </p:sp>
          <p:sp>
            <p:nvSpPr>
              <p:cNvPr id="73740" name="Oval 12"/>
              <p:cNvSpPr>
                <a:spLocks noChangeArrowheads="1"/>
              </p:cNvSpPr>
              <p:nvPr/>
            </p:nvSpPr>
            <p:spPr bwMode="auto">
              <a:xfrm>
                <a:off x="1872" y="3072"/>
                <a:ext cx="48" cy="48"/>
              </a:xfrm>
              <a:prstGeom prst="ellips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US"/>
              </a:p>
            </p:txBody>
          </p:sp>
          <p:sp>
            <p:nvSpPr>
              <p:cNvPr id="73741" name="Oval 13"/>
              <p:cNvSpPr>
                <a:spLocks noChangeArrowheads="1"/>
              </p:cNvSpPr>
              <p:nvPr/>
            </p:nvSpPr>
            <p:spPr bwMode="auto">
              <a:xfrm>
                <a:off x="1728" y="3072"/>
                <a:ext cx="48" cy="48"/>
              </a:xfrm>
              <a:prstGeom prst="ellips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US"/>
              </a:p>
            </p:txBody>
          </p:sp>
          <p:sp>
            <p:nvSpPr>
              <p:cNvPr id="73742" name="Oval 14"/>
              <p:cNvSpPr>
                <a:spLocks noChangeArrowheads="1"/>
              </p:cNvSpPr>
              <p:nvPr/>
            </p:nvSpPr>
            <p:spPr bwMode="auto">
              <a:xfrm>
                <a:off x="2592" y="3024"/>
                <a:ext cx="48" cy="48"/>
              </a:xfrm>
              <a:prstGeom prst="ellips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US"/>
              </a:p>
            </p:txBody>
          </p:sp>
          <p:sp>
            <p:nvSpPr>
              <p:cNvPr id="73743" name="Oval 15"/>
              <p:cNvSpPr>
                <a:spLocks noChangeArrowheads="1"/>
              </p:cNvSpPr>
              <p:nvPr/>
            </p:nvSpPr>
            <p:spPr bwMode="auto">
              <a:xfrm>
                <a:off x="3024" y="2928"/>
                <a:ext cx="48" cy="48"/>
              </a:xfrm>
              <a:prstGeom prst="ellips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US"/>
              </a:p>
            </p:txBody>
          </p:sp>
          <p:sp>
            <p:nvSpPr>
              <p:cNvPr id="73744" name="Oval 16"/>
              <p:cNvSpPr>
                <a:spLocks noChangeArrowheads="1"/>
              </p:cNvSpPr>
              <p:nvPr/>
            </p:nvSpPr>
            <p:spPr bwMode="auto">
              <a:xfrm>
                <a:off x="3120" y="2928"/>
                <a:ext cx="48" cy="48"/>
              </a:xfrm>
              <a:prstGeom prst="ellips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US"/>
              </a:p>
            </p:txBody>
          </p:sp>
          <p:sp>
            <p:nvSpPr>
              <p:cNvPr id="73745" name="Oval 17"/>
              <p:cNvSpPr>
                <a:spLocks noChangeArrowheads="1"/>
              </p:cNvSpPr>
              <p:nvPr/>
            </p:nvSpPr>
            <p:spPr bwMode="auto">
              <a:xfrm>
                <a:off x="2496" y="2688"/>
                <a:ext cx="48" cy="48"/>
              </a:xfrm>
              <a:prstGeom prst="ellips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US"/>
              </a:p>
            </p:txBody>
          </p:sp>
          <p:sp>
            <p:nvSpPr>
              <p:cNvPr id="73746" name="Oval 18"/>
              <p:cNvSpPr>
                <a:spLocks noChangeArrowheads="1"/>
              </p:cNvSpPr>
              <p:nvPr/>
            </p:nvSpPr>
            <p:spPr bwMode="auto">
              <a:xfrm>
                <a:off x="2736" y="2448"/>
                <a:ext cx="48" cy="48"/>
              </a:xfrm>
              <a:prstGeom prst="ellips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US"/>
              </a:p>
            </p:txBody>
          </p:sp>
          <p:sp>
            <p:nvSpPr>
              <p:cNvPr id="73747" name="Oval 19"/>
              <p:cNvSpPr>
                <a:spLocks noChangeArrowheads="1"/>
              </p:cNvSpPr>
              <p:nvPr/>
            </p:nvSpPr>
            <p:spPr bwMode="auto">
              <a:xfrm>
                <a:off x="2784" y="2208"/>
                <a:ext cx="48" cy="48"/>
              </a:xfrm>
              <a:prstGeom prst="ellips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US"/>
              </a:p>
            </p:txBody>
          </p:sp>
          <p:sp>
            <p:nvSpPr>
              <p:cNvPr id="73748" name="Oval 20"/>
              <p:cNvSpPr>
                <a:spLocks noChangeArrowheads="1"/>
              </p:cNvSpPr>
              <p:nvPr/>
            </p:nvSpPr>
            <p:spPr bwMode="auto">
              <a:xfrm>
                <a:off x="1104" y="3216"/>
                <a:ext cx="48" cy="48"/>
              </a:xfrm>
              <a:prstGeom prst="ellips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US"/>
              </a:p>
            </p:txBody>
          </p:sp>
          <p:sp>
            <p:nvSpPr>
              <p:cNvPr id="73749" name="Oval 21"/>
              <p:cNvSpPr>
                <a:spLocks noChangeArrowheads="1"/>
              </p:cNvSpPr>
              <p:nvPr/>
            </p:nvSpPr>
            <p:spPr bwMode="auto">
              <a:xfrm>
                <a:off x="1440" y="2928"/>
                <a:ext cx="48" cy="48"/>
              </a:xfrm>
              <a:prstGeom prst="ellips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US"/>
              </a:p>
            </p:txBody>
          </p:sp>
          <p:sp>
            <p:nvSpPr>
              <p:cNvPr id="73750" name="Oval 22"/>
              <p:cNvSpPr>
                <a:spLocks noChangeArrowheads="1"/>
              </p:cNvSpPr>
              <p:nvPr/>
            </p:nvSpPr>
            <p:spPr bwMode="auto">
              <a:xfrm>
                <a:off x="1584" y="2592"/>
                <a:ext cx="48" cy="48"/>
              </a:xfrm>
              <a:prstGeom prst="ellips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US"/>
              </a:p>
            </p:txBody>
          </p:sp>
          <p:sp>
            <p:nvSpPr>
              <p:cNvPr id="73751" name="Oval 23"/>
              <p:cNvSpPr>
                <a:spLocks noChangeArrowheads="1"/>
              </p:cNvSpPr>
              <p:nvPr/>
            </p:nvSpPr>
            <p:spPr bwMode="auto">
              <a:xfrm>
                <a:off x="1536" y="1872"/>
                <a:ext cx="48" cy="48"/>
              </a:xfrm>
              <a:prstGeom prst="ellips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US"/>
              </a:p>
            </p:txBody>
          </p:sp>
          <p:sp>
            <p:nvSpPr>
              <p:cNvPr id="73752" name="Oval 24"/>
              <p:cNvSpPr>
                <a:spLocks noChangeArrowheads="1"/>
              </p:cNvSpPr>
              <p:nvPr/>
            </p:nvSpPr>
            <p:spPr bwMode="auto">
              <a:xfrm>
                <a:off x="2400" y="2112"/>
                <a:ext cx="48" cy="48"/>
              </a:xfrm>
              <a:prstGeom prst="ellips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US"/>
              </a:p>
            </p:txBody>
          </p:sp>
          <p:sp>
            <p:nvSpPr>
              <p:cNvPr id="73753" name="Oval 25"/>
              <p:cNvSpPr>
                <a:spLocks noChangeArrowheads="1"/>
              </p:cNvSpPr>
              <p:nvPr/>
            </p:nvSpPr>
            <p:spPr bwMode="auto">
              <a:xfrm>
                <a:off x="2928" y="1776"/>
                <a:ext cx="48" cy="48"/>
              </a:xfrm>
              <a:prstGeom prst="ellips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US"/>
              </a:p>
            </p:txBody>
          </p:sp>
          <p:sp>
            <p:nvSpPr>
              <p:cNvPr id="73754" name="Oval 26"/>
              <p:cNvSpPr>
                <a:spLocks noChangeArrowheads="1"/>
              </p:cNvSpPr>
              <p:nvPr/>
            </p:nvSpPr>
            <p:spPr bwMode="auto">
              <a:xfrm>
                <a:off x="1872" y="1632"/>
                <a:ext cx="48" cy="48"/>
              </a:xfrm>
              <a:prstGeom prst="ellips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US"/>
              </a:p>
            </p:txBody>
          </p:sp>
        </p:grpSp>
        <p:sp>
          <p:nvSpPr>
            <p:cNvPr id="73755" name="Text Box 27"/>
            <p:cNvSpPr txBox="1">
              <a:spLocks noChangeArrowheads="1"/>
            </p:cNvSpPr>
            <p:nvPr/>
          </p:nvSpPr>
          <p:spPr bwMode="auto">
            <a:xfrm>
              <a:off x="5184" y="3360"/>
              <a:ext cx="4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200">
                  <a:solidFill>
                    <a:schemeClr val="bg2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73756" name="Text Box 28"/>
            <p:cNvSpPr txBox="1">
              <a:spLocks noChangeArrowheads="1"/>
            </p:cNvSpPr>
            <p:nvPr/>
          </p:nvSpPr>
          <p:spPr bwMode="auto">
            <a:xfrm>
              <a:off x="5328" y="3072"/>
              <a:ext cx="96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200">
                  <a:solidFill>
                    <a:schemeClr val="bg2"/>
                  </a:solidFill>
                  <a:latin typeface="Times New Roman" pitchFamily="18" charset="0"/>
                </a:rPr>
                <a:t>10</a:t>
              </a:r>
            </a:p>
          </p:txBody>
        </p:sp>
        <p:sp>
          <p:nvSpPr>
            <p:cNvPr id="73757" name="Text Box 29"/>
            <p:cNvSpPr txBox="1">
              <a:spLocks noChangeArrowheads="1"/>
            </p:cNvSpPr>
            <p:nvPr/>
          </p:nvSpPr>
          <p:spPr bwMode="auto">
            <a:xfrm>
              <a:off x="5280" y="2736"/>
              <a:ext cx="4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200">
                  <a:solidFill>
                    <a:schemeClr val="bg2"/>
                  </a:solidFill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73758" name="Text Box 30"/>
            <p:cNvSpPr txBox="1">
              <a:spLocks noChangeArrowheads="1"/>
            </p:cNvSpPr>
            <p:nvPr/>
          </p:nvSpPr>
          <p:spPr bwMode="auto">
            <a:xfrm>
              <a:off x="5616" y="2400"/>
              <a:ext cx="4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200">
                  <a:solidFill>
                    <a:schemeClr val="bg2"/>
                  </a:solidFill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73759" name="Text Box 31"/>
            <p:cNvSpPr txBox="1">
              <a:spLocks noChangeArrowheads="1"/>
            </p:cNvSpPr>
            <p:nvPr/>
          </p:nvSpPr>
          <p:spPr bwMode="auto">
            <a:xfrm>
              <a:off x="5472" y="2448"/>
              <a:ext cx="4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200">
                  <a:solidFill>
                    <a:schemeClr val="bg2"/>
                  </a:solidFill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73760" name="Text Box 32"/>
            <p:cNvSpPr txBox="1">
              <a:spLocks noChangeArrowheads="1"/>
            </p:cNvSpPr>
            <p:nvPr/>
          </p:nvSpPr>
          <p:spPr bwMode="auto">
            <a:xfrm>
              <a:off x="5136" y="2448"/>
              <a:ext cx="96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200">
                  <a:solidFill>
                    <a:schemeClr val="bg2"/>
                  </a:solidFill>
                  <a:latin typeface="Times New Roman" pitchFamily="18" charset="0"/>
                </a:rPr>
                <a:t>11</a:t>
              </a:r>
            </a:p>
          </p:txBody>
        </p:sp>
        <p:sp>
          <p:nvSpPr>
            <p:cNvPr id="73761" name="Text Box 33"/>
            <p:cNvSpPr txBox="1">
              <a:spLocks noChangeArrowheads="1"/>
            </p:cNvSpPr>
            <p:nvPr/>
          </p:nvSpPr>
          <p:spPr bwMode="auto">
            <a:xfrm>
              <a:off x="5376" y="1632"/>
              <a:ext cx="4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200">
                  <a:solidFill>
                    <a:schemeClr val="bg2"/>
                  </a:solidFill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73762" name="Text Box 34"/>
            <p:cNvSpPr txBox="1">
              <a:spLocks noChangeArrowheads="1"/>
            </p:cNvSpPr>
            <p:nvPr/>
          </p:nvSpPr>
          <p:spPr bwMode="auto">
            <a:xfrm>
              <a:off x="5280" y="1920"/>
              <a:ext cx="96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200">
                  <a:solidFill>
                    <a:schemeClr val="bg2"/>
                  </a:solidFill>
                  <a:latin typeface="Times New Roman" pitchFamily="18" charset="0"/>
                </a:rPr>
                <a:t>18</a:t>
              </a:r>
            </a:p>
          </p:txBody>
        </p:sp>
        <p:sp>
          <p:nvSpPr>
            <p:cNvPr id="73763" name="Text Box 35"/>
            <p:cNvSpPr txBox="1">
              <a:spLocks noChangeArrowheads="1"/>
            </p:cNvSpPr>
            <p:nvPr/>
          </p:nvSpPr>
          <p:spPr bwMode="auto">
            <a:xfrm>
              <a:off x="5040" y="2112"/>
              <a:ext cx="96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200">
                  <a:solidFill>
                    <a:schemeClr val="bg2"/>
                  </a:solidFill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73764" name="Text Box 36"/>
            <p:cNvSpPr txBox="1">
              <a:spLocks noChangeArrowheads="1"/>
            </p:cNvSpPr>
            <p:nvPr/>
          </p:nvSpPr>
          <p:spPr bwMode="auto">
            <a:xfrm>
              <a:off x="5472" y="1248"/>
              <a:ext cx="4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200">
                  <a:solidFill>
                    <a:schemeClr val="bg2"/>
                  </a:solidFill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73765" name="Text Box 37"/>
            <p:cNvSpPr txBox="1">
              <a:spLocks noChangeArrowheads="1"/>
            </p:cNvSpPr>
            <p:nvPr/>
          </p:nvSpPr>
          <p:spPr bwMode="auto">
            <a:xfrm>
              <a:off x="4944" y="1584"/>
              <a:ext cx="4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200">
                  <a:solidFill>
                    <a:schemeClr val="bg2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73766" name="Text Box 38"/>
            <p:cNvSpPr txBox="1">
              <a:spLocks noChangeArrowheads="1"/>
            </p:cNvSpPr>
            <p:nvPr/>
          </p:nvSpPr>
          <p:spPr bwMode="auto">
            <a:xfrm>
              <a:off x="4416" y="1056"/>
              <a:ext cx="96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200">
                  <a:solidFill>
                    <a:schemeClr val="bg2"/>
                  </a:solidFill>
                  <a:latin typeface="Times New Roman" pitchFamily="18" charset="0"/>
                </a:rPr>
                <a:t>19</a:t>
              </a:r>
            </a:p>
          </p:txBody>
        </p:sp>
        <p:sp>
          <p:nvSpPr>
            <p:cNvPr id="73767" name="Text Box 39"/>
            <p:cNvSpPr txBox="1">
              <a:spLocks noChangeArrowheads="1"/>
            </p:cNvSpPr>
            <p:nvPr/>
          </p:nvSpPr>
          <p:spPr bwMode="auto">
            <a:xfrm>
              <a:off x="3888" y="1152"/>
              <a:ext cx="96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200">
                  <a:solidFill>
                    <a:schemeClr val="bg2"/>
                  </a:solidFill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73768" name="Text Box 40"/>
            <p:cNvSpPr txBox="1">
              <a:spLocks noChangeArrowheads="1"/>
            </p:cNvSpPr>
            <p:nvPr/>
          </p:nvSpPr>
          <p:spPr bwMode="auto">
            <a:xfrm>
              <a:off x="3888" y="1920"/>
              <a:ext cx="96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200">
                  <a:solidFill>
                    <a:schemeClr val="bg2"/>
                  </a:solidFill>
                  <a:latin typeface="Times New Roman" pitchFamily="18" charset="0"/>
                </a:rPr>
                <a:t>14</a:t>
              </a:r>
            </a:p>
          </p:txBody>
        </p:sp>
        <p:sp>
          <p:nvSpPr>
            <p:cNvPr id="73769" name="Text Box 41"/>
            <p:cNvSpPr txBox="1">
              <a:spLocks noChangeArrowheads="1"/>
            </p:cNvSpPr>
            <p:nvPr/>
          </p:nvSpPr>
          <p:spPr bwMode="auto">
            <a:xfrm>
              <a:off x="3744" y="2208"/>
              <a:ext cx="4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200">
                  <a:solidFill>
                    <a:schemeClr val="bg2"/>
                  </a:solidFill>
                  <a:latin typeface="Times New Roman" pitchFamily="18" charset="0"/>
                </a:rPr>
                <a:t>9</a:t>
              </a:r>
            </a:p>
          </p:txBody>
        </p:sp>
        <p:sp>
          <p:nvSpPr>
            <p:cNvPr id="73770" name="Text Box 42"/>
            <p:cNvSpPr txBox="1">
              <a:spLocks noChangeArrowheads="1"/>
            </p:cNvSpPr>
            <p:nvPr/>
          </p:nvSpPr>
          <p:spPr bwMode="auto">
            <a:xfrm>
              <a:off x="3504" y="2496"/>
              <a:ext cx="96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200">
                  <a:solidFill>
                    <a:schemeClr val="bg2"/>
                  </a:solidFill>
                  <a:latin typeface="Times New Roman" pitchFamily="18" charset="0"/>
                </a:rPr>
                <a:t>15</a:t>
              </a:r>
            </a:p>
          </p:txBody>
        </p:sp>
        <p:sp>
          <p:nvSpPr>
            <p:cNvPr id="73771" name="Text Box 43"/>
            <p:cNvSpPr txBox="1">
              <a:spLocks noChangeArrowheads="1"/>
            </p:cNvSpPr>
            <p:nvPr/>
          </p:nvSpPr>
          <p:spPr bwMode="auto">
            <a:xfrm>
              <a:off x="4176" y="3216"/>
              <a:ext cx="4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200">
                  <a:solidFill>
                    <a:schemeClr val="bg2"/>
                  </a:solidFill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73772" name="Text Box 44"/>
            <p:cNvSpPr txBox="1">
              <a:spLocks noChangeArrowheads="1"/>
            </p:cNvSpPr>
            <p:nvPr/>
          </p:nvSpPr>
          <p:spPr bwMode="auto">
            <a:xfrm>
              <a:off x="3888" y="2736"/>
              <a:ext cx="96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200">
                  <a:solidFill>
                    <a:schemeClr val="bg2"/>
                  </a:solidFill>
                  <a:latin typeface="Times New Roman" pitchFamily="18" charset="0"/>
                </a:rPr>
                <a:t>16</a:t>
              </a:r>
            </a:p>
          </p:txBody>
        </p:sp>
        <p:sp>
          <p:nvSpPr>
            <p:cNvPr id="73773" name="Text Box 45"/>
            <p:cNvSpPr txBox="1">
              <a:spLocks noChangeArrowheads="1"/>
            </p:cNvSpPr>
            <p:nvPr/>
          </p:nvSpPr>
          <p:spPr bwMode="auto">
            <a:xfrm>
              <a:off x="4128" y="2352"/>
              <a:ext cx="4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200">
                  <a:solidFill>
                    <a:schemeClr val="bg2"/>
                  </a:solidFill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73774" name="Text Box 46"/>
            <p:cNvSpPr txBox="1">
              <a:spLocks noChangeArrowheads="1"/>
            </p:cNvSpPr>
            <p:nvPr/>
          </p:nvSpPr>
          <p:spPr bwMode="auto">
            <a:xfrm>
              <a:off x="4320" y="2304"/>
              <a:ext cx="96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20000"/>
                </a:spcBef>
              </a:pPr>
              <a:r>
                <a:rPr kumimoji="1" lang="en-US" sz="1200">
                  <a:solidFill>
                    <a:schemeClr val="bg2"/>
                  </a:solidFill>
                  <a:latin typeface="Times New Roman" pitchFamily="18" charset="0"/>
                </a:rPr>
                <a:t>17</a:t>
              </a:r>
            </a:p>
          </p:txBody>
        </p:sp>
      </p:grpSp>
      <p:graphicFrame>
        <p:nvGraphicFramePr>
          <p:cNvPr id="73838" name="Group 110"/>
          <p:cNvGraphicFramePr>
            <a:graphicFrameLocks noGrp="1"/>
          </p:cNvGraphicFramePr>
          <p:nvPr>
            <p:ph idx="1"/>
          </p:nvPr>
        </p:nvGraphicFramePr>
        <p:xfrm>
          <a:off x="6248400" y="381000"/>
          <a:ext cx="2208213" cy="5817743"/>
        </p:xfrm>
        <a:graphic>
          <a:graphicData uri="http://schemas.openxmlformats.org/drawingml/2006/table">
            <a:tbl>
              <a:tblPr/>
              <a:tblGrid>
                <a:gridCol w="2208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6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Sắp xếp các góc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18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4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19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6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4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9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6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15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4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4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6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10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6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4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4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11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4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0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Viết tay 1">
                <a:extLst>
                  <a:ext uri="{FF2B5EF4-FFF2-40B4-BE49-F238E27FC236}">
                    <a16:creationId xmlns:a16="http://schemas.microsoft.com/office/drawing/2014/main" id="{545663ED-6304-BA4A-9CD1-AC81102B6804}"/>
                  </a:ext>
                </a:extLst>
              </p14:cNvPr>
              <p14:cNvContentPartPr/>
              <p14:nvPr/>
            </p14:nvContentPartPr>
            <p14:xfrm>
              <a:off x="1629906" y="3166579"/>
              <a:ext cx="3763080" cy="1774080"/>
            </p14:xfrm>
          </p:contentPart>
        </mc:Choice>
        <mc:Fallback>
          <p:pic>
            <p:nvPicPr>
              <p:cNvPr id="2" name="Viết tay 1">
                <a:extLst>
                  <a:ext uri="{FF2B5EF4-FFF2-40B4-BE49-F238E27FC236}">
                    <a16:creationId xmlns:a16="http://schemas.microsoft.com/office/drawing/2014/main" id="{545663ED-6304-BA4A-9CD1-AC81102B68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4426" y="3151099"/>
                <a:ext cx="3793680" cy="180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Nhóm 4">
            <a:extLst>
              <a:ext uri="{FF2B5EF4-FFF2-40B4-BE49-F238E27FC236}">
                <a16:creationId xmlns:a16="http://schemas.microsoft.com/office/drawing/2014/main" id="{1A410B75-0D5B-E94C-AE63-E3D8E58CA8FD}"/>
              </a:ext>
            </a:extLst>
          </p:cNvPr>
          <p:cNvGrpSpPr/>
          <p:nvPr/>
        </p:nvGrpSpPr>
        <p:grpSpPr>
          <a:xfrm>
            <a:off x="1992066" y="3295099"/>
            <a:ext cx="771840" cy="1089360"/>
            <a:chOff x="1992066" y="3295099"/>
            <a:chExt cx="771840" cy="108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Viết tay 2">
                  <a:extLst>
                    <a:ext uri="{FF2B5EF4-FFF2-40B4-BE49-F238E27FC236}">
                      <a16:creationId xmlns:a16="http://schemas.microsoft.com/office/drawing/2014/main" id="{D1A440AA-3CCD-3A4D-9B26-09AAD0C278D2}"/>
                    </a:ext>
                  </a:extLst>
                </p14:cNvPr>
                <p14:cNvContentPartPr/>
                <p14:nvPr/>
              </p14:nvContentPartPr>
              <p14:xfrm>
                <a:off x="2002506" y="3434059"/>
                <a:ext cx="761400" cy="950400"/>
              </p14:xfrm>
            </p:contentPart>
          </mc:Choice>
          <mc:Fallback>
            <p:pic>
              <p:nvPicPr>
                <p:cNvPr id="3" name="Viết tay 2">
                  <a:extLst>
                    <a:ext uri="{FF2B5EF4-FFF2-40B4-BE49-F238E27FC236}">
                      <a16:creationId xmlns:a16="http://schemas.microsoft.com/office/drawing/2014/main" id="{D1A440AA-3CCD-3A4D-9B26-09AAD0C278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87019" y="3418573"/>
                  <a:ext cx="792014" cy="9810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Viết tay 3">
                  <a:extLst>
                    <a:ext uri="{FF2B5EF4-FFF2-40B4-BE49-F238E27FC236}">
                      <a16:creationId xmlns:a16="http://schemas.microsoft.com/office/drawing/2014/main" id="{F1888EBE-5981-4041-B341-9E0E828E9008}"/>
                    </a:ext>
                  </a:extLst>
                </p14:cNvPr>
                <p14:cNvContentPartPr/>
                <p14:nvPr/>
              </p14:nvContentPartPr>
              <p14:xfrm>
                <a:off x="1992066" y="3295099"/>
                <a:ext cx="565560" cy="360000"/>
              </p14:xfrm>
            </p:contentPart>
          </mc:Choice>
          <mc:Fallback>
            <p:pic>
              <p:nvPicPr>
                <p:cNvPr id="4" name="Viết tay 3">
                  <a:extLst>
                    <a:ext uri="{FF2B5EF4-FFF2-40B4-BE49-F238E27FC236}">
                      <a16:creationId xmlns:a16="http://schemas.microsoft.com/office/drawing/2014/main" id="{F1888EBE-5981-4041-B341-9E0E828E90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76586" y="3279619"/>
                  <a:ext cx="596160" cy="390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FDE33-2408-43E6-9D8B-7C1BFD8F7CE5}" type="slidenum">
              <a:rPr lang="en-US"/>
              <a:pPr/>
              <a:t>49</a:t>
            </a:fld>
            <a:endParaRPr lang="en-US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 Sharma (2)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47800"/>
            <a:ext cx="3598863" cy="4343400"/>
          </a:xfrm>
        </p:spPr>
        <p:txBody>
          <a:bodyPr/>
          <a:lstStyle/>
          <a:p>
            <a:r>
              <a:rPr lang="en-US" sz="2400"/>
              <a:t>Cost= $16021 </a:t>
            </a:r>
          </a:p>
          <a:p>
            <a:r>
              <a:rPr lang="en-US" sz="2400"/>
              <a:t>S1</a:t>
            </a:r>
            <a:r>
              <a:rPr lang="en-US" sz="2400" baseline="-25000"/>
              <a:t> </a:t>
            </a:r>
            <a:r>
              <a:rPr lang="en-US" sz="2400"/>
              <a:t>= N17 </a:t>
            </a:r>
          </a:p>
        </p:txBody>
      </p:sp>
      <p:graphicFrame>
        <p:nvGraphicFramePr>
          <p:cNvPr id="74757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3581400" y="1706563"/>
          <a:ext cx="5181600" cy="477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5" name="Image" r:id="rId3" imgW="5193651" imgH="4787302" progId="Photoshop.Image.7">
                  <p:embed/>
                </p:oleObj>
              </mc:Choice>
              <mc:Fallback>
                <p:oleObj name="Image" r:id="rId3" imgW="5193651" imgH="4787302" progId="Photoshop.Image.7">
                  <p:embed/>
                  <p:pic>
                    <p:nvPicPr>
                      <p:cNvPr id="7475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706563"/>
                        <a:ext cx="5181600" cy="477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B2668E-444A-43AA-8673-748B3A1B262C}" type="slidenum">
              <a:rPr lang="en-US"/>
              <a:pPr/>
              <a:t>5</a:t>
            </a:fld>
            <a:endParaRPr lang="en-US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Truy nhập và xương sống (1)</a:t>
            </a:r>
          </a:p>
        </p:txBody>
      </p:sp>
      <p:sp>
        <p:nvSpPr>
          <p:cNvPr id="12291" name="Line 3"/>
          <p:cNvSpPr>
            <a:spLocks noChangeShapeType="1"/>
          </p:cNvSpPr>
          <p:nvPr/>
        </p:nvSpPr>
        <p:spPr bwMode="auto">
          <a:xfrm>
            <a:off x="2895600" y="3810000"/>
            <a:ext cx="9906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 flipV="1">
            <a:off x="4038600" y="4343400"/>
            <a:ext cx="160020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3" name="Line 5"/>
          <p:cNvSpPr>
            <a:spLocks noChangeShapeType="1"/>
          </p:cNvSpPr>
          <p:nvPr/>
        </p:nvSpPr>
        <p:spPr bwMode="auto">
          <a:xfrm>
            <a:off x="3962400" y="2667000"/>
            <a:ext cx="1600200" cy="1600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4" name="Line 6"/>
          <p:cNvSpPr>
            <a:spLocks noChangeShapeType="1"/>
          </p:cNvSpPr>
          <p:nvPr/>
        </p:nvSpPr>
        <p:spPr bwMode="auto">
          <a:xfrm flipH="1">
            <a:off x="2895600" y="2667000"/>
            <a:ext cx="91440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5" name="Line 7"/>
          <p:cNvSpPr>
            <a:spLocks noChangeShapeType="1"/>
          </p:cNvSpPr>
          <p:nvPr/>
        </p:nvSpPr>
        <p:spPr bwMode="auto">
          <a:xfrm flipH="1">
            <a:off x="2133600" y="3810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6" name="Line 8"/>
          <p:cNvSpPr>
            <a:spLocks noChangeShapeType="1"/>
          </p:cNvSpPr>
          <p:nvPr/>
        </p:nvSpPr>
        <p:spPr bwMode="auto">
          <a:xfrm flipH="1">
            <a:off x="2286000" y="38862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7" name="Line 9"/>
          <p:cNvSpPr>
            <a:spLocks noChangeShapeType="1"/>
          </p:cNvSpPr>
          <p:nvPr/>
        </p:nvSpPr>
        <p:spPr bwMode="auto">
          <a:xfrm flipH="1">
            <a:off x="40386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8" name="Line 10"/>
          <p:cNvSpPr>
            <a:spLocks noChangeShapeType="1"/>
          </p:cNvSpPr>
          <p:nvPr/>
        </p:nvSpPr>
        <p:spPr bwMode="auto">
          <a:xfrm flipH="1">
            <a:off x="5791200" y="43434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9" name="Line 11"/>
          <p:cNvSpPr>
            <a:spLocks noChangeShapeType="1"/>
          </p:cNvSpPr>
          <p:nvPr/>
        </p:nvSpPr>
        <p:spPr bwMode="auto">
          <a:xfrm flipH="1" flipV="1">
            <a:off x="5791200" y="4419600"/>
            <a:ext cx="381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0" name="Line 12"/>
          <p:cNvSpPr>
            <a:spLocks noChangeShapeType="1"/>
          </p:cNvSpPr>
          <p:nvPr/>
        </p:nvSpPr>
        <p:spPr bwMode="auto">
          <a:xfrm flipH="1" flipV="1">
            <a:off x="3200400" y="21336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1" name="Line 13"/>
          <p:cNvSpPr>
            <a:spLocks noChangeShapeType="1"/>
          </p:cNvSpPr>
          <p:nvPr/>
        </p:nvSpPr>
        <p:spPr bwMode="auto">
          <a:xfrm flipH="1">
            <a:off x="3200400" y="4495800"/>
            <a:ext cx="533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2" name="Line 14"/>
          <p:cNvSpPr>
            <a:spLocks noChangeShapeType="1"/>
          </p:cNvSpPr>
          <p:nvPr/>
        </p:nvSpPr>
        <p:spPr bwMode="auto">
          <a:xfrm flipH="1">
            <a:off x="3962400" y="1828800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3" name="Line 15"/>
          <p:cNvSpPr>
            <a:spLocks noChangeShapeType="1"/>
          </p:cNvSpPr>
          <p:nvPr/>
        </p:nvSpPr>
        <p:spPr bwMode="auto">
          <a:xfrm flipH="1">
            <a:off x="5791200" y="40386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4" name="Line 16"/>
          <p:cNvSpPr>
            <a:spLocks noChangeShapeType="1"/>
          </p:cNvSpPr>
          <p:nvPr/>
        </p:nvSpPr>
        <p:spPr bwMode="auto">
          <a:xfrm flipH="1" flipV="1">
            <a:off x="5715000" y="4495800"/>
            <a:ext cx="609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5" name="Line 17"/>
          <p:cNvSpPr>
            <a:spLocks noChangeShapeType="1"/>
          </p:cNvSpPr>
          <p:nvPr/>
        </p:nvSpPr>
        <p:spPr bwMode="auto">
          <a:xfrm flipH="1">
            <a:off x="3352800" y="45720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6" name="Line 18"/>
          <p:cNvSpPr>
            <a:spLocks noChangeShapeType="1"/>
          </p:cNvSpPr>
          <p:nvPr/>
        </p:nvSpPr>
        <p:spPr bwMode="auto">
          <a:xfrm flipH="1">
            <a:off x="3505200" y="4648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7" name="Line 19"/>
          <p:cNvSpPr>
            <a:spLocks noChangeShapeType="1"/>
          </p:cNvSpPr>
          <p:nvPr/>
        </p:nvSpPr>
        <p:spPr bwMode="auto">
          <a:xfrm flipH="1" flipV="1">
            <a:off x="1981200" y="3581400"/>
            <a:ext cx="762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8" name="Line 20"/>
          <p:cNvSpPr>
            <a:spLocks noChangeShapeType="1"/>
          </p:cNvSpPr>
          <p:nvPr/>
        </p:nvSpPr>
        <p:spPr bwMode="auto">
          <a:xfrm>
            <a:off x="3657600" y="1828800"/>
            <a:ext cx="152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9" name="Oval 21"/>
          <p:cNvSpPr>
            <a:spLocks noChangeArrowheads="1"/>
          </p:cNvSpPr>
          <p:nvPr/>
        </p:nvSpPr>
        <p:spPr bwMode="auto">
          <a:xfrm>
            <a:off x="2667000" y="3657600"/>
            <a:ext cx="304800" cy="304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0" name="Oval 22"/>
          <p:cNvSpPr>
            <a:spLocks noChangeArrowheads="1"/>
          </p:cNvSpPr>
          <p:nvPr/>
        </p:nvSpPr>
        <p:spPr bwMode="auto">
          <a:xfrm>
            <a:off x="3733800" y="4343400"/>
            <a:ext cx="304800" cy="304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1" name="Oval 23"/>
          <p:cNvSpPr>
            <a:spLocks noChangeArrowheads="1"/>
          </p:cNvSpPr>
          <p:nvPr/>
        </p:nvSpPr>
        <p:spPr bwMode="auto">
          <a:xfrm>
            <a:off x="5486400" y="4191000"/>
            <a:ext cx="304800" cy="304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2" name="Oval 24"/>
          <p:cNvSpPr>
            <a:spLocks noChangeArrowheads="1"/>
          </p:cNvSpPr>
          <p:nvPr/>
        </p:nvSpPr>
        <p:spPr bwMode="auto">
          <a:xfrm>
            <a:off x="3733800" y="2438400"/>
            <a:ext cx="304800" cy="304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3" name="Text Box 25"/>
          <p:cNvSpPr txBox="1">
            <a:spLocks noChangeArrowheads="1"/>
          </p:cNvSpPr>
          <p:nvPr/>
        </p:nvSpPr>
        <p:spPr bwMode="auto">
          <a:xfrm>
            <a:off x="1203325" y="3770313"/>
            <a:ext cx="920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Access</a:t>
            </a:r>
          </a:p>
        </p:txBody>
      </p:sp>
      <p:sp>
        <p:nvSpPr>
          <p:cNvPr id="12314" name="Text Box 26"/>
          <p:cNvSpPr txBox="1">
            <a:spLocks noChangeArrowheads="1"/>
          </p:cNvSpPr>
          <p:nvPr/>
        </p:nvSpPr>
        <p:spPr bwMode="auto">
          <a:xfrm>
            <a:off x="4860925" y="3160713"/>
            <a:ext cx="1200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Backbone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Viết tay 1">
                <a:extLst>
                  <a:ext uri="{FF2B5EF4-FFF2-40B4-BE49-F238E27FC236}">
                    <a16:creationId xmlns:a16="http://schemas.microsoft.com/office/drawing/2014/main" id="{BB4CD00E-65F3-284F-A375-19756632F789}"/>
                  </a:ext>
                </a:extLst>
              </p14:cNvPr>
              <p14:cNvContentPartPr/>
              <p14:nvPr/>
            </p14:nvContentPartPr>
            <p14:xfrm>
              <a:off x="1719186" y="3355219"/>
              <a:ext cx="1265040" cy="1102320"/>
            </p14:xfrm>
          </p:contentPart>
        </mc:Choice>
        <mc:Fallback>
          <p:pic>
            <p:nvPicPr>
              <p:cNvPr id="2" name="Viết tay 1">
                <a:extLst>
                  <a:ext uri="{FF2B5EF4-FFF2-40B4-BE49-F238E27FC236}">
                    <a16:creationId xmlns:a16="http://schemas.microsoft.com/office/drawing/2014/main" id="{BB4CD00E-65F3-284F-A375-19756632F7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5201" y="3247219"/>
                <a:ext cx="1372649" cy="13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Viết tay 2">
                <a:extLst>
                  <a:ext uri="{FF2B5EF4-FFF2-40B4-BE49-F238E27FC236}">
                    <a16:creationId xmlns:a16="http://schemas.microsoft.com/office/drawing/2014/main" id="{96E65C90-C984-234A-9FEB-E4B38AC5DA36}"/>
                  </a:ext>
                </a:extLst>
              </p14:cNvPr>
              <p14:cNvContentPartPr/>
              <p14:nvPr/>
            </p14:nvContentPartPr>
            <p14:xfrm>
              <a:off x="3136146" y="4310299"/>
              <a:ext cx="976320" cy="824400"/>
            </p14:xfrm>
          </p:contentPart>
        </mc:Choice>
        <mc:Fallback>
          <p:pic>
            <p:nvPicPr>
              <p:cNvPr id="3" name="Viết tay 2">
                <a:extLst>
                  <a:ext uri="{FF2B5EF4-FFF2-40B4-BE49-F238E27FC236}">
                    <a16:creationId xmlns:a16="http://schemas.microsoft.com/office/drawing/2014/main" id="{96E65C90-C984-234A-9FEB-E4B38AC5DA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82166" y="4202299"/>
                <a:ext cx="1083920" cy="10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Viết tay 3">
                <a:extLst>
                  <a:ext uri="{FF2B5EF4-FFF2-40B4-BE49-F238E27FC236}">
                    <a16:creationId xmlns:a16="http://schemas.microsoft.com/office/drawing/2014/main" id="{FE907E9F-E052-0B45-A66B-9D6A297C8002}"/>
                  </a:ext>
                </a:extLst>
              </p14:cNvPr>
              <p14:cNvContentPartPr/>
              <p14:nvPr/>
            </p14:nvContentPartPr>
            <p14:xfrm>
              <a:off x="3025986" y="1654939"/>
              <a:ext cx="1427760" cy="1315080"/>
            </p14:xfrm>
          </p:contentPart>
        </mc:Choice>
        <mc:Fallback>
          <p:pic>
            <p:nvPicPr>
              <p:cNvPr id="4" name="Viết tay 3">
                <a:extLst>
                  <a:ext uri="{FF2B5EF4-FFF2-40B4-BE49-F238E27FC236}">
                    <a16:creationId xmlns:a16="http://schemas.microsoft.com/office/drawing/2014/main" id="{FE907E9F-E052-0B45-A66B-9D6A297C80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71986" y="1546939"/>
                <a:ext cx="1535400" cy="153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Viết tay 4">
                <a:extLst>
                  <a:ext uri="{FF2B5EF4-FFF2-40B4-BE49-F238E27FC236}">
                    <a16:creationId xmlns:a16="http://schemas.microsoft.com/office/drawing/2014/main" id="{4606EDBA-36C5-154B-9AED-665EE93A3EFD}"/>
                  </a:ext>
                </a:extLst>
              </p14:cNvPr>
              <p14:cNvContentPartPr/>
              <p14:nvPr/>
            </p14:nvContentPartPr>
            <p14:xfrm>
              <a:off x="5345466" y="3912499"/>
              <a:ext cx="1233720" cy="1122480"/>
            </p14:xfrm>
          </p:contentPart>
        </mc:Choice>
        <mc:Fallback>
          <p:pic>
            <p:nvPicPr>
              <p:cNvPr id="5" name="Viết tay 4">
                <a:extLst>
                  <a:ext uri="{FF2B5EF4-FFF2-40B4-BE49-F238E27FC236}">
                    <a16:creationId xmlns:a16="http://schemas.microsoft.com/office/drawing/2014/main" id="{4606EDBA-36C5-154B-9AED-665EE93A3EF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91450" y="3804499"/>
                <a:ext cx="1341391" cy="1338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C43C31-C582-41DF-8090-E89332CC975D}" type="slidenum">
              <a:rPr lang="en-US"/>
              <a:pPr/>
              <a:t>50</a:t>
            </a:fld>
            <a:endParaRPr lang="en-US"/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Nhiều tốc độ liên kết (1)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Trong thực tế, có rất nhiều đường khác nhau để chọn lựa </a:t>
            </a:r>
          </a:p>
          <a:p>
            <a:pPr lvl="1"/>
            <a:r>
              <a:rPr lang="en-US"/>
              <a:t>DS0 @ 64kbps</a:t>
            </a:r>
          </a:p>
          <a:p>
            <a:pPr lvl="1"/>
            <a:r>
              <a:rPr lang="en-US"/>
              <a:t>N x DS0</a:t>
            </a:r>
          </a:p>
          <a:p>
            <a:pPr lvl="1"/>
            <a:r>
              <a:rPr lang="en-US"/>
              <a:t>T1 @1.5 Mbps</a:t>
            </a:r>
          </a:p>
          <a:p>
            <a:pPr lvl="1"/>
            <a:r>
              <a:rPr lang="en-US"/>
              <a:t>T3 @ 45 Mbps</a:t>
            </a:r>
          </a:p>
          <a:p>
            <a:pPr lvl="1"/>
            <a:r>
              <a:rPr lang="en-US"/>
              <a:t>v..v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AEB716-E82D-4748-A8B1-0303DE4DD124}" type="slidenum">
              <a:rPr lang="en-US"/>
              <a:pPr/>
              <a:t>51</a:t>
            </a:fld>
            <a:endParaRPr lang="en-US"/>
          </a:p>
        </p:txBody>
      </p:sp>
      <p:sp>
        <p:nvSpPr>
          <p:cNvPr id="54274" name="Line 2"/>
          <p:cNvSpPr>
            <a:spLocks noChangeShapeType="1"/>
          </p:cNvSpPr>
          <p:nvPr/>
        </p:nvSpPr>
        <p:spPr bwMode="auto">
          <a:xfrm flipH="1">
            <a:off x="3260725" y="5111750"/>
            <a:ext cx="549275" cy="40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75" name="Line 3"/>
          <p:cNvSpPr>
            <a:spLocks noChangeShapeType="1"/>
          </p:cNvSpPr>
          <p:nvPr/>
        </p:nvSpPr>
        <p:spPr bwMode="auto">
          <a:xfrm flipH="1" flipV="1">
            <a:off x="4140200" y="4762500"/>
            <a:ext cx="241300" cy="476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76" name="Line 4"/>
          <p:cNvSpPr>
            <a:spLocks noChangeShapeType="1"/>
          </p:cNvSpPr>
          <p:nvPr/>
        </p:nvSpPr>
        <p:spPr bwMode="auto">
          <a:xfrm flipV="1">
            <a:off x="4140200" y="4545013"/>
            <a:ext cx="501650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77" name="Line 5"/>
          <p:cNvSpPr>
            <a:spLocks noChangeShapeType="1"/>
          </p:cNvSpPr>
          <p:nvPr/>
        </p:nvSpPr>
        <p:spPr bwMode="auto">
          <a:xfrm flipH="1" flipV="1">
            <a:off x="4016375" y="4456113"/>
            <a:ext cx="123825" cy="306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78" name="Line 6"/>
          <p:cNvSpPr>
            <a:spLocks noChangeShapeType="1"/>
          </p:cNvSpPr>
          <p:nvPr/>
        </p:nvSpPr>
        <p:spPr bwMode="auto">
          <a:xfrm flipH="1" flipV="1">
            <a:off x="3838575" y="5111750"/>
            <a:ext cx="542925" cy="127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79" name="Line 7"/>
          <p:cNvSpPr>
            <a:spLocks noChangeShapeType="1"/>
          </p:cNvSpPr>
          <p:nvPr/>
        </p:nvSpPr>
        <p:spPr bwMode="auto">
          <a:xfrm flipH="1">
            <a:off x="2609850" y="5518150"/>
            <a:ext cx="650875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0" name="Line 8"/>
          <p:cNvSpPr>
            <a:spLocks noChangeShapeType="1"/>
          </p:cNvSpPr>
          <p:nvPr/>
        </p:nvSpPr>
        <p:spPr bwMode="auto">
          <a:xfrm flipH="1" flipV="1">
            <a:off x="3349625" y="4718050"/>
            <a:ext cx="48895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1" name="Line 9"/>
          <p:cNvSpPr>
            <a:spLocks noChangeShapeType="1"/>
          </p:cNvSpPr>
          <p:nvPr/>
        </p:nvSpPr>
        <p:spPr bwMode="auto">
          <a:xfrm flipH="1">
            <a:off x="4184650" y="5238750"/>
            <a:ext cx="19685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2" name="Line 10"/>
          <p:cNvSpPr>
            <a:spLocks noChangeShapeType="1"/>
          </p:cNvSpPr>
          <p:nvPr/>
        </p:nvSpPr>
        <p:spPr bwMode="auto">
          <a:xfrm>
            <a:off x="4381500" y="5238750"/>
            <a:ext cx="349250" cy="177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3" name="Line 11"/>
          <p:cNvSpPr>
            <a:spLocks noChangeShapeType="1"/>
          </p:cNvSpPr>
          <p:nvPr/>
        </p:nvSpPr>
        <p:spPr bwMode="auto">
          <a:xfrm flipV="1">
            <a:off x="4730750" y="5130800"/>
            <a:ext cx="647700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4" name="Line 12"/>
          <p:cNvSpPr>
            <a:spLocks noChangeShapeType="1"/>
          </p:cNvSpPr>
          <p:nvPr/>
        </p:nvSpPr>
        <p:spPr bwMode="auto">
          <a:xfrm>
            <a:off x="4730750" y="5416550"/>
            <a:ext cx="628650" cy="279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5" name="Line 13"/>
          <p:cNvSpPr>
            <a:spLocks noChangeShapeType="1"/>
          </p:cNvSpPr>
          <p:nvPr/>
        </p:nvSpPr>
        <p:spPr bwMode="auto">
          <a:xfrm flipV="1">
            <a:off x="5359400" y="5200650"/>
            <a:ext cx="931863" cy="495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6" name="Line 14"/>
          <p:cNvSpPr>
            <a:spLocks noChangeShapeType="1"/>
          </p:cNvSpPr>
          <p:nvPr/>
        </p:nvSpPr>
        <p:spPr bwMode="auto">
          <a:xfrm flipH="1" flipV="1">
            <a:off x="5359400" y="5695950"/>
            <a:ext cx="469900" cy="17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7" name="Line 15"/>
          <p:cNvSpPr>
            <a:spLocks noChangeShapeType="1"/>
          </p:cNvSpPr>
          <p:nvPr/>
        </p:nvSpPr>
        <p:spPr bwMode="auto">
          <a:xfrm flipV="1">
            <a:off x="6291263" y="4845050"/>
            <a:ext cx="398462" cy="35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8" name="Line 16"/>
          <p:cNvSpPr>
            <a:spLocks noChangeShapeType="1"/>
          </p:cNvSpPr>
          <p:nvPr/>
        </p:nvSpPr>
        <p:spPr bwMode="auto">
          <a:xfrm>
            <a:off x="3627438" y="4184650"/>
            <a:ext cx="388937" cy="271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9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Nhiều tốc độ liên kết (2)</a:t>
            </a:r>
          </a:p>
        </p:txBody>
      </p:sp>
      <p:sp>
        <p:nvSpPr>
          <p:cNvPr id="54290" name="Rectangle 1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Dĩ nhiên là chúng ta muốn cây truy nhập sẽ sử dụng tốc độ cao ở gần gốc và tốc độ thấp đến các cạnh</a:t>
            </a:r>
          </a:p>
        </p:txBody>
      </p:sp>
      <p:sp>
        <p:nvSpPr>
          <p:cNvPr id="54291" name="Oval 19"/>
          <p:cNvSpPr>
            <a:spLocks noChangeArrowheads="1"/>
          </p:cNvSpPr>
          <p:nvPr/>
        </p:nvSpPr>
        <p:spPr bwMode="auto">
          <a:xfrm>
            <a:off x="4095750" y="4718050"/>
            <a:ext cx="88900" cy="88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2" name="Oval 20"/>
          <p:cNvSpPr>
            <a:spLocks noChangeArrowheads="1"/>
          </p:cNvSpPr>
          <p:nvPr/>
        </p:nvSpPr>
        <p:spPr bwMode="auto">
          <a:xfrm>
            <a:off x="4635500" y="4481513"/>
            <a:ext cx="88900" cy="88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3" name="Oval 21"/>
          <p:cNvSpPr>
            <a:spLocks noChangeArrowheads="1"/>
          </p:cNvSpPr>
          <p:nvPr/>
        </p:nvSpPr>
        <p:spPr bwMode="auto">
          <a:xfrm>
            <a:off x="3775075" y="5060950"/>
            <a:ext cx="88900" cy="88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4" name="Oval 22"/>
          <p:cNvSpPr>
            <a:spLocks noChangeArrowheads="1"/>
          </p:cNvSpPr>
          <p:nvPr/>
        </p:nvSpPr>
        <p:spPr bwMode="auto">
          <a:xfrm>
            <a:off x="3267075" y="4660900"/>
            <a:ext cx="88900" cy="88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5" name="Oval 23"/>
          <p:cNvSpPr>
            <a:spLocks noChangeArrowheads="1"/>
          </p:cNvSpPr>
          <p:nvPr/>
        </p:nvSpPr>
        <p:spPr bwMode="auto">
          <a:xfrm>
            <a:off x="4699000" y="5384800"/>
            <a:ext cx="88900" cy="88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6" name="Oval 24"/>
          <p:cNvSpPr>
            <a:spLocks noChangeArrowheads="1"/>
          </p:cNvSpPr>
          <p:nvPr/>
        </p:nvSpPr>
        <p:spPr bwMode="auto">
          <a:xfrm>
            <a:off x="5334000" y="5105400"/>
            <a:ext cx="88900" cy="88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7" name="Oval 25"/>
          <p:cNvSpPr>
            <a:spLocks noChangeArrowheads="1"/>
          </p:cNvSpPr>
          <p:nvPr/>
        </p:nvSpPr>
        <p:spPr bwMode="auto">
          <a:xfrm>
            <a:off x="3190875" y="5473700"/>
            <a:ext cx="88900" cy="88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8" name="Oval 26"/>
          <p:cNvSpPr>
            <a:spLocks noChangeArrowheads="1"/>
          </p:cNvSpPr>
          <p:nvPr/>
        </p:nvSpPr>
        <p:spPr bwMode="auto">
          <a:xfrm>
            <a:off x="4121150" y="5689600"/>
            <a:ext cx="88900" cy="88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9" name="Oval 27"/>
          <p:cNvSpPr>
            <a:spLocks noChangeArrowheads="1"/>
          </p:cNvSpPr>
          <p:nvPr/>
        </p:nvSpPr>
        <p:spPr bwMode="auto">
          <a:xfrm>
            <a:off x="5289550" y="5638800"/>
            <a:ext cx="88900" cy="88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0" name="Oval 28"/>
          <p:cNvSpPr>
            <a:spLocks noChangeArrowheads="1"/>
          </p:cNvSpPr>
          <p:nvPr/>
        </p:nvSpPr>
        <p:spPr bwMode="auto">
          <a:xfrm>
            <a:off x="4337050" y="5200650"/>
            <a:ext cx="88900" cy="88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1" name="Oval 29"/>
          <p:cNvSpPr>
            <a:spLocks noChangeArrowheads="1"/>
          </p:cNvSpPr>
          <p:nvPr/>
        </p:nvSpPr>
        <p:spPr bwMode="auto">
          <a:xfrm>
            <a:off x="3940175" y="4379913"/>
            <a:ext cx="88900" cy="88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2" name="Oval 30"/>
          <p:cNvSpPr>
            <a:spLocks noChangeArrowheads="1"/>
          </p:cNvSpPr>
          <p:nvPr/>
        </p:nvSpPr>
        <p:spPr bwMode="auto">
          <a:xfrm>
            <a:off x="6284913" y="5130800"/>
            <a:ext cx="88900" cy="88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3" name="Oval 31"/>
          <p:cNvSpPr>
            <a:spLocks noChangeArrowheads="1"/>
          </p:cNvSpPr>
          <p:nvPr/>
        </p:nvSpPr>
        <p:spPr bwMode="auto">
          <a:xfrm>
            <a:off x="3538538" y="4095750"/>
            <a:ext cx="88900" cy="88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4" name="Oval 32"/>
          <p:cNvSpPr>
            <a:spLocks noChangeArrowheads="1"/>
          </p:cNvSpPr>
          <p:nvPr/>
        </p:nvSpPr>
        <p:spPr bwMode="auto">
          <a:xfrm>
            <a:off x="6677025" y="4794250"/>
            <a:ext cx="88900" cy="88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5" name="Oval 33"/>
          <p:cNvSpPr>
            <a:spLocks noChangeArrowheads="1"/>
          </p:cNvSpPr>
          <p:nvPr/>
        </p:nvSpPr>
        <p:spPr bwMode="auto">
          <a:xfrm>
            <a:off x="2609850" y="5518150"/>
            <a:ext cx="88900" cy="88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6" name="Oval 34"/>
          <p:cNvSpPr>
            <a:spLocks noChangeArrowheads="1"/>
          </p:cNvSpPr>
          <p:nvPr/>
        </p:nvSpPr>
        <p:spPr bwMode="auto">
          <a:xfrm>
            <a:off x="5740400" y="5810250"/>
            <a:ext cx="88900" cy="88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7" name="Text Box 35"/>
          <p:cNvSpPr txBox="1">
            <a:spLocks noChangeArrowheads="1"/>
          </p:cNvSpPr>
          <p:nvPr/>
        </p:nvSpPr>
        <p:spPr bwMode="auto">
          <a:xfrm>
            <a:off x="4333875" y="4932363"/>
            <a:ext cx="622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G</a:t>
            </a:r>
            <a:r>
              <a:rPr lang="en-US"/>
              <a:t>ốc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AACB24-4CC1-4686-9A64-74B3EB07E6C7}" type="slidenum">
              <a:rPr lang="en-US"/>
              <a:pPr/>
              <a:t>52</a:t>
            </a:fld>
            <a:endParaRPr lang="en-US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Bài toán CMST đa tốc độ (1)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Cho:</a:t>
            </a:r>
          </a:p>
          <a:p>
            <a:pPr lvl="1"/>
            <a:r>
              <a:rPr lang="en-US"/>
              <a:t>Tập các nút  N</a:t>
            </a:r>
            <a:r>
              <a:rPr lang="en-US" baseline="-25000"/>
              <a:t>0</a:t>
            </a:r>
            <a:r>
              <a:rPr lang="en-US"/>
              <a:t>, N</a:t>
            </a:r>
            <a:r>
              <a:rPr lang="en-US" baseline="-25000"/>
              <a:t>1</a:t>
            </a:r>
            <a:r>
              <a:rPr lang="en-US"/>
              <a:t>, …, N</a:t>
            </a:r>
            <a:r>
              <a:rPr lang="en-US" baseline="-25000"/>
              <a:t>n</a:t>
            </a:r>
          </a:p>
          <a:p>
            <a:pPr lvl="1"/>
            <a:r>
              <a:rPr lang="en-US"/>
              <a:t>Tập các trọng số cho mỗi nút  (w</a:t>
            </a:r>
            <a:r>
              <a:rPr lang="en-US" baseline="-25000"/>
              <a:t>1</a:t>
            </a:r>
            <a:r>
              <a:rPr lang="en-US"/>
              <a:t>, …, wn) </a:t>
            </a:r>
          </a:p>
          <a:p>
            <a:pPr lvl="1"/>
            <a:r>
              <a:rPr lang="en-US"/>
              <a:t>Tập các loại đường L</a:t>
            </a:r>
            <a:r>
              <a:rPr lang="en-US" baseline="-25000"/>
              <a:t>1</a:t>
            </a:r>
            <a:r>
              <a:rPr lang="en-US"/>
              <a:t>, L</a:t>
            </a:r>
            <a:r>
              <a:rPr lang="en-US" baseline="-25000"/>
              <a:t>2</a:t>
            </a:r>
            <a:r>
              <a:rPr lang="en-US"/>
              <a:t>, …, L</a:t>
            </a:r>
            <a:r>
              <a:rPr lang="en-US" baseline="-25000"/>
              <a:t>m</a:t>
            </a:r>
          </a:p>
          <a:p>
            <a:pPr lvl="1"/>
            <a:r>
              <a:rPr lang="en-US"/>
              <a:t>Dung lượng W</a:t>
            </a:r>
            <a:r>
              <a:rPr lang="en-US" baseline="-25000"/>
              <a:t>1</a:t>
            </a:r>
            <a:r>
              <a:rPr lang="en-US"/>
              <a:t>, W</a:t>
            </a:r>
            <a:r>
              <a:rPr lang="en-US" baseline="-25000"/>
              <a:t>2</a:t>
            </a:r>
            <a:r>
              <a:rPr lang="en-US"/>
              <a:t>, …, W</a:t>
            </a:r>
            <a:r>
              <a:rPr lang="en-US" baseline="-25000"/>
              <a:t>m</a:t>
            </a:r>
          </a:p>
          <a:p>
            <a:pPr lvl="1"/>
            <a:r>
              <a:rPr lang="en-US"/>
              <a:t>Ma trận giá thành C(i,j,k) cho giá của liên kêt loại L</a:t>
            </a:r>
            <a:r>
              <a:rPr lang="en-US" baseline="-25000"/>
              <a:t>k</a:t>
            </a:r>
            <a:r>
              <a:rPr lang="en-US"/>
              <a:t> giữa N</a:t>
            </a:r>
            <a:r>
              <a:rPr lang="en-US" baseline="-25000"/>
              <a:t>i</a:t>
            </a:r>
            <a:r>
              <a:rPr lang="en-US"/>
              <a:t> và N</a:t>
            </a:r>
            <a:r>
              <a:rPr lang="en-US" baseline="-25000"/>
              <a:t>j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Viết tay 1">
                <a:extLst>
                  <a:ext uri="{FF2B5EF4-FFF2-40B4-BE49-F238E27FC236}">
                    <a16:creationId xmlns:a16="http://schemas.microsoft.com/office/drawing/2014/main" id="{DE73E5E8-765E-7C42-A23E-C42CCA651933}"/>
                  </a:ext>
                </a:extLst>
              </p14:cNvPr>
              <p14:cNvContentPartPr/>
              <p14:nvPr/>
            </p14:nvContentPartPr>
            <p14:xfrm>
              <a:off x="4290666" y="3567619"/>
              <a:ext cx="1890360" cy="87120"/>
            </p14:xfrm>
          </p:contentPart>
        </mc:Choice>
        <mc:Fallback>
          <p:pic>
            <p:nvPicPr>
              <p:cNvPr id="2" name="Viết tay 1">
                <a:extLst>
                  <a:ext uri="{FF2B5EF4-FFF2-40B4-BE49-F238E27FC236}">
                    <a16:creationId xmlns:a16="http://schemas.microsoft.com/office/drawing/2014/main" id="{DE73E5E8-765E-7C42-A23E-C42CCA6519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4666" y="3495915"/>
                <a:ext cx="1962000" cy="230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Viết tay 2">
                <a:extLst>
                  <a:ext uri="{FF2B5EF4-FFF2-40B4-BE49-F238E27FC236}">
                    <a16:creationId xmlns:a16="http://schemas.microsoft.com/office/drawing/2014/main" id="{5E03006F-DA16-1D4B-B42B-4DBB2D839800}"/>
                  </a:ext>
                </a:extLst>
              </p14:cNvPr>
              <p14:cNvContentPartPr/>
              <p14:nvPr/>
            </p14:nvContentPartPr>
            <p14:xfrm>
              <a:off x="3398586" y="4092499"/>
              <a:ext cx="1971360" cy="113400"/>
            </p14:xfrm>
          </p:contentPart>
        </mc:Choice>
        <mc:Fallback>
          <p:pic>
            <p:nvPicPr>
              <p:cNvPr id="3" name="Viết tay 2">
                <a:extLst>
                  <a:ext uri="{FF2B5EF4-FFF2-40B4-BE49-F238E27FC236}">
                    <a16:creationId xmlns:a16="http://schemas.microsoft.com/office/drawing/2014/main" id="{5E03006F-DA16-1D4B-B42B-4DBB2D8398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2586" y="4020499"/>
                <a:ext cx="204300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Viết tay 4">
                <a:extLst>
                  <a:ext uri="{FF2B5EF4-FFF2-40B4-BE49-F238E27FC236}">
                    <a16:creationId xmlns:a16="http://schemas.microsoft.com/office/drawing/2014/main" id="{E90C5A77-B7D2-0F44-94C3-2C292CFACAD8}"/>
                  </a:ext>
                </a:extLst>
              </p14:cNvPr>
              <p14:cNvContentPartPr/>
              <p14:nvPr/>
            </p14:nvContentPartPr>
            <p14:xfrm>
              <a:off x="4639506" y="4688299"/>
              <a:ext cx="176400" cy="52920"/>
            </p14:xfrm>
          </p:contentPart>
        </mc:Choice>
        <mc:Fallback>
          <p:pic>
            <p:nvPicPr>
              <p:cNvPr id="5" name="Viết tay 4">
                <a:extLst>
                  <a:ext uri="{FF2B5EF4-FFF2-40B4-BE49-F238E27FC236}">
                    <a16:creationId xmlns:a16="http://schemas.microsoft.com/office/drawing/2014/main" id="{E90C5A77-B7D2-0F44-94C3-2C292CFACA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03506" y="4615806"/>
                <a:ext cx="248040" cy="19754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7ECF7C1-E355-410E-87D2-04737AE7BB2F}" type="slidenum">
              <a:rPr lang="en-US"/>
              <a:pPr/>
              <a:t>53</a:t>
            </a:fld>
            <a:endParaRPr lang="en-US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Bài toán CMST đa tốc độ (2)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Tìm cây có gốc tại N</a:t>
            </a:r>
            <a:r>
              <a:rPr lang="en-US" baseline="-25000"/>
              <a:t>0</a:t>
            </a:r>
            <a:r>
              <a:rPr lang="en-US"/>
              <a:t> với ấn định liên kết sao cho</a:t>
            </a:r>
          </a:p>
          <a:p>
            <a:pPr lvl="1">
              <a:buFontTx/>
              <a:buNone/>
            </a:pPr>
            <a:r>
              <a:rPr lang="en-US"/>
              <a:t>		     </a:t>
            </a:r>
            <a:r>
              <a:rPr lang="en-US" sz="3600">
                <a:latin typeface="Symbol" pitchFamily="18" charset="2"/>
              </a:rPr>
              <a:t>S</a:t>
            </a:r>
            <a:r>
              <a:rPr lang="en-US" baseline="-25000"/>
              <a:t>con cháu(N)</a:t>
            </a:r>
            <a:r>
              <a:rPr lang="en-US"/>
              <a:t> w(i) &lt; W</a:t>
            </a:r>
            <a:r>
              <a:rPr lang="en-US" baseline="-25000"/>
              <a:t>Link(N, pred(N))</a:t>
            </a:r>
            <a:endParaRPr lang="en-US"/>
          </a:p>
          <a:p>
            <a:pPr lvl="1">
              <a:buFontTx/>
              <a:buNone/>
            </a:pPr>
            <a:endParaRPr lang="en-US"/>
          </a:p>
          <a:p>
            <a:pPr lvl="1">
              <a:buFontTx/>
              <a:buNone/>
            </a:pPr>
            <a:r>
              <a:rPr lang="en-US"/>
              <a:t>Và    </a:t>
            </a:r>
            <a:r>
              <a:rPr lang="en-US" sz="3600">
                <a:latin typeface="Symbol" pitchFamily="18" charset="2"/>
              </a:rPr>
              <a:t>S</a:t>
            </a:r>
            <a:r>
              <a:rPr lang="en-US" baseline="-25000"/>
              <a:t>Links</a:t>
            </a:r>
            <a:r>
              <a:rPr lang="en-US"/>
              <a:t>c(end1</a:t>
            </a:r>
            <a:r>
              <a:rPr lang="en-US" baseline="-25000"/>
              <a:t>L</a:t>
            </a:r>
            <a:r>
              <a:rPr lang="en-US"/>
              <a:t>, end2</a:t>
            </a:r>
            <a:r>
              <a:rPr lang="en-US" baseline="-25000"/>
              <a:t>L</a:t>
            </a:r>
            <a:r>
              <a:rPr lang="en-US"/>
              <a:t>, type</a:t>
            </a:r>
            <a:r>
              <a:rPr lang="en-US" baseline="-25000"/>
              <a:t>L</a:t>
            </a:r>
            <a:r>
              <a:rPr lang="en-US"/>
              <a:t>) là nhỏ nhất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659B83D-D0CF-7E4D-B300-A9E2CB18F0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98EDCE-5261-47AD-9CC6-2C41C449F7B6}" type="slidenum">
              <a:rPr lang="en-US" smtClean="0"/>
              <a:pPr/>
              <a:t>54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Viết tay 8">
                <a:extLst>
                  <a:ext uri="{FF2B5EF4-FFF2-40B4-BE49-F238E27FC236}">
                    <a16:creationId xmlns:a16="http://schemas.microsoft.com/office/drawing/2014/main" id="{523AE07A-7B34-3842-8C83-28301AF2C45C}"/>
                  </a:ext>
                </a:extLst>
              </p14:cNvPr>
              <p14:cNvContentPartPr/>
              <p14:nvPr/>
            </p14:nvContentPartPr>
            <p14:xfrm>
              <a:off x="2816106" y="1686619"/>
              <a:ext cx="388800" cy="372960"/>
            </p14:xfrm>
          </p:contentPart>
        </mc:Choice>
        <mc:Fallback>
          <p:pic>
            <p:nvPicPr>
              <p:cNvPr id="9" name="Viết tay 8">
                <a:extLst>
                  <a:ext uri="{FF2B5EF4-FFF2-40B4-BE49-F238E27FC236}">
                    <a16:creationId xmlns:a16="http://schemas.microsoft.com/office/drawing/2014/main" id="{523AE07A-7B34-3842-8C83-28301AF2C45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00626" y="1671139"/>
                <a:ext cx="41940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Viết tay 9">
                <a:extLst>
                  <a:ext uri="{FF2B5EF4-FFF2-40B4-BE49-F238E27FC236}">
                    <a16:creationId xmlns:a16="http://schemas.microsoft.com/office/drawing/2014/main" id="{499CE136-984E-1D44-B030-50A0C414A35B}"/>
                  </a:ext>
                </a:extLst>
              </p14:cNvPr>
              <p14:cNvContentPartPr/>
              <p14:nvPr/>
            </p14:nvContentPartPr>
            <p14:xfrm>
              <a:off x="2931400" y="1889308"/>
              <a:ext cx="5760" cy="5760"/>
            </p14:xfrm>
          </p:contentPart>
        </mc:Choice>
        <mc:Fallback>
          <p:pic>
            <p:nvPicPr>
              <p:cNvPr id="10" name="Viết tay 9">
                <a:extLst>
                  <a:ext uri="{FF2B5EF4-FFF2-40B4-BE49-F238E27FC236}">
                    <a16:creationId xmlns:a16="http://schemas.microsoft.com/office/drawing/2014/main" id="{499CE136-984E-1D44-B030-50A0C414A35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5920" y="1872796"/>
                <a:ext cx="36360" cy="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Viết tay 10">
                <a:extLst>
                  <a:ext uri="{FF2B5EF4-FFF2-40B4-BE49-F238E27FC236}">
                    <a16:creationId xmlns:a16="http://schemas.microsoft.com/office/drawing/2014/main" id="{6EAEF1FB-3A42-B943-90C9-279028274AE6}"/>
                  </a:ext>
                </a:extLst>
              </p14:cNvPr>
              <p14:cNvContentPartPr/>
              <p14:nvPr/>
            </p14:nvContentPartPr>
            <p14:xfrm>
              <a:off x="2936800" y="1883908"/>
              <a:ext cx="5760" cy="360"/>
            </p14:xfrm>
          </p:contentPart>
        </mc:Choice>
        <mc:Fallback>
          <p:pic>
            <p:nvPicPr>
              <p:cNvPr id="11" name="Viết tay 10">
                <a:extLst>
                  <a:ext uri="{FF2B5EF4-FFF2-40B4-BE49-F238E27FC236}">
                    <a16:creationId xmlns:a16="http://schemas.microsoft.com/office/drawing/2014/main" id="{6EAEF1FB-3A42-B943-90C9-279028274A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21320" y="1868428"/>
                <a:ext cx="363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Viết tay 11">
                <a:extLst>
                  <a:ext uri="{FF2B5EF4-FFF2-40B4-BE49-F238E27FC236}">
                    <a16:creationId xmlns:a16="http://schemas.microsoft.com/office/drawing/2014/main" id="{CADA9593-64C1-274E-9CDD-3D9E21D7D749}"/>
                  </a:ext>
                </a:extLst>
              </p14:cNvPr>
              <p14:cNvContentPartPr/>
              <p14:nvPr/>
            </p14:nvContentPartPr>
            <p14:xfrm>
              <a:off x="2926000" y="1841428"/>
              <a:ext cx="133200" cy="122400"/>
            </p14:xfrm>
          </p:contentPart>
        </mc:Choice>
        <mc:Fallback>
          <p:pic>
            <p:nvPicPr>
              <p:cNvPr id="12" name="Viết tay 11">
                <a:extLst>
                  <a:ext uri="{FF2B5EF4-FFF2-40B4-BE49-F238E27FC236}">
                    <a16:creationId xmlns:a16="http://schemas.microsoft.com/office/drawing/2014/main" id="{CADA9593-64C1-274E-9CDD-3D9E21D7D74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10478" y="1825948"/>
                <a:ext cx="163883" cy="15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Nhóm 24">
            <a:extLst>
              <a:ext uri="{FF2B5EF4-FFF2-40B4-BE49-F238E27FC236}">
                <a16:creationId xmlns:a16="http://schemas.microsoft.com/office/drawing/2014/main" id="{03574F38-8B99-CB4E-A528-80959FB32362}"/>
              </a:ext>
            </a:extLst>
          </p:cNvPr>
          <p:cNvGrpSpPr/>
          <p:nvPr/>
        </p:nvGrpSpPr>
        <p:grpSpPr>
          <a:xfrm>
            <a:off x="3037600" y="1443268"/>
            <a:ext cx="106560" cy="175680"/>
            <a:chOff x="3037600" y="1443268"/>
            <a:chExt cx="106560" cy="17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6" name="Viết tay 15">
                  <a:extLst>
                    <a:ext uri="{FF2B5EF4-FFF2-40B4-BE49-F238E27FC236}">
                      <a16:creationId xmlns:a16="http://schemas.microsoft.com/office/drawing/2014/main" id="{7486A7D5-B102-C34B-B5C3-AE225E1D680E}"/>
                    </a:ext>
                  </a:extLst>
                </p14:cNvPr>
                <p14:cNvContentPartPr/>
                <p14:nvPr/>
              </p14:nvContentPartPr>
              <p14:xfrm>
                <a:off x="3037600" y="1586908"/>
                <a:ext cx="27000" cy="32040"/>
              </p14:xfrm>
            </p:contentPart>
          </mc:Choice>
          <mc:Fallback>
            <p:pic>
              <p:nvPicPr>
                <p:cNvPr id="16" name="Viết tay 15">
                  <a:extLst>
                    <a:ext uri="{FF2B5EF4-FFF2-40B4-BE49-F238E27FC236}">
                      <a16:creationId xmlns:a16="http://schemas.microsoft.com/office/drawing/2014/main" id="{7486A7D5-B102-C34B-B5C3-AE225E1D680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22120" y="1571428"/>
                  <a:ext cx="576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7" name="Viết tay 16">
                  <a:extLst>
                    <a:ext uri="{FF2B5EF4-FFF2-40B4-BE49-F238E27FC236}">
                      <a16:creationId xmlns:a16="http://schemas.microsoft.com/office/drawing/2014/main" id="{DFB85679-6035-264D-8DC9-004BC798B10C}"/>
                    </a:ext>
                  </a:extLst>
                </p14:cNvPr>
                <p14:cNvContentPartPr/>
                <p14:nvPr/>
              </p14:nvContentPartPr>
              <p14:xfrm>
                <a:off x="3096640" y="1443268"/>
                <a:ext cx="47520" cy="64080"/>
              </p14:xfrm>
            </p:contentPart>
          </mc:Choice>
          <mc:Fallback>
            <p:pic>
              <p:nvPicPr>
                <p:cNvPr id="17" name="Viết tay 16">
                  <a:extLst>
                    <a:ext uri="{FF2B5EF4-FFF2-40B4-BE49-F238E27FC236}">
                      <a16:creationId xmlns:a16="http://schemas.microsoft.com/office/drawing/2014/main" id="{DFB85679-6035-264D-8DC9-004BC798B10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81160" y="1427788"/>
                  <a:ext cx="7812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Nhóm 26">
            <a:extLst>
              <a:ext uri="{FF2B5EF4-FFF2-40B4-BE49-F238E27FC236}">
                <a16:creationId xmlns:a16="http://schemas.microsoft.com/office/drawing/2014/main" id="{B6FCC68D-B3E2-AC42-BBB3-36BD0F59071E}"/>
              </a:ext>
            </a:extLst>
          </p:cNvPr>
          <p:cNvGrpSpPr/>
          <p:nvPr/>
        </p:nvGrpSpPr>
        <p:grpSpPr>
          <a:xfrm>
            <a:off x="3244600" y="244108"/>
            <a:ext cx="1125720" cy="1045440"/>
            <a:chOff x="3244600" y="244108"/>
            <a:chExt cx="1125720" cy="104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8" name="Viết tay 17">
                  <a:extLst>
                    <a:ext uri="{FF2B5EF4-FFF2-40B4-BE49-F238E27FC236}">
                      <a16:creationId xmlns:a16="http://schemas.microsoft.com/office/drawing/2014/main" id="{2FD49AB6-3A14-3A45-8702-563C51074871}"/>
                    </a:ext>
                  </a:extLst>
                </p14:cNvPr>
                <p14:cNvContentPartPr/>
                <p14:nvPr/>
              </p14:nvContentPartPr>
              <p14:xfrm>
                <a:off x="3244600" y="1172548"/>
                <a:ext cx="64080" cy="117000"/>
              </p14:xfrm>
            </p:contentPart>
          </mc:Choice>
          <mc:Fallback>
            <p:pic>
              <p:nvPicPr>
                <p:cNvPr id="18" name="Viết tay 17">
                  <a:extLst>
                    <a:ext uri="{FF2B5EF4-FFF2-40B4-BE49-F238E27FC236}">
                      <a16:creationId xmlns:a16="http://schemas.microsoft.com/office/drawing/2014/main" id="{2FD49AB6-3A14-3A45-8702-563C5107487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29120" y="1157068"/>
                  <a:ext cx="94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9" name="Viết tay 18">
                  <a:extLst>
                    <a:ext uri="{FF2B5EF4-FFF2-40B4-BE49-F238E27FC236}">
                      <a16:creationId xmlns:a16="http://schemas.microsoft.com/office/drawing/2014/main" id="{CC6A99AB-96C5-EE43-8AF0-E1497CDA7214}"/>
                    </a:ext>
                  </a:extLst>
                </p14:cNvPr>
                <p14:cNvContentPartPr/>
                <p14:nvPr/>
              </p14:nvContentPartPr>
              <p14:xfrm>
                <a:off x="3345400" y="1055908"/>
                <a:ext cx="37440" cy="53280"/>
              </p14:xfrm>
            </p:contentPart>
          </mc:Choice>
          <mc:Fallback>
            <p:pic>
              <p:nvPicPr>
                <p:cNvPr id="19" name="Viết tay 18">
                  <a:extLst>
                    <a:ext uri="{FF2B5EF4-FFF2-40B4-BE49-F238E27FC236}">
                      <a16:creationId xmlns:a16="http://schemas.microsoft.com/office/drawing/2014/main" id="{CC6A99AB-96C5-EE43-8AF0-E1497CDA721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29920" y="1040532"/>
                  <a:ext cx="68040" cy="83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" name="Viết tay 19">
                  <a:extLst>
                    <a:ext uri="{FF2B5EF4-FFF2-40B4-BE49-F238E27FC236}">
                      <a16:creationId xmlns:a16="http://schemas.microsoft.com/office/drawing/2014/main" id="{618B5EB8-86A0-1D4B-8EEB-99401840E93F}"/>
                    </a:ext>
                  </a:extLst>
                </p14:cNvPr>
                <p14:cNvContentPartPr/>
                <p14:nvPr/>
              </p14:nvContentPartPr>
              <p14:xfrm>
                <a:off x="3494080" y="912628"/>
                <a:ext cx="37440" cy="58680"/>
              </p14:xfrm>
            </p:contentPart>
          </mc:Choice>
          <mc:Fallback>
            <p:pic>
              <p:nvPicPr>
                <p:cNvPr id="20" name="Viết tay 19">
                  <a:extLst>
                    <a:ext uri="{FF2B5EF4-FFF2-40B4-BE49-F238E27FC236}">
                      <a16:creationId xmlns:a16="http://schemas.microsoft.com/office/drawing/2014/main" id="{618B5EB8-86A0-1D4B-8EEB-99401840E93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78747" y="897148"/>
                  <a:ext cx="67749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1" name="Viết tay 20">
                  <a:extLst>
                    <a:ext uri="{FF2B5EF4-FFF2-40B4-BE49-F238E27FC236}">
                      <a16:creationId xmlns:a16="http://schemas.microsoft.com/office/drawing/2014/main" id="{D3012AF5-819D-7142-9A89-8057C5D78FBB}"/>
                    </a:ext>
                  </a:extLst>
                </p14:cNvPr>
                <p14:cNvContentPartPr/>
                <p14:nvPr/>
              </p14:nvContentPartPr>
              <p14:xfrm>
                <a:off x="3685240" y="742708"/>
                <a:ext cx="21600" cy="53280"/>
              </p14:xfrm>
            </p:contentPart>
          </mc:Choice>
          <mc:Fallback>
            <p:pic>
              <p:nvPicPr>
                <p:cNvPr id="21" name="Viết tay 20">
                  <a:extLst>
                    <a:ext uri="{FF2B5EF4-FFF2-40B4-BE49-F238E27FC236}">
                      <a16:creationId xmlns:a16="http://schemas.microsoft.com/office/drawing/2014/main" id="{D3012AF5-819D-7142-9A89-8057C5D78FB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69760" y="727332"/>
                  <a:ext cx="52200" cy="83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2" name="Viết tay 21">
                  <a:extLst>
                    <a:ext uri="{FF2B5EF4-FFF2-40B4-BE49-F238E27FC236}">
                      <a16:creationId xmlns:a16="http://schemas.microsoft.com/office/drawing/2014/main" id="{A98E617D-24DA-DE4B-A05B-6A158C92AA19}"/>
                    </a:ext>
                  </a:extLst>
                </p14:cNvPr>
                <p14:cNvContentPartPr/>
                <p14:nvPr/>
              </p14:nvContentPartPr>
              <p14:xfrm>
                <a:off x="3865600" y="588628"/>
                <a:ext cx="21600" cy="32040"/>
              </p14:xfrm>
            </p:contentPart>
          </mc:Choice>
          <mc:Fallback>
            <p:pic>
              <p:nvPicPr>
                <p:cNvPr id="22" name="Viết tay 21">
                  <a:extLst>
                    <a:ext uri="{FF2B5EF4-FFF2-40B4-BE49-F238E27FC236}">
                      <a16:creationId xmlns:a16="http://schemas.microsoft.com/office/drawing/2014/main" id="{A98E617D-24DA-DE4B-A05B-6A158C92AA1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50120" y="573148"/>
                  <a:ext cx="52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3" name="Viết tay 22">
                  <a:extLst>
                    <a:ext uri="{FF2B5EF4-FFF2-40B4-BE49-F238E27FC236}">
                      <a16:creationId xmlns:a16="http://schemas.microsoft.com/office/drawing/2014/main" id="{28CBE494-62D2-C346-A662-E7FCF359CD39}"/>
                    </a:ext>
                  </a:extLst>
                </p14:cNvPr>
                <p14:cNvContentPartPr/>
                <p14:nvPr/>
              </p14:nvContentPartPr>
              <p14:xfrm>
                <a:off x="3897640" y="244108"/>
                <a:ext cx="472680" cy="472320"/>
              </p14:xfrm>
            </p:contentPart>
          </mc:Choice>
          <mc:Fallback>
            <p:pic>
              <p:nvPicPr>
                <p:cNvPr id="23" name="Viết tay 22">
                  <a:extLst>
                    <a:ext uri="{FF2B5EF4-FFF2-40B4-BE49-F238E27FC236}">
                      <a16:creationId xmlns:a16="http://schemas.microsoft.com/office/drawing/2014/main" id="{28CBE494-62D2-C346-A662-E7FCF359CD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82172" y="228628"/>
                  <a:ext cx="503257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6" name="Viết tay 25">
                  <a:extLst>
                    <a:ext uri="{FF2B5EF4-FFF2-40B4-BE49-F238E27FC236}">
                      <a16:creationId xmlns:a16="http://schemas.microsoft.com/office/drawing/2014/main" id="{32D0BCD3-B7CD-554D-8BBF-D2273385A608}"/>
                    </a:ext>
                  </a:extLst>
                </p14:cNvPr>
                <p14:cNvContentPartPr/>
                <p14:nvPr/>
              </p14:nvContentPartPr>
              <p14:xfrm>
                <a:off x="4078000" y="418708"/>
                <a:ext cx="138240" cy="159480"/>
              </p14:xfrm>
            </p:contentPart>
          </mc:Choice>
          <mc:Fallback>
            <p:pic>
              <p:nvPicPr>
                <p:cNvPr id="26" name="Viết tay 25">
                  <a:extLst>
                    <a:ext uri="{FF2B5EF4-FFF2-40B4-BE49-F238E27FC236}">
                      <a16:creationId xmlns:a16="http://schemas.microsoft.com/office/drawing/2014/main" id="{32D0BCD3-B7CD-554D-8BBF-D2273385A60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62520" y="403228"/>
                  <a:ext cx="16884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Nhóm 44">
            <a:extLst>
              <a:ext uri="{FF2B5EF4-FFF2-40B4-BE49-F238E27FC236}">
                <a16:creationId xmlns:a16="http://schemas.microsoft.com/office/drawing/2014/main" id="{85B74F60-ED55-6646-AC80-4D1933DE6CA1}"/>
              </a:ext>
            </a:extLst>
          </p:cNvPr>
          <p:cNvGrpSpPr/>
          <p:nvPr/>
        </p:nvGrpSpPr>
        <p:grpSpPr>
          <a:xfrm>
            <a:off x="1646560" y="2835739"/>
            <a:ext cx="3296880" cy="2727729"/>
            <a:chOff x="1646560" y="2835739"/>
            <a:chExt cx="3296880" cy="272772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6" name="Viết tay 5">
                  <a:extLst>
                    <a:ext uri="{FF2B5EF4-FFF2-40B4-BE49-F238E27FC236}">
                      <a16:creationId xmlns:a16="http://schemas.microsoft.com/office/drawing/2014/main" id="{A0A8575A-F36D-734F-9FA0-982987F31B89}"/>
                    </a:ext>
                  </a:extLst>
                </p14:cNvPr>
                <p14:cNvContentPartPr/>
                <p14:nvPr/>
              </p14:nvContentPartPr>
              <p14:xfrm>
                <a:off x="2653386" y="2835739"/>
                <a:ext cx="430560" cy="420120"/>
              </p14:xfrm>
            </p:contentPart>
          </mc:Choice>
          <mc:Fallback>
            <p:pic>
              <p:nvPicPr>
                <p:cNvPr id="6" name="Viết tay 5">
                  <a:extLst>
                    <a:ext uri="{FF2B5EF4-FFF2-40B4-BE49-F238E27FC236}">
                      <a16:creationId xmlns:a16="http://schemas.microsoft.com/office/drawing/2014/main" id="{A0A8575A-F36D-734F-9FA0-982987F31B8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637919" y="2820259"/>
                  <a:ext cx="461134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7" name="Viết tay 6">
                  <a:extLst>
                    <a:ext uri="{FF2B5EF4-FFF2-40B4-BE49-F238E27FC236}">
                      <a16:creationId xmlns:a16="http://schemas.microsoft.com/office/drawing/2014/main" id="{A221A07D-F68A-554E-BB56-FCB785105ADA}"/>
                    </a:ext>
                  </a:extLst>
                </p14:cNvPr>
                <p14:cNvContentPartPr/>
                <p14:nvPr/>
              </p14:nvContentPartPr>
              <p14:xfrm>
                <a:off x="2816106" y="3003859"/>
                <a:ext cx="136800" cy="178920"/>
              </p14:xfrm>
            </p:contentPart>
          </mc:Choice>
          <mc:Fallback>
            <p:pic>
              <p:nvPicPr>
                <p:cNvPr id="7" name="Viết tay 6">
                  <a:extLst>
                    <a:ext uri="{FF2B5EF4-FFF2-40B4-BE49-F238E27FC236}">
                      <a16:creationId xmlns:a16="http://schemas.microsoft.com/office/drawing/2014/main" id="{A221A07D-F68A-554E-BB56-FCB785105AD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800626" y="2988379"/>
                  <a:ext cx="167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8" name="Viết tay 27">
                  <a:extLst>
                    <a:ext uri="{FF2B5EF4-FFF2-40B4-BE49-F238E27FC236}">
                      <a16:creationId xmlns:a16="http://schemas.microsoft.com/office/drawing/2014/main" id="{736D289E-D0C8-2046-8E97-748BF1954DE1}"/>
                    </a:ext>
                  </a:extLst>
                </p14:cNvPr>
                <p14:cNvContentPartPr/>
                <p14:nvPr/>
              </p14:nvContentPartPr>
              <p14:xfrm>
                <a:off x="2310400" y="3269548"/>
                <a:ext cx="430200" cy="456840"/>
              </p14:xfrm>
            </p:contentPart>
          </mc:Choice>
          <mc:Fallback>
            <p:pic>
              <p:nvPicPr>
                <p:cNvPr id="28" name="Viết tay 27">
                  <a:extLst>
                    <a:ext uri="{FF2B5EF4-FFF2-40B4-BE49-F238E27FC236}">
                      <a16:creationId xmlns:a16="http://schemas.microsoft.com/office/drawing/2014/main" id="{736D289E-D0C8-2046-8E97-748BF1954DE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294933" y="3254068"/>
                  <a:ext cx="460774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0" name="Viết tay 29">
                  <a:extLst>
                    <a:ext uri="{FF2B5EF4-FFF2-40B4-BE49-F238E27FC236}">
                      <a16:creationId xmlns:a16="http://schemas.microsoft.com/office/drawing/2014/main" id="{EE5BD76B-660B-5646-A389-32F6A0C5BCB5}"/>
                    </a:ext>
                  </a:extLst>
                </p14:cNvPr>
                <p14:cNvContentPartPr/>
                <p14:nvPr/>
              </p14:nvContentPartPr>
              <p14:xfrm>
                <a:off x="2023480" y="3752668"/>
                <a:ext cx="292320" cy="297720"/>
              </p14:xfrm>
            </p:contentPart>
          </mc:Choice>
          <mc:Fallback>
            <p:pic>
              <p:nvPicPr>
                <p:cNvPr id="30" name="Viết tay 29">
                  <a:extLst>
                    <a:ext uri="{FF2B5EF4-FFF2-40B4-BE49-F238E27FC236}">
                      <a16:creationId xmlns:a16="http://schemas.microsoft.com/office/drawing/2014/main" id="{EE5BD76B-660B-5646-A389-32F6A0C5BCB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008000" y="3737188"/>
                  <a:ext cx="3229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1" name="Viết tay 30">
                  <a:extLst>
                    <a:ext uri="{FF2B5EF4-FFF2-40B4-BE49-F238E27FC236}">
                      <a16:creationId xmlns:a16="http://schemas.microsoft.com/office/drawing/2014/main" id="{8DA68E20-F19C-7B43-9988-16274EDEF128}"/>
                    </a:ext>
                  </a:extLst>
                </p14:cNvPr>
                <p14:cNvContentPartPr/>
                <p14:nvPr/>
              </p14:nvContentPartPr>
              <p14:xfrm>
                <a:off x="1646560" y="4005028"/>
                <a:ext cx="520560" cy="517680"/>
              </p14:xfrm>
            </p:contentPart>
          </mc:Choice>
          <mc:Fallback>
            <p:pic>
              <p:nvPicPr>
                <p:cNvPr id="31" name="Viết tay 30">
                  <a:extLst>
                    <a:ext uri="{FF2B5EF4-FFF2-40B4-BE49-F238E27FC236}">
                      <a16:creationId xmlns:a16="http://schemas.microsoft.com/office/drawing/2014/main" id="{8DA68E20-F19C-7B43-9988-16274EDEF12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631080" y="3989548"/>
                  <a:ext cx="55116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2" name="Viết tay 31">
                  <a:extLst>
                    <a:ext uri="{FF2B5EF4-FFF2-40B4-BE49-F238E27FC236}">
                      <a16:creationId xmlns:a16="http://schemas.microsoft.com/office/drawing/2014/main" id="{371435CF-CA01-564B-B868-C3DED74E2660}"/>
                    </a:ext>
                  </a:extLst>
                </p14:cNvPr>
                <p14:cNvContentPartPr/>
                <p14:nvPr/>
              </p14:nvContentPartPr>
              <p14:xfrm>
                <a:off x="3032200" y="3235348"/>
                <a:ext cx="648000" cy="905040"/>
              </p14:xfrm>
            </p:contentPart>
          </mc:Choice>
          <mc:Fallback>
            <p:pic>
              <p:nvPicPr>
                <p:cNvPr id="32" name="Viết tay 31">
                  <a:extLst>
                    <a:ext uri="{FF2B5EF4-FFF2-40B4-BE49-F238E27FC236}">
                      <a16:creationId xmlns:a16="http://schemas.microsoft.com/office/drawing/2014/main" id="{371435CF-CA01-564B-B868-C3DED74E266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16720" y="3219868"/>
                  <a:ext cx="678600" cy="9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3" name="Viết tay 32">
                  <a:extLst>
                    <a:ext uri="{FF2B5EF4-FFF2-40B4-BE49-F238E27FC236}">
                      <a16:creationId xmlns:a16="http://schemas.microsoft.com/office/drawing/2014/main" id="{222D79A1-967C-0B43-93A1-301E9ED3083C}"/>
                    </a:ext>
                  </a:extLst>
                </p14:cNvPr>
                <p14:cNvContentPartPr/>
                <p14:nvPr/>
              </p14:nvContentPartPr>
              <p14:xfrm>
                <a:off x="3435760" y="4055788"/>
                <a:ext cx="653400" cy="509400"/>
              </p14:xfrm>
            </p:contentPart>
          </mc:Choice>
          <mc:Fallback>
            <p:pic>
              <p:nvPicPr>
                <p:cNvPr id="33" name="Viết tay 32">
                  <a:extLst>
                    <a:ext uri="{FF2B5EF4-FFF2-40B4-BE49-F238E27FC236}">
                      <a16:creationId xmlns:a16="http://schemas.microsoft.com/office/drawing/2014/main" id="{222D79A1-967C-0B43-93A1-301E9ED3083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420280" y="4040308"/>
                  <a:ext cx="68400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4" name="Viết tay 33">
                  <a:extLst>
                    <a:ext uri="{FF2B5EF4-FFF2-40B4-BE49-F238E27FC236}">
                      <a16:creationId xmlns:a16="http://schemas.microsoft.com/office/drawing/2014/main" id="{B81D15BF-DC06-ED42-93D8-7EBC8E765B81}"/>
                    </a:ext>
                  </a:extLst>
                </p14:cNvPr>
                <p14:cNvContentPartPr/>
                <p14:nvPr/>
              </p14:nvContentPartPr>
              <p14:xfrm>
                <a:off x="1806040" y="4200868"/>
                <a:ext cx="48240" cy="242280"/>
              </p14:xfrm>
            </p:contentPart>
          </mc:Choice>
          <mc:Fallback>
            <p:pic>
              <p:nvPicPr>
                <p:cNvPr id="34" name="Viết tay 33">
                  <a:extLst>
                    <a:ext uri="{FF2B5EF4-FFF2-40B4-BE49-F238E27FC236}">
                      <a16:creationId xmlns:a16="http://schemas.microsoft.com/office/drawing/2014/main" id="{B81D15BF-DC06-ED42-93D8-7EBC8E765B8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790560" y="4185365"/>
                  <a:ext cx="78840" cy="272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5" name="Viết tay 34">
                  <a:extLst>
                    <a:ext uri="{FF2B5EF4-FFF2-40B4-BE49-F238E27FC236}">
                      <a16:creationId xmlns:a16="http://schemas.microsoft.com/office/drawing/2014/main" id="{7129E46D-D388-6A4F-8830-49BAAC958BA6}"/>
                    </a:ext>
                  </a:extLst>
                </p14:cNvPr>
                <p14:cNvContentPartPr/>
                <p14:nvPr/>
              </p14:nvContentPartPr>
              <p14:xfrm>
                <a:off x="1845280" y="4241188"/>
                <a:ext cx="136080" cy="191520"/>
              </p14:xfrm>
            </p:contentPart>
          </mc:Choice>
          <mc:Fallback>
            <p:pic>
              <p:nvPicPr>
                <p:cNvPr id="35" name="Viết tay 34">
                  <a:extLst>
                    <a:ext uri="{FF2B5EF4-FFF2-40B4-BE49-F238E27FC236}">
                      <a16:creationId xmlns:a16="http://schemas.microsoft.com/office/drawing/2014/main" id="{7129E46D-D388-6A4F-8830-49BAAC958BA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829800" y="4225708"/>
                  <a:ext cx="1666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6" name="Viết tay 35">
                  <a:extLst>
                    <a:ext uri="{FF2B5EF4-FFF2-40B4-BE49-F238E27FC236}">
                      <a16:creationId xmlns:a16="http://schemas.microsoft.com/office/drawing/2014/main" id="{D7EC14B2-DB2E-E849-9F10-58D7AA5E7822}"/>
                    </a:ext>
                  </a:extLst>
                </p14:cNvPr>
                <p14:cNvContentPartPr/>
                <p14:nvPr/>
              </p14:nvContentPartPr>
              <p14:xfrm>
                <a:off x="1811080" y="4278268"/>
                <a:ext cx="398520" cy="101160"/>
              </p14:xfrm>
            </p:contentPart>
          </mc:Choice>
          <mc:Fallback>
            <p:pic>
              <p:nvPicPr>
                <p:cNvPr id="36" name="Viết tay 35">
                  <a:extLst>
                    <a:ext uri="{FF2B5EF4-FFF2-40B4-BE49-F238E27FC236}">
                      <a16:creationId xmlns:a16="http://schemas.microsoft.com/office/drawing/2014/main" id="{D7EC14B2-DB2E-E849-9F10-58D7AA5E782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795600" y="4262788"/>
                  <a:ext cx="429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7" name="Viết tay 36">
                  <a:extLst>
                    <a:ext uri="{FF2B5EF4-FFF2-40B4-BE49-F238E27FC236}">
                      <a16:creationId xmlns:a16="http://schemas.microsoft.com/office/drawing/2014/main" id="{72BBB51D-F345-704F-94EE-51B95F515587}"/>
                    </a:ext>
                  </a:extLst>
                </p14:cNvPr>
                <p14:cNvContentPartPr/>
                <p14:nvPr/>
              </p14:nvContentPartPr>
              <p14:xfrm>
                <a:off x="3610720" y="4203748"/>
                <a:ext cx="201960" cy="255240"/>
              </p14:xfrm>
            </p:contentPart>
          </mc:Choice>
          <mc:Fallback>
            <p:pic>
              <p:nvPicPr>
                <p:cNvPr id="37" name="Viết tay 36">
                  <a:extLst>
                    <a:ext uri="{FF2B5EF4-FFF2-40B4-BE49-F238E27FC236}">
                      <a16:creationId xmlns:a16="http://schemas.microsoft.com/office/drawing/2014/main" id="{72BBB51D-F345-704F-94EE-51B95F51558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595240" y="4188268"/>
                  <a:ext cx="2325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8" name="Viết tay 37">
                  <a:extLst>
                    <a:ext uri="{FF2B5EF4-FFF2-40B4-BE49-F238E27FC236}">
                      <a16:creationId xmlns:a16="http://schemas.microsoft.com/office/drawing/2014/main" id="{D8881F51-1734-D646-B0E8-04A08A0ECCBB}"/>
                    </a:ext>
                  </a:extLst>
                </p14:cNvPr>
                <p14:cNvContentPartPr/>
                <p14:nvPr/>
              </p14:nvContentPartPr>
              <p14:xfrm>
                <a:off x="3217960" y="4543588"/>
                <a:ext cx="340200" cy="616320"/>
              </p14:xfrm>
            </p:contentPart>
          </mc:Choice>
          <mc:Fallback>
            <p:pic>
              <p:nvPicPr>
                <p:cNvPr id="38" name="Viết tay 37">
                  <a:extLst>
                    <a:ext uri="{FF2B5EF4-FFF2-40B4-BE49-F238E27FC236}">
                      <a16:creationId xmlns:a16="http://schemas.microsoft.com/office/drawing/2014/main" id="{D8881F51-1734-D646-B0E8-04A08A0ECCB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202464" y="4528099"/>
                  <a:ext cx="370832" cy="6469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9" name="Viết tay 38">
                  <a:extLst>
                    <a:ext uri="{FF2B5EF4-FFF2-40B4-BE49-F238E27FC236}">
                      <a16:creationId xmlns:a16="http://schemas.microsoft.com/office/drawing/2014/main" id="{B4661350-196F-D347-8CC4-C6A997C1911E}"/>
                    </a:ext>
                  </a:extLst>
                </p14:cNvPr>
                <p14:cNvContentPartPr/>
                <p14:nvPr/>
              </p14:nvContentPartPr>
              <p14:xfrm>
                <a:off x="2979280" y="5117068"/>
                <a:ext cx="467640" cy="446400"/>
              </p14:xfrm>
            </p:contentPart>
          </mc:Choice>
          <mc:Fallback>
            <p:pic>
              <p:nvPicPr>
                <p:cNvPr id="39" name="Viết tay 38">
                  <a:extLst>
                    <a:ext uri="{FF2B5EF4-FFF2-40B4-BE49-F238E27FC236}">
                      <a16:creationId xmlns:a16="http://schemas.microsoft.com/office/drawing/2014/main" id="{B4661350-196F-D347-8CC4-C6A997C1911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963800" y="5101588"/>
                  <a:ext cx="49824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0" name="Viết tay 39">
                  <a:extLst>
                    <a:ext uri="{FF2B5EF4-FFF2-40B4-BE49-F238E27FC236}">
                      <a16:creationId xmlns:a16="http://schemas.microsoft.com/office/drawing/2014/main" id="{341371C8-2BD9-C340-856B-BAD63F1C3E68}"/>
                    </a:ext>
                  </a:extLst>
                </p14:cNvPr>
                <p14:cNvContentPartPr/>
                <p14:nvPr/>
              </p14:nvContentPartPr>
              <p14:xfrm>
                <a:off x="3106360" y="5276188"/>
                <a:ext cx="414360" cy="169560"/>
              </p14:xfrm>
            </p:contentPart>
          </mc:Choice>
          <mc:Fallback>
            <p:pic>
              <p:nvPicPr>
                <p:cNvPr id="40" name="Viết tay 39">
                  <a:extLst>
                    <a:ext uri="{FF2B5EF4-FFF2-40B4-BE49-F238E27FC236}">
                      <a16:creationId xmlns:a16="http://schemas.microsoft.com/office/drawing/2014/main" id="{341371C8-2BD9-C340-856B-BAD63F1C3E6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090880" y="5260708"/>
                  <a:ext cx="444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1" name="Viết tay 40">
                  <a:extLst>
                    <a:ext uri="{FF2B5EF4-FFF2-40B4-BE49-F238E27FC236}">
                      <a16:creationId xmlns:a16="http://schemas.microsoft.com/office/drawing/2014/main" id="{846FA9C3-D7A1-A542-9E11-264456CE37B6}"/>
                    </a:ext>
                  </a:extLst>
                </p14:cNvPr>
                <p14:cNvContentPartPr/>
                <p14:nvPr/>
              </p14:nvContentPartPr>
              <p14:xfrm>
                <a:off x="4014280" y="4450348"/>
                <a:ext cx="621360" cy="624240"/>
              </p14:xfrm>
            </p:contentPart>
          </mc:Choice>
          <mc:Fallback>
            <p:pic>
              <p:nvPicPr>
                <p:cNvPr id="41" name="Viết tay 40">
                  <a:extLst>
                    <a:ext uri="{FF2B5EF4-FFF2-40B4-BE49-F238E27FC236}">
                      <a16:creationId xmlns:a16="http://schemas.microsoft.com/office/drawing/2014/main" id="{846FA9C3-D7A1-A542-9E11-264456CE37B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998800" y="4434868"/>
                  <a:ext cx="651960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2" name="Viết tay 41">
                  <a:extLst>
                    <a:ext uri="{FF2B5EF4-FFF2-40B4-BE49-F238E27FC236}">
                      <a16:creationId xmlns:a16="http://schemas.microsoft.com/office/drawing/2014/main" id="{B0E90B94-22C6-6841-A56B-C4F6DB864101}"/>
                    </a:ext>
                  </a:extLst>
                </p14:cNvPr>
                <p14:cNvContentPartPr/>
                <p14:nvPr/>
              </p14:nvContentPartPr>
              <p14:xfrm>
                <a:off x="4486600" y="5048668"/>
                <a:ext cx="456840" cy="381960"/>
              </p14:xfrm>
            </p:contentPart>
          </mc:Choice>
          <mc:Fallback>
            <p:pic>
              <p:nvPicPr>
                <p:cNvPr id="42" name="Viết tay 41">
                  <a:extLst>
                    <a:ext uri="{FF2B5EF4-FFF2-40B4-BE49-F238E27FC236}">
                      <a16:creationId xmlns:a16="http://schemas.microsoft.com/office/drawing/2014/main" id="{B0E90B94-22C6-6841-A56B-C4F6DB86410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71120" y="5033188"/>
                  <a:ext cx="4874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3" name="Viết tay 42">
                  <a:extLst>
                    <a:ext uri="{FF2B5EF4-FFF2-40B4-BE49-F238E27FC236}">
                      <a16:creationId xmlns:a16="http://schemas.microsoft.com/office/drawing/2014/main" id="{3AC5B601-90BA-A64A-99E3-5A412F37396A}"/>
                    </a:ext>
                  </a:extLst>
                </p14:cNvPr>
                <p14:cNvContentPartPr/>
                <p14:nvPr/>
              </p14:nvContentPartPr>
              <p14:xfrm>
                <a:off x="4624840" y="5239108"/>
                <a:ext cx="90720" cy="137880"/>
              </p14:xfrm>
            </p:contentPart>
          </mc:Choice>
          <mc:Fallback>
            <p:pic>
              <p:nvPicPr>
                <p:cNvPr id="43" name="Viết tay 42">
                  <a:extLst>
                    <a:ext uri="{FF2B5EF4-FFF2-40B4-BE49-F238E27FC236}">
                      <a16:creationId xmlns:a16="http://schemas.microsoft.com/office/drawing/2014/main" id="{3AC5B601-90BA-A64A-99E3-5A412F37396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609360" y="5223628"/>
                  <a:ext cx="1213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4" name="Viết tay 43">
                  <a:extLst>
                    <a:ext uri="{FF2B5EF4-FFF2-40B4-BE49-F238E27FC236}">
                      <a16:creationId xmlns:a16="http://schemas.microsoft.com/office/drawing/2014/main" id="{33775362-CCD5-F840-BC6B-C174266883E9}"/>
                    </a:ext>
                  </a:extLst>
                </p14:cNvPr>
                <p14:cNvContentPartPr/>
                <p14:nvPr/>
              </p14:nvContentPartPr>
              <p14:xfrm>
                <a:off x="4624840" y="5254948"/>
                <a:ext cx="170280" cy="180720"/>
              </p14:xfrm>
            </p:contentPart>
          </mc:Choice>
          <mc:Fallback>
            <p:pic>
              <p:nvPicPr>
                <p:cNvPr id="44" name="Viết tay 43">
                  <a:extLst>
                    <a:ext uri="{FF2B5EF4-FFF2-40B4-BE49-F238E27FC236}">
                      <a16:creationId xmlns:a16="http://schemas.microsoft.com/office/drawing/2014/main" id="{33775362-CCD5-F840-BC6B-C174266883E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609360" y="5239468"/>
                  <a:ext cx="200880" cy="21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51" name="Viết tay 50">
                <a:extLst>
                  <a:ext uri="{FF2B5EF4-FFF2-40B4-BE49-F238E27FC236}">
                    <a16:creationId xmlns:a16="http://schemas.microsoft.com/office/drawing/2014/main" id="{CA7682CE-24EF-E44E-8CF5-ACE4FAF64286}"/>
                  </a:ext>
                </a:extLst>
              </p14:cNvPr>
              <p14:cNvContentPartPr/>
              <p14:nvPr/>
            </p14:nvContentPartPr>
            <p14:xfrm>
              <a:off x="1328320" y="3720628"/>
              <a:ext cx="3934080" cy="2389320"/>
            </p14:xfrm>
          </p:contentPart>
        </mc:Choice>
        <mc:Fallback>
          <p:pic>
            <p:nvPicPr>
              <p:cNvPr id="51" name="Viết tay 50">
                <a:extLst>
                  <a:ext uri="{FF2B5EF4-FFF2-40B4-BE49-F238E27FC236}">
                    <a16:creationId xmlns:a16="http://schemas.microsoft.com/office/drawing/2014/main" id="{CA7682CE-24EF-E44E-8CF5-ACE4FAF64286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292320" y="3648628"/>
                <a:ext cx="4005720" cy="253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52" name="Viết tay 51">
                <a:extLst>
                  <a:ext uri="{FF2B5EF4-FFF2-40B4-BE49-F238E27FC236}">
                    <a16:creationId xmlns:a16="http://schemas.microsoft.com/office/drawing/2014/main" id="{F07C599A-207C-5D41-80D5-579085FBE3BD}"/>
                  </a:ext>
                </a:extLst>
              </p14:cNvPr>
              <p14:cNvContentPartPr/>
              <p14:nvPr/>
            </p14:nvContentPartPr>
            <p14:xfrm>
              <a:off x="1563040" y="2658988"/>
              <a:ext cx="2988000" cy="1683360"/>
            </p14:xfrm>
          </p:contentPart>
        </mc:Choice>
        <mc:Fallback>
          <p:pic>
            <p:nvPicPr>
              <p:cNvPr id="52" name="Viết tay 51">
                <a:extLst>
                  <a:ext uri="{FF2B5EF4-FFF2-40B4-BE49-F238E27FC236}">
                    <a16:creationId xmlns:a16="http://schemas.microsoft.com/office/drawing/2014/main" id="{F07C599A-207C-5D41-80D5-579085FBE3BD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527040" y="2586973"/>
                <a:ext cx="3059640" cy="1827031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Nhóm 54">
            <a:extLst>
              <a:ext uri="{FF2B5EF4-FFF2-40B4-BE49-F238E27FC236}">
                <a16:creationId xmlns:a16="http://schemas.microsoft.com/office/drawing/2014/main" id="{6D2F84CB-DD72-D341-B92E-763EFECC218D}"/>
              </a:ext>
            </a:extLst>
          </p:cNvPr>
          <p:cNvGrpSpPr/>
          <p:nvPr/>
        </p:nvGrpSpPr>
        <p:grpSpPr>
          <a:xfrm>
            <a:off x="2899360" y="2090908"/>
            <a:ext cx="775440" cy="743400"/>
            <a:chOff x="2899360" y="2090908"/>
            <a:chExt cx="775440" cy="74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7" name="Viết tay 46">
                  <a:extLst>
                    <a:ext uri="{FF2B5EF4-FFF2-40B4-BE49-F238E27FC236}">
                      <a16:creationId xmlns:a16="http://schemas.microsoft.com/office/drawing/2014/main" id="{2C4011A6-89A3-D741-9B8C-2D428B4A9BFD}"/>
                    </a:ext>
                  </a:extLst>
                </p14:cNvPr>
                <p14:cNvContentPartPr/>
                <p14:nvPr/>
              </p14:nvContentPartPr>
              <p14:xfrm>
                <a:off x="2899360" y="2090908"/>
                <a:ext cx="106560" cy="743400"/>
              </p14:xfrm>
            </p:contentPart>
          </mc:Choice>
          <mc:Fallback>
            <p:pic>
              <p:nvPicPr>
                <p:cNvPr id="47" name="Viết tay 46">
                  <a:extLst>
                    <a:ext uri="{FF2B5EF4-FFF2-40B4-BE49-F238E27FC236}">
                      <a16:creationId xmlns:a16="http://schemas.microsoft.com/office/drawing/2014/main" id="{2C4011A6-89A3-D741-9B8C-2D428B4A9BF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883880" y="2075428"/>
                  <a:ext cx="137160" cy="7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8" name="Viết tay 47">
                  <a:extLst>
                    <a:ext uri="{FF2B5EF4-FFF2-40B4-BE49-F238E27FC236}">
                      <a16:creationId xmlns:a16="http://schemas.microsoft.com/office/drawing/2014/main" id="{FEBF13EC-0995-2540-9AEA-0146C85936F4}"/>
                    </a:ext>
                  </a:extLst>
                </p14:cNvPr>
                <p14:cNvContentPartPr/>
                <p14:nvPr/>
              </p14:nvContentPartPr>
              <p14:xfrm>
                <a:off x="3377440" y="2297908"/>
                <a:ext cx="85320" cy="191520"/>
              </p14:xfrm>
            </p:contentPart>
          </mc:Choice>
          <mc:Fallback>
            <p:pic>
              <p:nvPicPr>
                <p:cNvPr id="48" name="Viết tay 47">
                  <a:extLst>
                    <a:ext uri="{FF2B5EF4-FFF2-40B4-BE49-F238E27FC236}">
                      <a16:creationId xmlns:a16="http://schemas.microsoft.com/office/drawing/2014/main" id="{FEBF13EC-0995-2540-9AEA-0146C85936F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361960" y="2282428"/>
                  <a:ext cx="1159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9" name="Viết tay 48">
                  <a:extLst>
                    <a:ext uri="{FF2B5EF4-FFF2-40B4-BE49-F238E27FC236}">
                      <a16:creationId xmlns:a16="http://schemas.microsoft.com/office/drawing/2014/main" id="{B7F9C921-515E-A740-8E78-0A6D39852118}"/>
                    </a:ext>
                  </a:extLst>
                </p14:cNvPr>
                <p14:cNvContentPartPr/>
                <p14:nvPr/>
              </p14:nvContentPartPr>
              <p14:xfrm>
                <a:off x="3472840" y="2282068"/>
                <a:ext cx="201960" cy="186120"/>
              </p14:xfrm>
            </p:contentPart>
          </mc:Choice>
          <mc:Fallback>
            <p:pic>
              <p:nvPicPr>
                <p:cNvPr id="49" name="Viết tay 48">
                  <a:extLst>
                    <a:ext uri="{FF2B5EF4-FFF2-40B4-BE49-F238E27FC236}">
                      <a16:creationId xmlns:a16="http://schemas.microsoft.com/office/drawing/2014/main" id="{B7F9C921-515E-A740-8E78-0A6D3985211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457388" y="2266588"/>
                  <a:ext cx="232506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3" name="Viết tay 52">
                  <a:extLst>
                    <a:ext uri="{FF2B5EF4-FFF2-40B4-BE49-F238E27FC236}">
                      <a16:creationId xmlns:a16="http://schemas.microsoft.com/office/drawing/2014/main" id="{22E224E3-F1A0-3F4C-8296-D5318D763880}"/>
                    </a:ext>
                  </a:extLst>
                </p14:cNvPr>
                <p14:cNvContentPartPr/>
                <p14:nvPr/>
              </p14:nvContentPartPr>
              <p14:xfrm>
                <a:off x="3223360" y="2452708"/>
                <a:ext cx="196920" cy="196200"/>
              </p14:xfrm>
            </p:contentPart>
          </mc:Choice>
          <mc:Fallback>
            <p:pic>
              <p:nvPicPr>
                <p:cNvPr id="53" name="Viết tay 52">
                  <a:extLst>
                    <a:ext uri="{FF2B5EF4-FFF2-40B4-BE49-F238E27FC236}">
                      <a16:creationId xmlns:a16="http://schemas.microsoft.com/office/drawing/2014/main" id="{22E224E3-F1A0-3F4C-8296-D5318D76388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207880" y="2437228"/>
                  <a:ext cx="2275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4" name="Viết tay 53">
                  <a:extLst>
                    <a:ext uri="{FF2B5EF4-FFF2-40B4-BE49-F238E27FC236}">
                      <a16:creationId xmlns:a16="http://schemas.microsoft.com/office/drawing/2014/main" id="{9588EB3A-5CC8-D541-ADAE-CE67F4997119}"/>
                    </a:ext>
                  </a:extLst>
                </p14:cNvPr>
                <p14:cNvContentPartPr/>
                <p14:nvPr/>
              </p14:nvContentPartPr>
              <p14:xfrm>
                <a:off x="3292480" y="2712268"/>
                <a:ext cx="164880" cy="53280"/>
              </p14:xfrm>
            </p:contentPart>
          </mc:Choice>
          <mc:Fallback>
            <p:pic>
              <p:nvPicPr>
                <p:cNvPr id="54" name="Viết tay 53">
                  <a:extLst>
                    <a:ext uri="{FF2B5EF4-FFF2-40B4-BE49-F238E27FC236}">
                      <a16:creationId xmlns:a16="http://schemas.microsoft.com/office/drawing/2014/main" id="{9588EB3A-5CC8-D541-ADAE-CE67F499711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277000" y="2696892"/>
                  <a:ext cx="195480" cy="83675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810862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A5995-5EBB-4BC7-8CE6-1153D7D41802}" type="slidenum">
              <a:rPr lang="en-US"/>
              <a:pPr/>
              <a:t>55</a:t>
            </a:fld>
            <a:endParaRPr 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05800" cy="1143000"/>
          </a:xfrm>
        </p:spPr>
        <p:txBody>
          <a:bodyPr/>
          <a:lstStyle/>
          <a:p>
            <a:r>
              <a:rPr lang="en-US" sz="3200" err="1"/>
              <a:t>Giải</a:t>
            </a:r>
            <a:r>
              <a:rPr lang="en-US" sz="3200"/>
              <a:t> </a:t>
            </a:r>
            <a:r>
              <a:rPr lang="en-US" sz="3200" err="1"/>
              <a:t>thuật</a:t>
            </a:r>
            <a:r>
              <a:rPr lang="en-US" sz="3200"/>
              <a:t> MSLA (Multi-speed Local Access)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419600"/>
          </a:xfrm>
        </p:spPr>
        <p:txBody>
          <a:bodyPr/>
          <a:lstStyle/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/>
              <a:t>Ấn định mỗi nút, </a:t>
            </a:r>
            <a:r>
              <a:rPr lang="en-US" sz="2400" i="1">
                <a:solidFill>
                  <a:srgbClr val="D60093"/>
                </a:solidFill>
              </a:rPr>
              <a:t>liên kết nhỏ nhất l</a:t>
            </a:r>
            <a:r>
              <a:rPr lang="en-US" sz="2400"/>
              <a:t> để nối nó đến nút trung tâm.</a:t>
            </a: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/>
              <a:t>Với mỗi nút, tính </a:t>
            </a:r>
            <a:r>
              <a:rPr lang="en-US" sz="2400">
                <a:solidFill>
                  <a:srgbClr val="A50021"/>
                </a:solidFill>
              </a:rPr>
              <a:t>dung lượng còn rỗi</a:t>
            </a:r>
            <a:r>
              <a:rPr lang="en-US" sz="2400"/>
              <a:t> (n) = W</a:t>
            </a:r>
            <a:r>
              <a:rPr lang="en-US" sz="2400" baseline="-25000"/>
              <a:t>l</a:t>
            </a:r>
            <a:r>
              <a:rPr lang="en-US" sz="2400"/>
              <a:t> – w</a:t>
            </a:r>
            <a:r>
              <a:rPr lang="en-US" sz="2400" baseline="-25000"/>
              <a:t>n </a:t>
            </a:r>
            <a:r>
              <a:rPr lang="en-US" sz="2400"/>
              <a:t>và đặt pred(n)=0 </a:t>
            </a:r>
            <a:endParaRPr lang="en-US" sz="2400" baseline="-25000"/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/>
              <a:t>Tính toán thoả hiệp cho nút n- lợi ích của việc nối nút n với i thay vì nối với nút trung tâm   (tương tự như E-W) </a:t>
            </a:r>
          </a:p>
          <a:p>
            <a:pPr marL="609600" indent="-609600">
              <a:lnSpc>
                <a:spcPct val="80000"/>
              </a:lnSpc>
            </a:pPr>
            <a:r>
              <a:rPr lang="en-US" sz="2400"/>
              <a:t>thoả hiệp</a:t>
            </a:r>
            <a:r>
              <a:rPr lang="en-US" sz="2400" baseline="-25000"/>
              <a:t>n</a:t>
            </a:r>
            <a:r>
              <a:rPr lang="en-US" sz="2400"/>
              <a:t>(i) = c(n,i,L) + Upgrade (i, w</a:t>
            </a:r>
            <a:r>
              <a:rPr lang="en-US" sz="2400" baseline="-25000"/>
              <a:t>n</a:t>
            </a:r>
            <a:r>
              <a:rPr lang="en-US" sz="2400"/>
              <a:t>) – c(n,0,L)</a:t>
            </a:r>
          </a:p>
          <a:p>
            <a:pPr marL="609600" indent="-609600">
              <a:lnSpc>
                <a:spcPct val="80000"/>
              </a:lnSpc>
            </a:pPr>
            <a:r>
              <a:rPr lang="en-US" sz="2400"/>
              <a:t>thoả hiệp (n)=min</a:t>
            </a:r>
            <a:r>
              <a:rPr lang="en-US" sz="2400" baseline="-25000"/>
              <a:t>k</a:t>
            </a:r>
            <a:r>
              <a:rPr lang="en-US" sz="2400"/>
              <a:t> thoả hiệp</a:t>
            </a:r>
            <a:r>
              <a:rPr lang="en-US" sz="2400" baseline="-25000"/>
              <a:t>n</a:t>
            </a:r>
            <a:r>
              <a:rPr lang="en-US" sz="2400"/>
              <a:t>(k) </a:t>
            </a:r>
          </a:p>
          <a:p>
            <a:pPr marL="990600" lvl="1" indent="-533400">
              <a:lnSpc>
                <a:spcPct val="80000"/>
              </a:lnSpc>
              <a:buFontTx/>
              <a:buNone/>
            </a:pPr>
            <a:r>
              <a:rPr lang="en-US"/>
              <a:t>  Hàm </a:t>
            </a:r>
            <a:r>
              <a:rPr lang="en-US">
                <a:solidFill>
                  <a:srgbClr val="A50021"/>
                </a:solidFill>
              </a:rPr>
              <a:t>Cập nhật</a:t>
            </a:r>
            <a:r>
              <a:rPr lang="en-US"/>
              <a:t> Upgrade() tính giá thành thêm vào để thêm w</a:t>
            </a:r>
            <a:r>
              <a:rPr lang="en-US" baseline="-25000"/>
              <a:t>n </a:t>
            </a:r>
            <a:r>
              <a:rPr lang="en-US"/>
              <a:t>đơn vị cho liên kết nối i và 0 bằng cách đi ngược lại </a:t>
            </a:r>
            <a:r>
              <a:rPr lang="en-US">
                <a:solidFill>
                  <a:srgbClr val="A50021"/>
                </a:solidFill>
              </a:rPr>
              <a:t>hàm tiền bối</a:t>
            </a:r>
            <a:endParaRPr lang="en-US"/>
          </a:p>
          <a:p>
            <a:pPr marL="609600" indent="-609600">
              <a:lnSpc>
                <a:spcPct val="80000"/>
              </a:lnSpc>
              <a:buFontTx/>
              <a:buAutoNum type="arabicPeriod" startAt="4"/>
            </a:pPr>
            <a:r>
              <a:rPr lang="en-US" sz="2400"/>
              <a:t>Thêm cạnh đến khi nào thoả hiệp nhỏ hơn hoặc bằng 0</a:t>
            </a:r>
          </a:p>
          <a:p>
            <a:pPr marL="609600" indent="-609600">
              <a:lnSpc>
                <a:spcPct val="80000"/>
              </a:lnSpc>
              <a:buFontTx/>
              <a:buAutoNum type="arabicPeriod" startAt="4"/>
            </a:pPr>
            <a:r>
              <a:rPr lang="en-US" sz="2400"/>
              <a:t>Xây dựng cây và ấn định loại liên kết trên mỗi cạnh</a:t>
            </a:r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Viết tay 1">
                <a:extLst>
                  <a:ext uri="{FF2B5EF4-FFF2-40B4-BE49-F238E27FC236}">
                    <a16:creationId xmlns:a16="http://schemas.microsoft.com/office/drawing/2014/main" id="{DD584F1E-F401-BC4A-BD3C-D18C9C611176}"/>
                  </a:ext>
                </a:extLst>
              </p14:cNvPr>
              <p14:cNvContentPartPr/>
              <p14:nvPr/>
            </p14:nvContentPartPr>
            <p14:xfrm>
              <a:off x="2401386" y="2652139"/>
              <a:ext cx="320400" cy="21240"/>
            </p14:xfrm>
          </p:contentPart>
        </mc:Choice>
        <mc:Fallback>
          <p:pic>
            <p:nvPicPr>
              <p:cNvPr id="2" name="Viết tay 1">
                <a:extLst>
                  <a:ext uri="{FF2B5EF4-FFF2-40B4-BE49-F238E27FC236}">
                    <a16:creationId xmlns:a16="http://schemas.microsoft.com/office/drawing/2014/main" id="{DD584F1E-F401-BC4A-BD3C-D18C9C6111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85923" y="2636917"/>
                <a:ext cx="350966" cy="513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Viết tay 2">
                <a:extLst>
                  <a:ext uri="{FF2B5EF4-FFF2-40B4-BE49-F238E27FC236}">
                    <a16:creationId xmlns:a16="http://schemas.microsoft.com/office/drawing/2014/main" id="{A845C35F-8D76-A145-B7DF-4B4C7D6E7A1C}"/>
                  </a:ext>
                </a:extLst>
              </p14:cNvPr>
              <p14:cNvContentPartPr/>
              <p14:nvPr/>
            </p14:nvContentPartPr>
            <p14:xfrm>
              <a:off x="2327946" y="2638819"/>
              <a:ext cx="1433160" cy="87120"/>
            </p14:xfrm>
          </p:contentPart>
        </mc:Choice>
        <mc:Fallback>
          <p:pic>
            <p:nvPicPr>
              <p:cNvPr id="3" name="Viết tay 2">
                <a:extLst>
                  <a:ext uri="{FF2B5EF4-FFF2-40B4-BE49-F238E27FC236}">
                    <a16:creationId xmlns:a16="http://schemas.microsoft.com/office/drawing/2014/main" id="{A845C35F-8D76-A145-B7DF-4B4C7D6E7A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1946" y="2567115"/>
                <a:ext cx="1504800" cy="230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Viết tay 4">
                <a:extLst>
                  <a:ext uri="{FF2B5EF4-FFF2-40B4-BE49-F238E27FC236}">
                    <a16:creationId xmlns:a16="http://schemas.microsoft.com/office/drawing/2014/main" id="{B9086045-13A5-CE4B-93F5-39F009173929}"/>
                  </a:ext>
                </a:extLst>
              </p14:cNvPr>
              <p14:cNvContentPartPr/>
              <p14:nvPr/>
            </p14:nvContentPartPr>
            <p14:xfrm>
              <a:off x="6715266" y="1707499"/>
              <a:ext cx="1238760" cy="57960"/>
            </p14:xfrm>
          </p:contentPart>
        </mc:Choice>
        <mc:Fallback>
          <p:pic>
            <p:nvPicPr>
              <p:cNvPr id="5" name="Viết tay 4">
                <a:extLst>
                  <a:ext uri="{FF2B5EF4-FFF2-40B4-BE49-F238E27FC236}">
                    <a16:creationId xmlns:a16="http://schemas.microsoft.com/office/drawing/2014/main" id="{B9086045-13A5-CE4B-93F5-39F0091739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9276" y="1635943"/>
                <a:ext cx="1310379" cy="200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Viết tay 5">
                <a:extLst>
                  <a:ext uri="{FF2B5EF4-FFF2-40B4-BE49-F238E27FC236}">
                    <a16:creationId xmlns:a16="http://schemas.microsoft.com/office/drawing/2014/main" id="{2530AD04-EFF4-DE4D-B7D2-B6105E36CE49}"/>
                  </a:ext>
                </a:extLst>
              </p14:cNvPr>
              <p14:cNvContentPartPr/>
              <p14:nvPr/>
            </p14:nvContentPartPr>
            <p14:xfrm>
              <a:off x="1546026" y="1938259"/>
              <a:ext cx="1375200" cy="79200"/>
            </p14:xfrm>
          </p:contentPart>
        </mc:Choice>
        <mc:Fallback>
          <p:pic>
            <p:nvPicPr>
              <p:cNvPr id="6" name="Viết tay 5">
                <a:extLst>
                  <a:ext uri="{FF2B5EF4-FFF2-40B4-BE49-F238E27FC236}">
                    <a16:creationId xmlns:a16="http://schemas.microsoft.com/office/drawing/2014/main" id="{2530AD04-EFF4-DE4D-B7D2-B6105E36CE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10035" y="1866259"/>
                <a:ext cx="1446821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Viết tay 6">
                <a:extLst>
                  <a:ext uri="{FF2B5EF4-FFF2-40B4-BE49-F238E27FC236}">
                    <a16:creationId xmlns:a16="http://schemas.microsoft.com/office/drawing/2014/main" id="{E3CB4D9D-2FB7-D04B-A42C-89D32C62994C}"/>
                  </a:ext>
                </a:extLst>
              </p14:cNvPr>
              <p14:cNvContentPartPr/>
              <p14:nvPr/>
            </p14:nvContentPartPr>
            <p14:xfrm>
              <a:off x="3461586" y="4089979"/>
              <a:ext cx="360" cy="360"/>
            </p14:xfrm>
          </p:contentPart>
        </mc:Choice>
        <mc:Fallback>
          <p:pic>
            <p:nvPicPr>
              <p:cNvPr id="7" name="Viết tay 6">
                <a:extLst>
                  <a:ext uri="{FF2B5EF4-FFF2-40B4-BE49-F238E27FC236}">
                    <a16:creationId xmlns:a16="http://schemas.microsoft.com/office/drawing/2014/main" id="{E3CB4D9D-2FB7-D04B-A42C-89D32C62994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25586" y="401797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Viết tay 7">
                <a:extLst>
                  <a:ext uri="{FF2B5EF4-FFF2-40B4-BE49-F238E27FC236}">
                    <a16:creationId xmlns:a16="http://schemas.microsoft.com/office/drawing/2014/main" id="{D9D8DADE-490A-0B47-A8C4-90EE5620AA72}"/>
                  </a:ext>
                </a:extLst>
              </p14:cNvPr>
              <p14:cNvContentPartPr/>
              <p14:nvPr/>
            </p14:nvContentPartPr>
            <p14:xfrm>
              <a:off x="4757586" y="4105819"/>
              <a:ext cx="360" cy="360"/>
            </p14:xfrm>
          </p:contentPart>
        </mc:Choice>
        <mc:Fallback>
          <p:pic>
            <p:nvPicPr>
              <p:cNvPr id="8" name="Viết tay 7">
                <a:extLst>
                  <a:ext uri="{FF2B5EF4-FFF2-40B4-BE49-F238E27FC236}">
                    <a16:creationId xmlns:a16="http://schemas.microsoft.com/office/drawing/2014/main" id="{D9D8DADE-490A-0B47-A8C4-90EE5620AA7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21586" y="403381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Viết tay 8">
                <a:extLst>
                  <a:ext uri="{FF2B5EF4-FFF2-40B4-BE49-F238E27FC236}">
                    <a16:creationId xmlns:a16="http://schemas.microsoft.com/office/drawing/2014/main" id="{93D6985E-9185-6D4B-8330-065AA3B218DF}"/>
                  </a:ext>
                </a:extLst>
              </p14:cNvPr>
              <p14:cNvContentPartPr/>
              <p14:nvPr/>
            </p14:nvContentPartPr>
            <p14:xfrm>
              <a:off x="4752546" y="4092499"/>
              <a:ext cx="1952640" cy="50400"/>
            </p14:xfrm>
          </p:contentPart>
        </mc:Choice>
        <mc:Fallback>
          <p:pic>
            <p:nvPicPr>
              <p:cNvPr id="9" name="Viết tay 8">
                <a:extLst>
                  <a:ext uri="{FF2B5EF4-FFF2-40B4-BE49-F238E27FC236}">
                    <a16:creationId xmlns:a16="http://schemas.microsoft.com/office/drawing/2014/main" id="{93D6985E-9185-6D4B-8330-065AA3B218D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16546" y="4021010"/>
                <a:ext cx="2024280" cy="193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Viết tay 9">
                <a:extLst>
                  <a:ext uri="{FF2B5EF4-FFF2-40B4-BE49-F238E27FC236}">
                    <a16:creationId xmlns:a16="http://schemas.microsoft.com/office/drawing/2014/main" id="{43C6C631-A6D7-B44F-BB1F-027A91E74C38}"/>
                  </a:ext>
                </a:extLst>
              </p14:cNvPr>
              <p14:cNvContentPartPr/>
              <p14:nvPr/>
            </p14:nvContentPartPr>
            <p14:xfrm>
              <a:off x="1556466" y="4452139"/>
              <a:ext cx="110520" cy="21240"/>
            </p14:xfrm>
          </p:contentPart>
        </mc:Choice>
        <mc:Fallback>
          <p:pic>
            <p:nvPicPr>
              <p:cNvPr id="10" name="Viết tay 9">
                <a:extLst>
                  <a:ext uri="{FF2B5EF4-FFF2-40B4-BE49-F238E27FC236}">
                    <a16:creationId xmlns:a16="http://schemas.microsoft.com/office/drawing/2014/main" id="{43C6C631-A6D7-B44F-BB1F-027A91E74C3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41036" y="4436659"/>
                <a:ext cx="141021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" name="Viết tay 10">
                <a:extLst>
                  <a:ext uri="{FF2B5EF4-FFF2-40B4-BE49-F238E27FC236}">
                    <a16:creationId xmlns:a16="http://schemas.microsoft.com/office/drawing/2014/main" id="{C6F00A7B-2094-7A41-8002-1F324A6B1AE4}"/>
                  </a:ext>
                </a:extLst>
              </p14:cNvPr>
              <p14:cNvContentPartPr/>
              <p14:nvPr/>
            </p14:nvContentPartPr>
            <p14:xfrm>
              <a:off x="1440906" y="4447099"/>
              <a:ext cx="1616760" cy="105480"/>
            </p14:xfrm>
          </p:contentPart>
        </mc:Choice>
        <mc:Fallback>
          <p:pic>
            <p:nvPicPr>
              <p:cNvPr id="11" name="Viết tay 10">
                <a:extLst>
                  <a:ext uri="{FF2B5EF4-FFF2-40B4-BE49-F238E27FC236}">
                    <a16:creationId xmlns:a16="http://schemas.microsoft.com/office/drawing/2014/main" id="{C6F00A7B-2094-7A41-8002-1F324A6B1AE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04906" y="4375099"/>
                <a:ext cx="1688400" cy="249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3D79942-6CDB-E645-AA42-AC75C7AB6F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98EDCE-5261-47AD-9CC6-2C41C449F7B6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808AC88F-C3A5-7043-9759-DDC12DB8E249}"/>
              </a:ext>
            </a:extLst>
          </p:cNvPr>
          <p:cNvGrpSpPr/>
          <p:nvPr/>
        </p:nvGrpSpPr>
        <p:grpSpPr>
          <a:xfrm>
            <a:off x="2453708" y="2344306"/>
            <a:ext cx="463680" cy="495360"/>
            <a:chOff x="2453708" y="2344306"/>
            <a:chExt cx="463680" cy="49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Viết tay 5">
                  <a:extLst>
                    <a:ext uri="{FF2B5EF4-FFF2-40B4-BE49-F238E27FC236}">
                      <a16:creationId xmlns:a16="http://schemas.microsoft.com/office/drawing/2014/main" id="{F43BF2C0-C6CF-5E4C-AAF0-5BE1FA0ABEB0}"/>
                    </a:ext>
                  </a:extLst>
                </p14:cNvPr>
                <p14:cNvContentPartPr/>
                <p14:nvPr/>
              </p14:nvContentPartPr>
              <p14:xfrm>
                <a:off x="2453708" y="2344306"/>
                <a:ext cx="463680" cy="495360"/>
              </p14:xfrm>
            </p:contentPart>
          </mc:Choice>
          <mc:Fallback>
            <p:pic>
              <p:nvPicPr>
                <p:cNvPr id="6" name="Viết tay 5">
                  <a:extLst>
                    <a:ext uri="{FF2B5EF4-FFF2-40B4-BE49-F238E27FC236}">
                      <a16:creationId xmlns:a16="http://schemas.microsoft.com/office/drawing/2014/main" id="{F43BF2C0-C6CF-5E4C-AAF0-5BE1FA0ABEB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8228" y="2328815"/>
                  <a:ext cx="494280" cy="525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Viết tay 6">
                  <a:extLst>
                    <a:ext uri="{FF2B5EF4-FFF2-40B4-BE49-F238E27FC236}">
                      <a16:creationId xmlns:a16="http://schemas.microsoft.com/office/drawing/2014/main" id="{2D03467E-ED34-824B-973E-144187886FD2}"/>
                    </a:ext>
                  </a:extLst>
                </p14:cNvPr>
                <p14:cNvContentPartPr/>
                <p14:nvPr/>
              </p14:nvContentPartPr>
              <p14:xfrm>
                <a:off x="2595908" y="2544466"/>
                <a:ext cx="247680" cy="173520"/>
              </p14:xfrm>
            </p:contentPart>
          </mc:Choice>
          <mc:Fallback>
            <p:pic>
              <p:nvPicPr>
                <p:cNvPr id="7" name="Viết tay 6">
                  <a:extLst>
                    <a:ext uri="{FF2B5EF4-FFF2-40B4-BE49-F238E27FC236}">
                      <a16:creationId xmlns:a16="http://schemas.microsoft.com/office/drawing/2014/main" id="{2D03467E-ED34-824B-973E-144187886F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80428" y="2528986"/>
                  <a:ext cx="278280" cy="20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Viết tay 15">
                <a:extLst>
                  <a:ext uri="{FF2B5EF4-FFF2-40B4-BE49-F238E27FC236}">
                    <a16:creationId xmlns:a16="http://schemas.microsoft.com/office/drawing/2014/main" id="{D2FA94AD-8C7F-324F-9F4E-F98F23C371FF}"/>
                  </a:ext>
                </a:extLst>
              </p14:cNvPr>
              <p14:cNvContentPartPr/>
              <p14:nvPr/>
            </p14:nvContentPartPr>
            <p14:xfrm>
              <a:off x="2853668" y="2828866"/>
              <a:ext cx="1363680" cy="1832400"/>
            </p14:xfrm>
          </p:contentPart>
        </mc:Choice>
        <mc:Fallback>
          <p:pic>
            <p:nvPicPr>
              <p:cNvPr id="16" name="Viết tay 15">
                <a:extLst>
                  <a:ext uri="{FF2B5EF4-FFF2-40B4-BE49-F238E27FC236}">
                    <a16:creationId xmlns:a16="http://schemas.microsoft.com/office/drawing/2014/main" id="{D2FA94AD-8C7F-324F-9F4E-F98F23C371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38188" y="2813386"/>
                <a:ext cx="1394280" cy="18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Viết tay 17">
                <a:extLst>
                  <a:ext uri="{FF2B5EF4-FFF2-40B4-BE49-F238E27FC236}">
                    <a16:creationId xmlns:a16="http://schemas.microsoft.com/office/drawing/2014/main" id="{50B8E8F6-CF5F-7A40-BCB6-5B2DDCDC7AAB}"/>
                  </a:ext>
                </a:extLst>
              </p14:cNvPr>
              <p14:cNvContentPartPr/>
              <p14:nvPr/>
            </p14:nvContentPartPr>
            <p14:xfrm>
              <a:off x="2948348" y="3939466"/>
              <a:ext cx="321480" cy="163440"/>
            </p14:xfrm>
          </p:contentPart>
        </mc:Choice>
        <mc:Fallback>
          <p:pic>
            <p:nvPicPr>
              <p:cNvPr id="18" name="Viết tay 17">
                <a:extLst>
                  <a:ext uri="{FF2B5EF4-FFF2-40B4-BE49-F238E27FC236}">
                    <a16:creationId xmlns:a16="http://schemas.microsoft.com/office/drawing/2014/main" id="{50B8E8F6-CF5F-7A40-BCB6-5B2DDCDC7AA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32868" y="3924020"/>
                <a:ext cx="352080" cy="193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Viết tay 18">
                <a:extLst>
                  <a:ext uri="{FF2B5EF4-FFF2-40B4-BE49-F238E27FC236}">
                    <a16:creationId xmlns:a16="http://schemas.microsoft.com/office/drawing/2014/main" id="{3CAB021C-4A97-5E4C-A8F2-C9F433A0106F}"/>
                  </a:ext>
                </a:extLst>
              </p14:cNvPr>
              <p14:cNvContentPartPr/>
              <p14:nvPr/>
            </p14:nvContentPartPr>
            <p14:xfrm>
              <a:off x="2885348" y="1828426"/>
              <a:ext cx="1279440" cy="626760"/>
            </p14:xfrm>
          </p:contentPart>
        </mc:Choice>
        <mc:Fallback>
          <p:pic>
            <p:nvPicPr>
              <p:cNvPr id="19" name="Viết tay 18">
                <a:extLst>
                  <a:ext uri="{FF2B5EF4-FFF2-40B4-BE49-F238E27FC236}">
                    <a16:creationId xmlns:a16="http://schemas.microsoft.com/office/drawing/2014/main" id="{3CAB021C-4A97-5E4C-A8F2-C9F433A0106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69872" y="1812946"/>
                <a:ext cx="1310031" cy="65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Nhóm 21">
            <a:extLst>
              <a:ext uri="{FF2B5EF4-FFF2-40B4-BE49-F238E27FC236}">
                <a16:creationId xmlns:a16="http://schemas.microsoft.com/office/drawing/2014/main" id="{AAE9DE0B-C468-3440-AD33-027697FE4206}"/>
              </a:ext>
            </a:extLst>
          </p:cNvPr>
          <p:cNvGrpSpPr/>
          <p:nvPr/>
        </p:nvGrpSpPr>
        <p:grpSpPr>
          <a:xfrm>
            <a:off x="3122228" y="3323506"/>
            <a:ext cx="300240" cy="295200"/>
            <a:chOff x="3122228" y="3323506"/>
            <a:chExt cx="300240" cy="29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0" name="Viết tay 19">
                  <a:extLst>
                    <a:ext uri="{FF2B5EF4-FFF2-40B4-BE49-F238E27FC236}">
                      <a16:creationId xmlns:a16="http://schemas.microsoft.com/office/drawing/2014/main" id="{66F2033F-42E7-0C4D-8E46-5114BEE89E92}"/>
                    </a:ext>
                  </a:extLst>
                </p14:cNvPr>
                <p14:cNvContentPartPr/>
                <p14:nvPr/>
              </p14:nvContentPartPr>
              <p14:xfrm>
                <a:off x="3132668" y="3444466"/>
                <a:ext cx="289800" cy="58320"/>
              </p14:xfrm>
            </p:contentPart>
          </mc:Choice>
          <mc:Fallback>
            <p:pic>
              <p:nvPicPr>
                <p:cNvPr id="20" name="Viết tay 19">
                  <a:extLst>
                    <a:ext uri="{FF2B5EF4-FFF2-40B4-BE49-F238E27FC236}">
                      <a16:creationId xmlns:a16="http://schemas.microsoft.com/office/drawing/2014/main" id="{66F2033F-42E7-0C4D-8E46-5114BEE89E9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17188" y="3428986"/>
                  <a:ext cx="3204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1" name="Viết tay 20">
                  <a:extLst>
                    <a:ext uri="{FF2B5EF4-FFF2-40B4-BE49-F238E27FC236}">
                      <a16:creationId xmlns:a16="http://schemas.microsoft.com/office/drawing/2014/main" id="{25D868D4-4422-2A48-B53B-29DFFC5DD336}"/>
                    </a:ext>
                  </a:extLst>
                </p14:cNvPr>
                <p14:cNvContentPartPr/>
                <p14:nvPr/>
              </p14:nvContentPartPr>
              <p14:xfrm>
                <a:off x="3122228" y="3323506"/>
                <a:ext cx="237240" cy="295200"/>
              </p14:xfrm>
            </p:contentPart>
          </mc:Choice>
          <mc:Fallback>
            <p:pic>
              <p:nvPicPr>
                <p:cNvPr id="21" name="Viết tay 20">
                  <a:extLst>
                    <a:ext uri="{FF2B5EF4-FFF2-40B4-BE49-F238E27FC236}">
                      <a16:creationId xmlns:a16="http://schemas.microsoft.com/office/drawing/2014/main" id="{25D868D4-4422-2A48-B53B-29DFFC5DD33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06748" y="3308007"/>
                  <a:ext cx="267840" cy="32583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3" name="Viết tay 22">
                <a:extLst>
                  <a:ext uri="{FF2B5EF4-FFF2-40B4-BE49-F238E27FC236}">
                    <a16:creationId xmlns:a16="http://schemas.microsoft.com/office/drawing/2014/main" id="{4E45F7E7-8CCB-6C44-AC25-9263151A48AA}"/>
                  </a:ext>
                </a:extLst>
              </p14:cNvPr>
              <p14:cNvContentPartPr/>
              <p14:nvPr/>
            </p14:nvContentPartPr>
            <p14:xfrm>
              <a:off x="3337868" y="1760026"/>
              <a:ext cx="216360" cy="163440"/>
            </p14:xfrm>
          </p:contentPart>
        </mc:Choice>
        <mc:Fallback>
          <p:pic>
            <p:nvPicPr>
              <p:cNvPr id="23" name="Viết tay 22">
                <a:extLst>
                  <a:ext uri="{FF2B5EF4-FFF2-40B4-BE49-F238E27FC236}">
                    <a16:creationId xmlns:a16="http://schemas.microsoft.com/office/drawing/2014/main" id="{4E45F7E7-8CCB-6C44-AC25-9263151A48A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22362" y="1744546"/>
                <a:ext cx="247011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4" name="Viết tay 23">
                <a:extLst>
                  <a:ext uri="{FF2B5EF4-FFF2-40B4-BE49-F238E27FC236}">
                    <a16:creationId xmlns:a16="http://schemas.microsoft.com/office/drawing/2014/main" id="{9ACA9F16-C70E-9649-8045-21BD8E4948DD}"/>
                  </a:ext>
                </a:extLst>
              </p14:cNvPr>
              <p14:cNvContentPartPr/>
              <p14:nvPr/>
            </p14:nvContentPartPr>
            <p14:xfrm>
              <a:off x="848108" y="333706"/>
              <a:ext cx="52920" cy="271800"/>
            </p14:xfrm>
          </p:contentPart>
        </mc:Choice>
        <mc:Fallback>
          <p:pic>
            <p:nvPicPr>
              <p:cNvPr id="24" name="Viết tay 23">
                <a:extLst>
                  <a:ext uri="{FF2B5EF4-FFF2-40B4-BE49-F238E27FC236}">
                    <a16:creationId xmlns:a16="http://schemas.microsoft.com/office/drawing/2014/main" id="{9ACA9F16-C70E-9649-8045-21BD8E4948D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2733" y="318226"/>
                <a:ext cx="83313" cy="30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Nhóm 59">
            <a:extLst>
              <a:ext uri="{FF2B5EF4-FFF2-40B4-BE49-F238E27FC236}">
                <a16:creationId xmlns:a16="http://schemas.microsoft.com/office/drawing/2014/main" id="{16720A1E-8D02-9545-9319-21BFC187ED98}"/>
              </a:ext>
            </a:extLst>
          </p:cNvPr>
          <p:cNvGrpSpPr/>
          <p:nvPr/>
        </p:nvGrpSpPr>
        <p:grpSpPr>
          <a:xfrm>
            <a:off x="727148" y="80986"/>
            <a:ext cx="5537880" cy="789840"/>
            <a:chOff x="727148" y="80986"/>
            <a:chExt cx="5537880" cy="78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5" name="Viết tay 24">
                  <a:extLst>
                    <a:ext uri="{FF2B5EF4-FFF2-40B4-BE49-F238E27FC236}">
                      <a16:creationId xmlns:a16="http://schemas.microsoft.com/office/drawing/2014/main" id="{497EF848-D3B4-0D42-9DAB-A9294BB173D9}"/>
                    </a:ext>
                  </a:extLst>
                </p14:cNvPr>
                <p14:cNvContentPartPr/>
                <p14:nvPr/>
              </p14:nvContentPartPr>
              <p14:xfrm>
                <a:off x="727148" y="338746"/>
                <a:ext cx="200520" cy="58320"/>
              </p14:xfrm>
            </p:contentPart>
          </mc:Choice>
          <mc:Fallback>
            <p:pic>
              <p:nvPicPr>
                <p:cNvPr id="25" name="Viết tay 24">
                  <a:extLst>
                    <a:ext uri="{FF2B5EF4-FFF2-40B4-BE49-F238E27FC236}">
                      <a16:creationId xmlns:a16="http://schemas.microsoft.com/office/drawing/2014/main" id="{497EF848-D3B4-0D42-9DAB-A9294BB173D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11668" y="323266"/>
                  <a:ext cx="2311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6" name="Viết tay 25">
                  <a:extLst>
                    <a:ext uri="{FF2B5EF4-FFF2-40B4-BE49-F238E27FC236}">
                      <a16:creationId xmlns:a16="http://schemas.microsoft.com/office/drawing/2014/main" id="{CF2C9EC2-D686-EE4C-BDC0-98AAC8AB3CC3}"/>
                    </a:ext>
                  </a:extLst>
                </p14:cNvPr>
                <p14:cNvContentPartPr/>
                <p14:nvPr/>
              </p14:nvContentPartPr>
              <p14:xfrm>
                <a:off x="911108" y="380866"/>
                <a:ext cx="321480" cy="273600"/>
              </p14:xfrm>
            </p:contentPart>
          </mc:Choice>
          <mc:Fallback>
            <p:pic>
              <p:nvPicPr>
                <p:cNvPr id="26" name="Viết tay 25">
                  <a:extLst>
                    <a:ext uri="{FF2B5EF4-FFF2-40B4-BE49-F238E27FC236}">
                      <a16:creationId xmlns:a16="http://schemas.microsoft.com/office/drawing/2014/main" id="{CF2C9EC2-D686-EE4C-BDC0-98AAC8AB3CC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5628" y="365366"/>
                  <a:ext cx="352080" cy="30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7" name="Viết tay 26">
                  <a:extLst>
                    <a:ext uri="{FF2B5EF4-FFF2-40B4-BE49-F238E27FC236}">
                      <a16:creationId xmlns:a16="http://schemas.microsoft.com/office/drawing/2014/main" id="{66392FEF-885D-7544-B6A4-D16E4867CDB2}"/>
                    </a:ext>
                  </a:extLst>
                </p14:cNvPr>
                <p14:cNvContentPartPr/>
                <p14:nvPr/>
              </p14:nvContentPartPr>
              <p14:xfrm>
                <a:off x="1253468" y="486346"/>
                <a:ext cx="210960" cy="153000"/>
              </p14:xfrm>
            </p:contentPart>
          </mc:Choice>
          <mc:Fallback>
            <p:pic>
              <p:nvPicPr>
                <p:cNvPr id="27" name="Viết tay 26">
                  <a:extLst>
                    <a:ext uri="{FF2B5EF4-FFF2-40B4-BE49-F238E27FC236}">
                      <a16:creationId xmlns:a16="http://schemas.microsoft.com/office/drawing/2014/main" id="{66392FEF-885D-7544-B6A4-D16E4867CDB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37988" y="470866"/>
                  <a:ext cx="241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8" name="Viết tay 27">
                  <a:extLst>
                    <a:ext uri="{FF2B5EF4-FFF2-40B4-BE49-F238E27FC236}">
                      <a16:creationId xmlns:a16="http://schemas.microsoft.com/office/drawing/2014/main" id="{64E20A80-7B43-AA46-BC9A-FC867BDD9727}"/>
                    </a:ext>
                  </a:extLst>
                </p14:cNvPr>
                <p14:cNvContentPartPr/>
                <p14:nvPr/>
              </p14:nvContentPartPr>
              <p14:xfrm>
                <a:off x="1295588" y="238666"/>
                <a:ext cx="100440" cy="168840"/>
              </p14:xfrm>
            </p:contentPart>
          </mc:Choice>
          <mc:Fallback>
            <p:pic>
              <p:nvPicPr>
                <p:cNvPr id="28" name="Viết tay 27">
                  <a:extLst>
                    <a:ext uri="{FF2B5EF4-FFF2-40B4-BE49-F238E27FC236}">
                      <a16:creationId xmlns:a16="http://schemas.microsoft.com/office/drawing/2014/main" id="{64E20A80-7B43-AA46-BC9A-FC867BDD972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80108" y="223186"/>
                  <a:ext cx="1310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9" name="Viết tay 28">
                  <a:extLst>
                    <a:ext uri="{FF2B5EF4-FFF2-40B4-BE49-F238E27FC236}">
                      <a16:creationId xmlns:a16="http://schemas.microsoft.com/office/drawing/2014/main" id="{90836128-AE8D-234C-A16A-314707F75880}"/>
                    </a:ext>
                  </a:extLst>
                </p14:cNvPr>
                <p14:cNvContentPartPr/>
                <p14:nvPr/>
              </p14:nvContentPartPr>
              <p14:xfrm>
                <a:off x="1479908" y="380866"/>
                <a:ext cx="363600" cy="253080"/>
              </p14:xfrm>
            </p:contentPart>
          </mc:Choice>
          <mc:Fallback>
            <p:pic>
              <p:nvPicPr>
                <p:cNvPr id="29" name="Viết tay 28">
                  <a:extLst>
                    <a:ext uri="{FF2B5EF4-FFF2-40B4-BE49-F238E27FC236}">
                      <a16:creationId xmlns:a16="http://schemas.microsoft.com/office/drawing/2014/main" id="{90836128-AE8D-234C-A16A-314707F7588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64428" y="365386"/>
                  <a:ext cx="3942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0" name="Viết tay 29">
                  <a:extLst>
                    <a:ext uri="{FF2B5EF4-FFF2-40B4-BE49-F238E27FC236}">
                      <a16:creationId xmlns:a16="http://schemas.microsoft.com/office/drawing/2014/main" id="{FDD6C69B-A43B-3B4E-BD6B-48C12D69CD6E}"/>
                    </a:ext>
                  </a:extLst>
                </p14:cNvPr>
                <p14:cNvContentPartPr/>
                <p14:nvPr/>
              </p14:nvContentPartPr>
              <p14:xfrm>
                <a:off x="1843148" y="480946"/>
                <a:ext cx="163440" cy="389880"/>
              </p14:xfrm>
            </p:contentPart>
          </mc:Choice>
          <mc:Fallback>
            <p:pic>
              <p:nvPicPr>
                <p:cNvPr id="30" name="Viết tay 29">
                  <a:extLst>
                    <a:ext uri="{FF2B5EF4-FFF2-40B4-BE49-F238E27FC236}">
                      <a16:creationId xmlns:a16="http://schemas.microsoft.com/office/drawing/2014/main" id="{FDD6C69B-A43B-3B4E-BD6B-48C12D69CD6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27668" y="465480"/>
                  <a:ext cx="194040" cy="4204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1" name="Viết tay 30">
                  <a:extLst>
                    <a:ext uri="{FF2B5EF4-FFF2-40B4-BE49-F238E27FC236}">
                      <a16:creationId xmlns:a16="http://schemas.microsoft.com/office/drawing/2014/main" id="{7B6D00FE-B9AD-2B49-9FD9-06A84F7FF643}"/>
                    </a:ext>
                  </a:extLst>
                </p14:cNvPr>
                <p14:cNvContentPartPr/>
                <p14:nvPr/>
              </p14:nvContentPartPr>
              <p14:xfrm>
                <a:off x="1958708" y="517666"/>
                <a:ext cx="126720" cy="134280"/>
              </p14:xfrm>
            </p:contentPart>
          </mc:Choice>
          <mc:Fallback>
            <p:pic>
              <p:nvPicPr>
                <p:cNvPr id="31" name="Viết tay 30">
                  <a:extLst>
                    <a:ext uri="{FF2B5EF4-FFF2-40B4-BE49-F238E27FC236}">
                      <a16:creationId xmlns:a16="http://schemas.microsoft.com/office/drawing/2014/main" id="{7B6D00FE-B9AD-2B49-9FD9-06A84F7FF64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43228" y="502186"/>
                  <a:ext cx="157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2" name="Viết tay 31">
                  <a:extLst>
                    <a:ext uri="{FF2B5EF4-FFF2-40B4-BE49-F238E27FC236}">
                      <a16:creationId xmlns:a16="http://schemas.microsoft.com/office/drawing/2014/main" id="{303458F9-9382-5B43-B926-F0FF961A05E4}"/>
                    </a:ext>
                  </a:extLst>
                </p14:cNvPr>
                <p14:cNvContentPartPr/>
                <p14:nvPr/>
              </p14:nvContentPartPr>
              <p14:xfrm>
                <a:off x="1821908" y="286186"/>
                <a:ext cx="90000" cy="79200"/>
              </p14:xfrm>
            </p:contentPart>
          </mc:Choice>
          <mc:Fallback>
            <p:pic>
              <p:nvPicPr>
                <p:cNvPr id="32" name="Viết tay 31">
                  <a:extLst>
                    <a:ext uri="{FF2B5EF4-FFF2-40B4-BE49-F238E27FC236}">
                      <a16:creationId xmlns:a16="http://schemas.microsoft.com/office/drawing/2014/main" id="{303458F9-9382-5B43-B926-F0FF961A05E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06366" y="270776"/>
                  <a:ext cx="120723" cy="1096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3" name="Viết tay 32">
                  <a:extLst>
                    <a:ext uri="{FF2B5EF4-FFF2-40B4-BE49-F238E27FC236}">
                      <a16:creationId xmlns:a16="http://schemas.microsoft.com/office/drawing/2014/main" id="{3B21D948-B824-F14C-9CFA-5650C61C7A3C}"/>
                    </a:ext>
                  </a:extLst>
                </p14:cNvPr>
                <p14:cNvContentPartPr/>
                <p14:nvPr/>
              </p14:nvContentPartPr>
              <p14:xfrm>
                <a:off x="1785188" y="728266"/>
                <a:ext cx="42480" cy="37080"/>
              </p14:xfrm>
            </p:contentPart>
          </mc:Choice>
          <mc:Fallback>
            <p:pic>
              <p:nvPicPr>
                <p:cNvPr id="33" name="Viết tay 32">
                  <a:extLst>
                    <a:ext uri="{FF2B5EF4-FFF2-40B4-BE49-F238E27FC236}">
                      <a16:creationId xmlns:a16="http://schemas.microsoft.com/office/drawing/2014/main" id="{3B21D948-B824-F14C-9CFA-5650C61C7A3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69708" y="712786"/>
                  <a:ext cx="730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5" name="Viết tay 34">
                  <a:extLst>
                    <a:ext uri="{FF2B5EF4-FFF2-40B4-BE49-F238E27FC236}">
                      <a16:creationId xmlns:a16="http://schemas.microsoft.com/office/drawing/2014/main" id="{56621D01-1093-4E4F-9CBB-700FA52C50B8}"/>
                    </a:ext>
                  </a:extLst>
                </p14:cNvPr>
                <p14:cNvContentPartPr/>
                <p14:nvPr/>
              </p14:nvContentPartPr>
              <p14:xfrm>
                <a:off x="2164268" y="586066"/>
                <a:ext cx="147600" cy="132120"/>
              </p14:xfrm>
            </p:contentPart>
          </mc:Choice>
          <mc:Fallback>
            <p:pic>
              <p:nvPicPr>
                <p:cNvPr id="35" name="Viết tay 34">
                  <a:extLst>
                    <a:ext uri="{FF2B5EF4-FFF2-40B4-BE49-F238E27FC236}">
                      <a16:creationId xmlns:a16="http://schemas.microsoft.com/office/drawing/2014/main" id="{56621D01-1093-4E4F-9CBB-700FA52C50B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48826" y="570544"/>
                  <a:ext cx="178126" cy="162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6" name="Viết tay 35">
                  <a:extLst>
                    <a:ext uri="{FF2B5EF4-FFF2-40B4-BE49-F238E27FC236}">
                      <a16:creationId xmlns:a16="http://schemas.microsoft.com/office/drawing/2014/main" id="{0FFC8D69-5E41-C24D-9CA1-200CCB5C831C}"/>
                    </a:ext>
                  </a:extLst>
                </p14:cNvPr>
                <p14:cNvContentPartPr/>
                <p14:nvPr/>
              </p14:nvContentPartPr>
              <p14:xfrm>
                <a:off x="2411588" y="322906"/>
                <a:ext cx="132120" cy="221400"/>
              </p14:xfrm>
            </p:contentPart>
          </mc:Choice>
          <mc:Fallback>
            <p:pic>
              <p:nvPicPr>
                <p:cNvPr id="36" name="Viết tay 35">
                  <a:extLst>
                    <a:ext uri="{FF2B5EF4-FFF2-40B4-BE49-F238E27FC236}">
                      <a16:creationId xmlns:a16="http://schemas.microsoft.com/office/drawing/2014/main" id="{0FFC8D69-5E41-C24D-9CA1-200CCB5C831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96108" y="307426"/>
                  <a:ext cx="162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7" name="Viết tay 36">
                  <a:extLst>
                    <a:ext uri="{FF2B5EF4-FFF2-40B4-BE49-F238E27FC236}">
                      <a16:creationId xmlns:a16="http://schemas.microsoft.com/office/drawing/2014/main" id="{AC7B320D-22F2-0442-9C6D-91F9C92B1C57}"/>
                    </a:ext>
                  </a:extLst>
                </p14:cNvPr>
                <p14:cNvContentPartPr/>
                <p14:nvPr/>
              </p14:nvContentPartPr>
              <p14:xfrm>
                <a:off x="2516708" y="417586"/>
                <a:ext cx="37080" cy="110880"/>
              </p14:xfrm>
            </p:contentPart>
          </mc:Choice>
          <mc:Fallback>
            <p:pic>
              <p:nvPicPr>
                <p:cNvPr id="37" name="Viết tay 36">
                  <a:extLst>
                    <a:ext uri="{FF2B5EF4-FFF2-40B4-BE49-F238E27FC236}">
                      <a16:creationId xmlns:a16="http://schemas.microsoft.com/office/drawing/2014/main" id="{AC7B320D-22F2-0442-9C6D-91F9C92B1C5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01228" y="402106"/>
                  <a:ext cx="67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8" name="Viết tay 37">
                  <a:extLst>
                    <a:ext uri="{FF2B5EF4-FFF2-40B4-BE49-F238E27FC236}">
                      <a16:creationId xmlns:a16="http://schemas.microsoft.com/office/drawing/2014/main" id="{A686414F-ACFA-784A-A8EC-F2B2310D6AC9}"/>
                    </a:ext>
                  </a:extLst>
                </p14:cNvPr>
                <p14:cNvContentPartPr/>
                <p14:nvPr/>
              </p14:nvContentPartPr>
              <p14:xfrm>
                <a:off x="2500868" y="338746"/>
                <a:ext cx="26640" cy="32040"/>
              </p14:xfrm>
            </p:contentPart>
          </mc:Choice>
          <mc:Fallback>
            <p:pic>
              <p:nvPicPr>
                <p:cNvPr id="38" name="Viết tay 37">
                  <a:extLst>
                    <a:ext uri="{FF2B5EF4-FFF2-40B4-BE49-F238E27FC236}">
                      <a16:creationId xmlns:a16="http://schemas.microsoft.com/office/drawing/2014/main" id="{A686414F-ACFA-784A-A8EC-F2B2310D6AC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85388" y="323090"/>
                  <a:ext cx="57240" cy="62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9" name="Viết tay 38">
                  <a:extLst>
                    <a:ext uri="{FF2B5EF4-FFF2-40B4-BE49-F238E27FC236}">
                      <a16:creationId xmlns:a16="http://schemas.microsoft.com/office/drawing/2014/main" id="{F3F2263C-BC94-2C4E-B561-5695E982A2B2}"/>
                    </a:ext>
                  </a:extLst>
                </p14:cNvPr>
                <p14:cNvContentPartPr/>
                <p14:nvPr/>
              </p14:nvContentPartPr>
              <p14:xfrm>
                <a:off x="2590508" y="302026"/>
                <a:ext cx="137160" cy="358200"/>
              </p14:xfrm>
            </p:contentPart>
          </mc:Choice>
          <mc:Fallback>
            <p:pic>
              <p:nvPicPr>
                <p:cNvPr id="39" name="Viết tay 38">
                  <a:extLst>
                    <a:ext uri="{FF2B5EF4-FFF2-40B4-BE49-F238E27FC236}">
                      <a16:creationId xmlns:a16="http://schemas.microsoft.com/office/drawing/2014/main" id="{F3F2263C-BC94-2C4E-B561-5695E982A2B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75028" y="286562"/>
                  <a:ext cx="167760" cy="3887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0" name="Viết tay 39">
                  <a:extLst>
                    <a:ext uri="{FF2B5EF4-FFF2-40B4-BE49-F238E27FC236}">
                      <a16:creationId xmlns:a16="http://schemas.microsoft.com/office/drawing/2014/main" id="{25D80762-D398-474E-91DE-AA88CCEE7670}"/>
                    </a:ext>
                  </a:extLst>
                </p14:cNvPr>
                <p14:cNvContentPartPr/>
                <p14:nvPr/>
              </p14:nvContentPartPr>
              <p14:xfrm>
                <a:off x="2887508" y="412546"/>
                <a:ext cx="155880" cy="37080"/>
              </p14:xfrm>
            </p:contentPart>
          </mc:Choice>
          <mc:Fallback>
            <p:pic>
              <p:nvPicPr>
                <p:cNvPr id="40" name="Viết tay 39">
                  <a:extLst>
                    <a:ext uri="{FF2B5EF4-FFF2-40B4-BE49-F238E27FC236}">
                      <a16:creationId xmlns:a16="http://schemas.microsoft.com/office/drawing/2014/main" id="{25D80762-D398-474E-91DE-AA88CCEE767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72028" y="397215"/>
                  <a:ext cx="186480" cy="673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1" name="Viết tay 40">
                  <a:extLst>
                    <a:ext uri="{FF2B5EF4-FFF2-40B4-BE49-F238E27FC236}">
                      <a16:creationId xmlns:a16="http://schemas.microsoft.com/office/drawing/2014/main" id="{7CB4097B-0AEB-9142-9603-E3D2BB124338}"/>
                    </a:ext>
                  </a:extLst>
                </p14:cNvPr>
                <p14:cNvContentPartPr/>
                <p14:nvPr/>
              </p14:nvContentPartPr>
              <p14:xfrm>
                <a:off x="2911628" y="491386"/>
                <a:ext cx="126720" cy="16200"/>
              </p14:xfrm>
            </p:contentPart>
          </mc:Choice>
          <mc:Fallback>
            <p:pic>
              <p:nvPicPr>
                <p:cNvPr id="41" name="Viết tay 40">
                  <a:extLst>
                    <a:ext uri="{FF2B5EF4-FFF2-40B4-BE49-F238E27FC236}">
                      <a16:creationId xmlns:a16="http://schemas.microsoft.com/office/drawing/2014/main" id="{7CB4097B-0AEB-9142-9603-E3D2BB12433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6148" y="475906"/>
                  <a:ext cx="157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3" name="Viết tay 42">
                  <a:extLst>
                    <a:ext uri="{FF2B5EF4-FFF2-40B4-BE49-F238E27FC236}">
                      <a16:creationId xmlns:a16="http://schemas.microsoft.com/office/drawing/2014/main" id="{364C3C99-AE83-674D-A973-925A99F9AEDB}"/>
                    </a:ext>
                  </a:extLst>
                </p14:cNvPr>
                <p14:cNvContentPartPr/>
                <p14:nvPr/>
              </p14:nvContentPartPr>
              <p14:xfrm>
                <a:off x="3243188" y="280786"/>
                <a:ext cx="226800" cy="205560"/>
              </p14:xfrm>
            </p:contentPart>
          </mc:Choice>
          <mc:Fallback>
            <p:pic>
              <p:nvPicPr>
                <p:cNvPr id="43" name="Viết tay 42">
                  <a:extLst>
                    <a:ext uri="{FF2B5EF4-FFF2-40B4-BE49-F238E27FC236}">
                      <a16:creationId xmlns:a16="http://schemas.microsoft.com/office/drawing/2014/main" id="{364C3C99-AE83-674D-A973-925A99F9AED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27683" y="265306"/>
                  <a:ext cx="257449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5" name="Viết tay 44">
                  <a:extLst>
                    <a:ext uri="{FF2B5EF4-FFF2-40B4-BE49-F238E27FC236}">
                      <a16:creationId xmlns:a16="http://schemas.microsoft.com/office/drawing/2014/main" id="{F5A35BA4-423A-BB4C-987C-0C803F16FF6B}"/>
                    </a:ext>
                  </a:extLst>
                </p14:cNvPr>
                <p14:cNvContentPartPr/>
                <p14:nvPr/>
              </p14:nvContentPartPr>
              <p14:xfrm>
                <a:off x="3480068" y="302026"/>
                <a:ext cx="216360" cy="168840"/>
              </p14:xfrm>
            </p:contentPart>
          </mc:Choice>
          <mc:Fallback>
            <p:pic>
              <p:nvPicPr>
                <p:cNvPr id="45" name="Viết tay 44">
                  <a:extLst>
                    <a:ext uri="{FF2B5EF4-FFF2-40B4-BE49-F238E27FC236}">
                      <a16:creationId xmlns:a16="http://schemas.microsoft.com/office/drawing/2014/main" id="{F5A35BA4-423A-BB4C-987C-0C803F16FF6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64562" y="286546"/>
                  <a:ext cx="247011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6" name="Viết tay 45">
                  <a:extLst>
                    <a:ext uri="{FF2B5EF4-FFF2-40B4-BE49-F238E27FC236}">
                      <a16:creationId xmlns:a16="http://schemas.microsoft.com/office/drawing/2014/main" id="{D50D028E-8B35-1942-A30C-8AF864F3CC3D}"/>
                    </a:ext>
                  </a:extLst>
                </p14:cNvPr>
                <p14:cNvContentPartPr/>
                <p14:nvPr/>
              </p14:nvContentPartPr>
              <p14:xfrm>
                <a:off x="3643508" y="207346"/>
                <a:ext cx="342360" cy="258120"/>
              </p14:xfrm>
            </p:contentPart>
          </mc:Choice>
          <mc:Fallback>
            <p:pic>
              <p:nvPicPr>
                <p:cNvPr id="46" name="Viết tay 45">
                  <a:extLst>
                    <a:ext uri="{FF2B5EF4-FFF2-40B4-BE49-F238E27FC236}">
                      <a16:creationId xmlns:a16="http://schemas.microsoft.com/office/drawing/2014/main" id="{D50D028E-8B35-1942-A30C-8AF864F3CC3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28028" y="191888"/>
                  <a:ext cx="372960" cy="2886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7" name="Viết tay 46">
                  <a:extLst>
                    <a:ext uri="{FF2B5EF4-FFF2-40B4-BE49-F238E27FC236}">
                      <a16:creationId xmlns:a16="http://schemas.microsoft.com/office/drawing/2014/main" id="{B075248A-818A-0F48-B057-C3B48585EFAB}"/>
                    </a:ext>
                  </a:extLst>
                </p14:cNvPr>
                <p14:cNvContentPartPr/>
                <p14:nvPr/>
              </p14:nvContentPartPr>
              <p14:xfrm>
                <a:off x="3953828" y="143986"/>
                <a:ext cx="142560" cy="279360"/>
              </p14:xfrm>
            </p:contentPart>
          </mc:Choice>
          <mc:Fallback>
            <p:pic>
              <p:nvPicPr>
                <p:cNvPr id="47" name="Viết tay 46">
                  <a:extLst>
                    <a:ext uri="{FF2B5EF4-FFF2-40B4-BE49-F238E27FC236}">
                      <a16:creationId xmlns:a16="http://schemas.microsoft.com/office/drawing/2014/main" id="{B075248A-818A-0F48-B057-C3B48585EFA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38348" y="128506"/>
                  <a:ext cx="1731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8" name="Viết tay 47">
                  <a:extLst>
                    <a:ext uri="{FF2B5EF4-FFF2-40B4-BE49-F238E27FC236}">
                      <a16:creationId xmlns:a16="http://schemas.microsoft.com/office/drawing/2014/main" id="{DDFDFEDB-27C1-EF4E-9C16-164F9DB96E46}"/>
                    </a:ext>
                  </a:extLst>
                </p14:cNvPr>
                <p14:cNvContentPartPr/>
                <p14:nvPr/>
              </p14:nvContentPartPr>
              <p14:xfrm>
                <a:off x="4114028" y="302026"/>
                <a:ext cx="187560" cy="137160"/>
              </p14:xfrm>
            </p:contentPart>
          </mc:Choice>
          <mc:Fallback>
            <p:pic>
              <p:nvPicPr>
                <p:cNvPr id="48" name="Viết tay 47">
                  <a:extLst>
                    <a:ext uri="{FF2B5EF4-FFF2-40B4-BE49-F238E27FC236}">
                      <a16:creationId xmlns:a16="http://schemas.microsoft.com/office/drawing/2014/main" id="{DDFDFEDB-27C1-EF4E-9C16-164F9DB96E4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98548" y="286546"/>
                  <a:ext cx="218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9" name="Viết tay 48">
                  <a:extLst>
                    <a:ext uri="{FF2B5EF4-FFF2-40B4-BE49-F238E27FC236}">
                      <a16:creationId xmlns:a16="http://schemas.microsoft.com/office/drawing/2014/main" id="{E20F8DDF-BB07-3F44-8B7F-4BF6AE23BA8B}"/>
                    </a:ext>
                  </a:extLst>
                </p14:cNvPr>
                <p14:cNvContentPartPr/>
                <p14:nvPr/>
              </p14:nvContentPartPr>
              <p14:xfrm>
                <a:off x="4359188" y="380866"/>
                <a:ext cx="16200" cy="121320"/>
              </p14:xfrm>
            </p:contentPart>
          </mc:Choice>
          <mc:Fallback>
            <p:pic>
              <p:nvPicPr>
                <p:cNvPr id="49" name="Viết tay 48">
                  <a:extLst>
                    <a:ext uri="{FF2B5EF4-FFF2-40B4-BE49-F238E27FC236}">
                      <a16:creationId xmlns:a16="http://schemas.microsoft.com/office/drawing/2014/main" id="{E20F8DDF-BB07-3F44-8B7F-4BF6AE23BA8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43708" y="365386"/>
                  <a:ext cx="468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0" name="Viết tay 49">
                  <a:extLst>
                    <a:ext uri="{FF2B5EF4-FFF2-40B4-BE49-F238E27FC236}">
                      <a16:creationId xmlns:a16="http://schemas.microsoft.com/office/drawing/2014/main" id="{5BB19FED-9F98-5E47-AC4F-430E8A05088A}"/>
                    </a:ext>
                  </a:extLst>
                </p14:cNvPr>
                <p14:cNvContentPartPr/>
                <p14:nvPr/>
              </p14:nvContentPartPr>
              <p14:xfrm>
                <a:off x="4459268" y="317866"/>
                <a:ext cx="79200" cy="84600"/>
              </p14:xfrm>
            </p:contentPart>
          </mc:Choice>
          <mc:Fallback>
            <p:pic>
              <p:nvPicPr>
                <p:cNvPr id="50" name="Viết tay 49">
                  <a:extLst>
                    <a:ext uri="{FF2B5EF4-FFF2-40B4-BE49-F238E27FC236}">
                      <a16:creationId xmlns:a16="http://schemas.microsoft.com/office/drawing/2014/main" id="{5BB19FED-9F98-5E47-AC4F-430E8A05088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43858" y="302386"/>
                  <a:ext cx="109662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1" name="Viết tay 50">
                  <a:extLst>
                    <a:ext uri="{FF2B5EF4-FFF2-40B4-BE49-F238E27FC236}">
                      <a16:creationId xmlns:a16="http://schemas.microsoft.com/office/drawing/2014/main" id="{E7CA7F4E-89D6-7D43-BDA6-6180C37500B1}"/>
                    </a:ext>
                  </a:extLst>
                </p14:cNvPr>
                <p14:cNvContentPartPr/>
                <p14:nvPr/>
              </p14:nvContentPartPr>
              <p14:xfrm>
                <a:off x="4401308" y="186106"/>
                <a:ext cx="52920" cy="37080"/>
              </p14:xfrm>
            </p:contentPart>
          </mc:Choice>
          <mc:Fallback>
            <p:pic>
              <p:nvPicPr>
                <p:cNvPr id="51" name="Viết tay 50">
                  <a:extLst>
                    <a:ext uri="{FF2B5EF4-FFF2-40B4-BE49-F238E27FC236}">
                      <a16:creationId xmlns:a16="http://schemas.microsoft.com/office/drawing/2014/main" id="{E7CA7F4E-89D6-7D43-BDA6-6180C37500B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85828" y="170626"/>
                  <a:ext cx="83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2" name="Viết tay 51">
                  <a:extLst>
                    <a:ext uri="{FF2B5EF4-FFF2-40B4-BE49-F238E27FC236}">
                      <a16:creationId xmlns:a16="http://schemas.microsoft.com/office/drawing/2014/main" id="{03BC7B6E-CDDA-3C4A-A16E-4635E9ED9771}"/>
                    </a:ext>
                  </a:extLst>
                </p14:cNvPr>
                <p14:cNvContentPartPr/>
                <p14:nvPr/>
              </p14:nvContentPartPr>
              <p14:xfrm>
                <a:off x="4596068" y="365026"/>
                <a:ext cx="26640" cy="100440"/>
              </p14:xfrm>
            </p:contentPart>
          </mc:Choice>
          <mc:Fallback>
            <p:pic>
              <p:nvPicPr>
                <p:cNvPr id="52" name="Viết tay 51">
                  <a:extLst>
                    <a:ext uri="{FF2B5EF4-FFF2-40B4-BE49-F238E27FC236}">
                      <a16:creationId xmlns:a16="http://schemas.microsoft.com/office/drawing/2014/main" id="{03BC7B6E-CDDA-3C4A-A16E-4635E9ED977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80588" y="349546"/>
                  <a:ext cx="57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3" name="Viết tay 52">
                  <a:extLst>
                    <a:ext uri="{FF2B5EF4-FFF2-40B4-BE49-F238E27FC236}">
                      <a16:creationId xmlns:a16="http://schemas.microsoft.com/office/drawing/2014/main" id="{0DA3B113-365B-0143-B1C7-B2280100D08C}"/>
                    </a:ext>
                  </a:extLst>
                </p14:cNvPr>
                <p14:cNvContentPartPr/>
                <p14:nvPr/>
              </p14:nvContentPartPr>
              <p14:xfrm>
                <a:off x="4727828" y="154426"/>
                <a:ext cx="168840" cy="221400"/>
              </p14:xfrm>
            </p:contentPart>
          </mc:Choice>
          <mc:Fallback>
            <p:pic>
              <p:nvPicPr>
                <p:cNvPr id="53" name="Viết tay 52">
                  <a:extLst>
                    <a:ext uri="{FF2B5EF4-FFF2-40B4-BE49-F238E27FC236}">
                      <a16:creationId xmlns:a16="http://schemas.microsoft.com/office/drawing/2014/main" id="{0DA3B113-365B-0143-B1C7-B2280100D08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712348" y="138946"/>
                  <a:ext cx="199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4" name="Viết tay 53">
                  <a:extLst>
                    <a:ext uri="{FF2B5EF4-FFF2-40B4-BE49-F238E27FC236}">
                      <a16:creationId xmlns:a16="http://schemas.microsoft.com/office/drawing/2014/main" id="{8BFE4A22-8BB1-F248-9120-5E4B4F0DCEE8}"/>
                    </a:ext>
                  </a:extLst>
                </p14:cNvPr>
                <p14:cNvContentPartPr/>
                <p14:nvPr/>
              </p14:nvContentPartPr>
              <p14:xfrm>
                <a:off x="4822508" y="128146"/>
                <a:ext cx="231840" cy="468720"/>
              </p14:xfrm>
            </p:contentPart>
          </mc:Choice>
          <mc:Fallback>
            <p:pic>
              <p:nvPicPr>
                <p:cNvPr id="54" name="Viết tay 53">
                  <a:extLst>
                    <a:ext uri="{FF2B5EF4-FFF2-40B4-BE49-F238E27FC236}">
                      <a16:creationId xmlns:a16="http://schemas.microsoft.com/office/drawing/2014/main" id="{8BFE4A22-8BB1-F248-9120-5E4B4F0DCEE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07052" y="112666"/>
                  <a:ext cx="262393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5" name="Viết tay 54">
                  <a:extLst>
                    <a:ext uri="{FF2B5EF4-FFF2-40B4-BE49-F238E27FC236}">
                      <a16:creationId xmlns:a16="http://schemas.microsoft.com/office/drawing/2014/main" id="{9254BA6D-6B0B-714A-92AD-F24D6976ECA0}"/>
                    </a:ext>
                  </a:extLst>
                </p14:cNvPr>
                <p14:cNvContentPartPr/>
                <p14:nvPr/>
              </p14:nvContentPartPr>
              <p14:xfrm>
                <a:off x="5264588" y="244066"/>
                <a:ext cx="153000" cy="26640"/>
              </p14:xfrm>
            </p:contentPart>
          </mc:Choice>
          <mc:Fallback>
            <p:pic>
              <p:nvPicPr>
                <p:cNvPr id="55" name="Viết tay 54">
                  <a:extLst>
                    <a:ext uri="{FF2B5EF4-FFF2-40B4-BE49-F238E27FC236}">
                      <a16:creationId xmlns:a16="http://schemas.microsoft.com/office/drawing/2014/main" id="{9254BA6D-6B0B-714A-92AD-F24D6976ECA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49108" y="228792"/>
                  <a:ext cx="183600" cy="568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6" name="Viết tay 55">
                  <a:extLst>
                    <a:ext uri="{FF2B5EF4-FFF2-40B4-BE49-F238E27FC236}">
                      <a16:creationId xmlns:a16="http://schemas.microsoft.com/office/drawing/2014/main" id="{39980849-CE5D-3645-A1C6-4FA9446D0666}"/>
                    </a:ext>
                  </a:extLst>
                </p14:cNvPr>
                <p14:cNvContentPartPr/>
                <p14:nvPr/>
              </p14:nvContentPartPr>
              <p14:xfrm>
                <a:off x="5496428" y="191506"/>
                <a:ext cx="205560" cy="194400"/>
              </p14:xfrm>
            </p:contentPart>
          </mc:Choice>
          <mc:Fallback>
            <p:pic>
              <p:nvPicPr>
                <p:cNvPr id="56" name="Viết tay 55">
                  <a:extLst>
                    <a:ext uri="{FF2B5EF4-FFF2-40B4-BE49-F238E27FC236}">
                      <a16:creationId xmlns:a16="http://schemas.microsoft.com/office/drawing/2014/main" id="{39980849-CE5D-3645-A1C6-4FA9446D066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80948" y="176055"/>
                  <a:ext cx="236160" cy="224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7" name="Viết tay 56">
                  <a:extLst>
                    <a:ext uri="{FF2B5EF4-FFF2-40B4-BE49-F238E27FC236}">
                      <a16:creationId xmlns:a16="http://schemas.microsoft.com/office/drawing/2014/main" id="{0B029228-E36B-8946-819C-BB56FF0D1B2B}"/>
                    </a:ext>
                  </a:extLst>
                </p14:cNvPr>
                <p14:cNvContentPartPr/>
                <p14:nvPr/>
              </p14:nvContentPartPr>
              <p14:xfrm>
                <a:off x="5717468" y="207346"/>
                <a:ext cx="99720" cy="137160"/>
              </p14:xfrm>
            </p:contentPart>
          </mc:Choice>
          <mc:Fallback>
            <p:pic>
              <p:nvPicPr>
                <p:cNvPr id="57" name="Viết tay 56">
                  <a:extLst>
                    <a:ext uri="{FF2B5EF4-FFF2-40B4-BE49-F238E27FC236}">
                      <a16:creationId xmlns:a16="http://schemas.microsoft.com/office/drawing/2014/main" id="{0B029228-E36B-8946-819C-BB56FF0D1B2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01988" y="191866"/>
                  <a:ext cx="130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8" name="Viết tay 57">
                  <a:extLst>
                    <a:ext uri="{FF2B5EF4-FFF2-40B4-BE49-F238E27FC236}">
                      <a16:creationId xmlns:a16="http://schemas.microsoft.com/office/drawing/2014/main" id="{2213DE63-EC89-D246-923A-BB48250DEAD2}"/>
                    </a:ext>
                  </a:extLst>
                </p14:cNvPr>
                <p14:cNvContentPartPr/>
                <p14:nvPr/>
              </p14:nvContentPartPr>
              <p14:xfrm>
                <a:off x="5822588" y="80986"/>
                <a:ext cx="258480" cy="255960"/>
              </p14:xfrm>
            </p:contentPart>
          </mc:Choice>
          <mc:Fallback>
            <p:pic>
              <p:nvPicPr>
                <p:cNvPr id="58" name="Viết tay 57">
                  <a:extLst>
                    <a:ext uri="{FF2B5EF4-FFF2-40B4-BE49-F238E27FC236}">
                      <a16:creationId xmlns:a16="http://schemas.microsoft.com/office/drawing/2014/main" id="{2213DE63-EC89-D246-923A-BB48250DEAD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07086" y="65506"/>
                  <a:ext cx="289123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9" name="Viết tay 58">
                  <a:extLst>
                    <a:ext uri="{FF2B5EF4-FFF2-40B4-BE49-F238E27FC236}">
                      <a16:creationId xmlns:a16="http://schemas.microsoft.com/office/drawing/2014/main" id="{16CB9BAA-AFDD-FC45-99CD-47DD0D1A9871}"/>
                    </a:ext>
                  </a:extLst>
                </p14:cNvPr>
                <p14:cNvContentPartPr/>
                <p14:nvPr/>
              </p14:nvContentPartPr>
              <p14:xfrm>
                <a:off x="6127868" y="96826"/>
                <a:ext cx="137160" cy="284760"/>
              </p14:xfrm>
            </p:contentPart>
          </mc:Choice>
          <mc:Fallback>
            <p:pic>
              <p:nvPicPr>
                <p:cNvPr id="59" name="Viết tay 58">
                  <a:extLst>
                    <a:ext uri="{FF2B5EF4-FFF2-40B4-BE49-F238E27FC236}">
                      <a16:creationId xmlns:a16="http://schemas.microsoft.com/office/drawing/2014/main" id="{16CB9BAA-AFDD-FC45-99CD-47DD0D1A987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112388" y="81346"/>
                  <a:ext cx="167760" cy="31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Nhóm 67">
            <a:extLst>
              <a:ext uri="{FF2B5EF4-FFF2-40B4-BE49-F238E27FC236}">
                <a16:creationId xmlns:a16="http://schemas.microsoft.com/office/drawing/2014/main" id="{FD5952AE-12E6-674D-94AE-B34E4857B6C2}"/>
              </a:ext>
            </a:extLst>
          </p:cNvPr>
          <p:cNvGrpSpPr/>
          <p:nvPr/>
        </p:nvGrpSpPr>
        <p:grpSpPr>
          <a:xfrm>
            <a:off x="6317588" y="180706"/>
            <a:ext cx="558360" cy="348120"/>
            <a:chOff x="6317588" y="180706"/>
            <a:chExt cx="558360" cy="34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1" name="Viết tay 60">
                  <a:extLst>
                    <a:ext uri="{FF2B5EF4-FFF2-40B4-BE49-F238E27FC236}">
                      <a16:creationId xmlns:a16="http://schemas.microsoft.com/office/drawing/2014/main" id="{214F0FA4-6C83-214D-B28E-6DAD5A913607}"/>
                    </a:ext>
                  </a:extLst>
                </p14:cNvPr>
                <p14:cNvContentPartPr/>
                <p14:nvPr/>
              </p14:nvContentPartPr>
              <p14:xfrm>
                <a:off x="6317588" y="191506"/>
                <a:ext cx="200520" cy="200520"/>
              </p14:xfrm>
            </p:contentPart>
          </mc:Choice>
          <mc:Fallback>
            <p:pic>
              <p:nvPicPr>
                <p:cNvPr id="61" name="Viết tay 60">
                  <a:extLst>
                    <a:ext uri="{FF2B5EF4-FFF2-40B4-BE49-F238E27FC236}">
                      <a16:creationId xmlns:a16="http://schemas.microsoft.com/office/drawing/2014/main" id="{214F0FA4-6C83-214D-B28E-6DAD5A91360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02108" y="176026"/>
                  <a:ext cx="2311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2" name="Viết tay 61">
                  <a:extLst>
                    <a:ext uri="{FF2B5EF4-FFF2-40B4-BE49-F238E27FC236}">
                      <a16:creationId xmlns:a16="http://schemas.microsoft.com/office/drawing/2014/main" id="{58B9D8EE-88D9-0C42-A491-C24BA6CBEBD0}"/>
                    </a:ext>
                  </a:extLst>
                </p14:cNvPr>
                <p14:cNvContentPartPr/>
                <p14:nvPr/>
              </p14:nvContentPartPr>
              <p14:xfrm>
                <a:off x="6549068" y="344146"/>
                <a:ext cx="26640" cy="153000"/>
              </p14:xfrm>
            </p:contentPart>
          </mc:Choice>
          <mc:Fallback>
            <p:pic>
              <p:nvPicPr>
                <p:cNvPr id="62" name="Viết tay 61">
                  <a:extLst>
                    <a:ext uri="{FF2B5EF4-FFF2-40B4-BE49-F238E27FC236}">
                      <a16:creationId xmlns:a16="http://schemas.microsoft.com/office/drawing/2014/main" id="{58B9D8EE-88D9-0C42-A491-C24BA6CBEBD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533588" y="328666"/>
                  <a:ext cx="57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3" name="Viết tay 62">
                  <a:extLst>
                    <a:ext uri="{FF2B5EF4-FFF2-40B4-BE49-F238E27FC236}">
                      <a16:creationId xmlns:a16="http://schemas.microsoft.com/office/drawing/2014/main" id="{74B0BF80-86D8-8142-9A4A-3D48A1C6EB8E}"/>
                    </a:ext>
                  </a:extLst>
                </p14:cNvPr>
                <p14:cNvContentPartPr/>
                <p14:nvPr/>
              </p14:nvContentPartPr>
              <p14:xfrm>
                <a:off x="6691268" y="180706"/>
                <a:ext cx="90000" cy="194400"/>
              </p14:xfrm>
            </p:contentPart>
          </mc:Choice>
          <mc:Fallback>
            <p:pic>
              <p:nvPicPr>
                <p:cNvPr id="63" name="Viết tay 62">
                  <a:extLst>
                    <a:ext uri="{FF2B5EF4-FFF2-40B4-BE49-F238E27FC236}">
                      <a16:creationId xmlns:a16="http://schemas.microsoft.com/office/drawing/2014/main" id="{74B0BF80-86D8-8142-9A4A-3D48A1C6EB8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75788" y="165226"/>
                  <a:ext cx="120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4" name="Viết tay 63">
                  <a:extLst>
                    <a:ext uri="{FF2B5EF4-FFF2-40B4-BE49-F238E27FC236}">
                      <a16:creationId xmlns:a16="http://schemas.microsoft.com/office/drawing/2014/main" id="{AA036245-B2C8-2C4D-B61D-59D88FC48C79}"/>
                    </a:ext>
                  </a:extLst>
                </p14:cNvPr>
                <p14:cNvContentPartPr/>
                <p14:nvPr/>
              </p14:nvContentPartPr>
              <p14:xfrm>
                <a:off x="6833468" y="328306"/>
                <a:ext cx="42480" cy="200520"/>
              </p14:xfrm>
            </p:contentPart>
          </mc:Choice>
          <mc:Fallback>
            <p:pic>
              <p:nvPicPr>
                <p:cNvPr id="64" name="Viết tay 63">
                  <a:extLst>
                    <a:ext uri="{FF2B5EF4-FFF2-40B4-BE49-F238E27FC236}">
                      <a16:creationId xmlns:a16="http://schemas.microsoft.com/office/drawing/2014/main" id="{AA036245-B2C8-2C4D-B61D-59D88FC48C7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817988" y="312826"/>
                  <a:ext cx="7308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Nhóm 66">
            <a:extLst>
              <a:ext uri="{FF2B5EF4-FFF2-40B4-BE49-F238E27FC236}">
                <a16:creationId xmlns:a16="http://schemas.microsoft.com/office/drawing/2014/main" id="{BB880DAB-2688-2D45-8B4F-EE4366C45D73}"/>
              </a:ext>
            </a:extLst>
          </p:cNvPr>
          <p:cNvGrpSpPr/>
          <p:nvPr/>
        </p:nvGrpSpPr>
        <p:grpSpPr>
          <a:xfrm>
            <a:off x="7091228" y="86026"/>
            <a:ext cx="379080" cy="510840"/>
            <a:chOff x="7091228" y="86026"/>
            <a:chExt cx="37908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5" name="Viết tay 64">
                  <a:extLst>
                    <a:ext uri="{FF2B5EF4-FFF2-40B4-BE49-F238E27FC236}">
                      <a16:creationId xmlns:a16="http://schemas.microsoft.com/office/drawing/2014/main" id="{807C702C-DB39-894B-9E0F-138998A0CEA7}"/>
                    </a:ext>
                  </a:extLst>
                </p14:cNvPr>
                <p14:cNvContentPartPr/>
                <p14:nvPr/>
              </p14:nvContentPartPr>
              <p14:xfrm>
                <a:off x="7091228" y="123106"/>
                <a:ext cx="179280" cy="200520"/>
              </p14:xfrm>
            </p:contentPart>
          </mc:Choice>
          <mc:Fallback>
            <p:pic>
              <p:nvPicPr>
                <p:cNvPr id="65" name="Viết tay 64">
                  <a:extLst>
                    <a:ext uri="{FF2B5EF4-FFF2-40B4-BE49-F238E27FC236}">
                      <a16:creationId xmlns:a16="http://schemas.microsoft.com/office/drawing/2014/main" id="{807C702C-DB39-894B-9E0F-138998A0CEA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75748" y="107626"/>
                  <a:ext cx="2098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6" name="Viết tay 65">
                  <a:extLst>
                    <a:ext uri="{FF2B5EF4-FFF2-40B4-BE49-F238E27FC236}">
                      <a16:creationId xmlns:a16="http://schemas.microsoft.com/office/drawing/2014/main" id="{A92FD102-C63E-2248-B208-9F4748680BDA}"/>
                    </a:ext>
                  </a:extLst>
                </p14:cNvPr>
                <p14:cNvContentPartPr/>
                <p14:nvPr/>
              </p14:nvContentPartPr>
              <p14:xfrm>
                <a:off x="7170428" y="86026"/>
                <a:ext cx="299880" cy="510840"/>
              </p14:xfrm>
            </p:contentPart>
          </mc:Choice>
          <mc:Fallback>
            <p:pic>
              <p:nvPicPr>
                <p:cNvPr id="66" name="Viết tay 65">
                  <a:extLst>
                    <a:ext uri="{FF2B5EF4-FFF2-40B4-BE49-F238E27FC236}">
                      <a16:creationId xmlns:a16="http://schemas.microsoft.com/office/drawing/2014/main" id="{A92FD102-C63E-2248-B208-9F4748680BD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54948" y="70546"/>
                  <a:ext cx="330480" cy="54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9" name="Viết tay 68">
                <a:extLst>
                  <a:ext uri="{FF2B5EF4-FFF2-40B4-BE49-F238E27FC236}">
                    <a16:creationId xmlns:a16="http://schemas.microsoft.com/office/drawing/2014/main" id="{9006F804-C84C-DC48-801F-B11E2662EB5D}"/>
                  </a:ext>
                </a:extLst>
              </p14:cNvPr>
              <p14:cNvContentPartPr/>
              <p14:nvPr/>
            </p14:nvContentPartPr>
            <p14:xfrm>
              <a:off x="4006388" y="1239106"/>
              <a:ext cx="1194840" cy="3964320"/>
            </p14:xfrm>
          </p:contentPart>
        </mc:Choice>
        <mc:Fallback>
          <p:pic>
            <p:nvPicPr>
              <p:cNvPr id="69" name="Viết tay 68">
                <a:extLst>
                  <a:ext uri="{FF2B5EF4-FFF2-40B4-BE49-F238E27FC236}">
                    <a16:creationId xmlns:a16="http://schemas.microsoft.com/office/drawing/2014/main" id="{9006F804-C84C-DC48-801F-B11E2662EB5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970388" y="1167106"/>
                <a:ext cx="1266480" cy="41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83" name="Viết tay 82">
                <a:extLst>
                  <a:ext uri="{FF2B5EF4-FFF2-40B4-BE49-F238E27FC236}">
                    <a16:creationId xmlns:a16="http://schemas.microsoft.com/office/drawing/2014/main" id="{D2E18A04-D193-4D4E-91B7-A75FC4CBA918}"/>
                  </a:ext>
                </a:extLst>
              </p14:cNvPr>
              <p14:cNvContentPartPr/>
              <p14:nvPr/>
            </p14:nvContentPartPr>
            <p14:xfrm>
              <a:off x="4270988" y="975586"/>
              <a:ext cx="110880" cy="284040"/>
            </p14:xfrm>
          </p:contentPart>
        </mc:Choice>
        <mc:Fallback>
          <p:pic>
            <p:nvPicPr>
              <p:cNvPr id="83" name="Viết tay 82">
                <a:extLst>
                  <a:ext uri="{FF2B5EF4-FFF2-40B4-BE49-F238E27FC236}">
                    <a16:creationId xmlns:a16="http://schemas.microsoft.com/office/drawing/2014/main" id="{D2E18A04-D193-4D4E-91B7-A75FC4CBA91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255508" y="960106"/>
                <a:ext cx="141480" cy="31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Nhóm 85">
            <a:extLst>
              <a:ext uri="{FF2B5EF4-FFF2-40B4-BE49-F238E27FC236}">
                <a16:creationId xmlns:a16="http://schemas.microsoft.com/office/drawing/2014/main" id="{2D0E8AE8-4351-CE46-AA69-9571890DD4D1}"/>
              </a:ext>
            </a:extLst>
          </p:cNvPr>
          <p:cNvGrpSpPr/>
          <p:nvPr/>
        </p:nvGrpSpPr>
        <p:grpSpPr>
          <a:xfrm>
            <a:off x="2202068" y="1944346"/>
            <a:ext cx="241920" cy="300600"/>
            <a:chOff x="2202068" y="1944346"/>
            <a:chExt cx="241920" cy="30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4" name="Viết tay 83">
                  <a:extLst>
                    <a:ext uri="{FF2B5EF4-FFF2-40B4-BE49-F238E27FC236}">
                      <a16:creationId xmlns:a16="http://schemas.microsoft.com/office/drawing/2014/main" id="{C900F353-3527-8E47-9453-CE6734594130}"/>
                    </a:ext>
                  </a:extLst>
                </p14:cNvPr>
                <p14:cNvContentPartPr/>
                <p14:nvPr/>
              </p14:nvContentPartPr>
              <p14:xfrm>
                <a:off x="2202068" y="1944346"/>
                <a:ext cx="241920" cy="210960"/>
              </p14:xfrm>
            </p:contentPart>
          </mc:Choice>
          <mc:Fallback>
            <p:pic>
              <p:nvPicPr>
                <p:cNvPr id="84" name="Viết tay 83">
                  <a:extLst>
                    <a:ext uri="{FF2B5EF4-FFF2-40B4-BE49-F238E27FC236}">
                      <a16:creationId xmlns:a16="http://schemas.microsoft.com/office/drawing/2014/main" id="{C900F353-3527-8E47-9453-CE673459413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186588" y="1928840"/>
                  <a:ext cx="272520" cy="2416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5" name="Viết tay 84">
                  <a:extLst>
                    <a:ext uri="{FF2B5EF4-FFF2-40B4-BE49-F238E27FC236}">
                      <a16:creationId xmlns:a16="http://schemas.microsoft.com/office/drawing/2014/main" id="{7E046480-5C8B-9346-9453-788691CAF684}"/>
                    </a:ext>
                  </a:extLst>
                </p14:cNvPr>
                <p14:cNvContentPartPr/>
                <p14:nvPr/>
              </p14:nvContentPartPr>
              <p14:xfrm>
                <a:off x="2260028" y="1976026"/>
                <a:ext cx="168840" cy="268920"/>
              </p14:xfrm>
            </p:contentPart>
          </mc:Choice>
          <mc:Fallback>
            <p:pic>
              <p:nvPicPr>
                <p:cNvPr id="85" name="Viết tay 84">
                  <a:extLst>
                    <a:ext uri="{FF2B5EF4-FFF2-40B4-BE49-F238E27FC236}">
                      <a16:creationId xmlns:a16="http://schemas.microsoft.com/office/drawing/2014/main" id="{7E046480-5C8B-9346-9453-788691CAF68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44548" y="1960546"/>
                  <a:ext cx="199440" cy="29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Nhóm 92">
            <a:extLst>
              <a:ext uri="{FF2B5EF4-FFF2-40B4-BE49-F238E27FC236}">
                <a16:creationId xmlns:a16="http://schemas.microsoft.com/office/drawing/2014/main" id="{4198C151-E7FA-E448-9EA2-8EE546FCEF79}"/>
              </a:ext>
            </a:extLst>
          </p:cNvPr>
          <p:cNvGrpSpPr/>
          <p:nvPr/>
        </p:nvGrpSpPr>
        <p:grpSpPr>
          <a:xfrm>
            <a:off x="5534228" y="2944426"/>
            <a:ext cx="942840" cy="442440"/>
            <a:chOff x="5534228" y="2944426"/>
            <a:chExt cx="94284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0" name="Viết tay 89">
                  <a:extLst>
                    <a:ext uri="{FF2B5EF4-FFF2-40B4-BE49-F238E27FC236}">
                      <a16:creationId xmlns:a16="http://schemas.microsoft.com/office/drawing/2014/main" id="{190BCB07-B2F4-A447-BF22-801FD92FA61A}"/>
                    </a:ext>
                  </a:extLst>
                </p14:cNvPr>
                <p14:cNvContentPartPr/>
                <p14:nvPr/>
              </p14:nvContentPartPr>
              <p14:xfrm>
                <a:off x="5534228" y="2944426"/>
                <a:ext cx="263520" cy="442440"/>
              </p14:xfrm>
            </p:contentPart>
          </mc:Choice>
          <mc:Fallback>
            <p:pic>
              <p:nvPicPr>
                <p:cNvPr id="90" name="Viết tay 89">
                  <a:extLst>
                    <a:ext uri="{FF2B5EF4-FFF2-40B4-BE49-F238E27FC236}">
                      <a16:creationId xmlns:a16="http://schemas.microsoft.com/office/drawing/2014/main" id="{190BCB07-B2F4-A447-BF22-801FD92FA61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18769" y="2928946"/>
                  <a:ext cx="294078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1" name="Viết tay 90">
                  <a:extLst>
                    <a:ext uri="{FF2B5EF4-FFF2-40B4-BE49-F238E27FC236}">
                      <a16:creationId xmlns:a16="http://schemas.microsoft.com/office/drawing/2014/main" id="{13F4EDC3-2979-054C-8266-699F1A6B603A}"/>
                    </a:ext>
                  </a:extLst>
                </p14:cNvPr>
                <p14:cNvContentPartPr/>
                <p14:nvPr/>
              </p14:nvContentPartPr>
              <p14:xfrm>
                <a:off x="5929148" y="3047026"/>
                <a:ext cx="47880" cy="219240"/>
              </p14:xfrm>
            </p:contentPart>
          </mc:Choice>
          <mc:Fallback>
            <p:pic>
              <p:nvPicPr>
                <p:cNvPr id="91" name="Viết tay 90">
                  <a:extLst>
                    <a:ext uri="{FF2B5EF4-FFF2-40B4-BE49-F238E27FC236}">
                      <a16:creationId xmlns:a16="http://schemas.microsoft.com/office/drawing/2014/main" id="{13F4EDC3-2979-054C-8266-699F1A6B603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913668" y="3031546"/>
                  <a:ext cx="784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2" name="Viết tay 91">
                  <a:extLst>
                    <a:ext uri="{FF2B5EF4-FFF2-40B4-BE49-F238E27FC236}">
                      <a16:creationId xmlns:a16="http://schemas.microsoft.com/office/drawing/2014/main" id="{424EA013-A14E-8C4C-8C47-0509539E6FD3}"/>
                    </a:ext>
                  </a:extLst>
                </p14:cNvPr>
                <p14:cNvContentPartPr/>
                <p14:nvPr/>
              </p14:nvContentPartPr>
              <p14:xfrm>
                <a:off x="5977028" y="3023626"/>
                <a:ext cx="500040" cy="247680"/>
              </p14:xfrm>
            </p:contentPart>
          </mc:Choice>
          <mc:Fallback>
            <p:pic>
              <p:nvPicPr>
                <p:cNvPr id="92" name="Viết tay 91">
                  <a:extLst>
                    <a:ext uri="{FF2B5EF4-FFF2-40B4-BE49-F238E27FC236}">
                      <a16:creationId xmlns:a16="http://schemas.microsoft.com/office/drawing/2014/main" id="{424EA013-A14E-8C4C-8C47-0509539E6FD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961548" y="3008146"/>
                  <a:ext cx="53064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Nhóm 94">
            <a:extLst>
              <a:ext uri="{FF2B5EF4-FFF2-40B4-BE49-F238E27FC236}">
                <a16:creationId xmlns:a16="http://schemas.microsoft.com/office/drawing/2014/main" id="{B7605C0F-AA29-2F4A-957C-637D2B03194D}"/>
              </a:ext>
            </a:extLst>
          </p:cNvPr>
          <p:cNvGrpSpPr/>
          <p:nvPr/>
        </p:nvGrpSpPr>
        <p:grpSpPr>
          <a:xfrm>
            <a:off x="7549148" y="88546"/>
            <a:ext cx="1563840" cy="519120"/>
            <a:chOff x="7549148" y="88546"/>
            <a:chExt cx="1563840" cy="51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Viết tay 69">
                  <a:extLst>
                    <a:ext uri="{FF2B5EF4-FFF2-40B4-BE49-F238E27FC236}">
                      <a16:creationId xmlns:a16="http://schemas.microsoft.com/office/drawing/2014/main" id="{9E9D47D3-35E8-434C-B25B-04638EB7ACE9}"/>
                    </a:ext>
                  </a:extLst>
                </p14:cNvPr>
                <p14:cNvContentPartPr/>
                <p14:nvPr/>
              </p14:nvContentPartPr>
              <p14:xfrm>
                <a:off x="7549148" y="212386"/>
                <a:ext cx="210960" cy="32040"/>
              </p14:xfrm>
            </p:contentPart>
          </mc:Choice>
          <mc:Fallback>
            <p:pic>
              <p:nvPicPr>
                <p:cNvPr id="70" name="Viết tay 69">
                  <a:extLst>
                    <a:ext uri="{FF2B5EF4-FFF2-40B4-BE49-F238E27FC236}">
                      <a16:creationId xmlns:a16="http://schemas.microsoft.com/office/drawing/2014/main" id="{9E9D47D3-35E8-434C-B25B-04638EB7ACE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533668" y="196730"/>
                  <a:ext cx="241560" cy="62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Viết tay 70">
                  <a:extLst>
                    <a:ext uri="{FF2B5EF4-FFF2-40B4-BE49-F238E27FC236}">
                      <a16:creationId xmlns:a16="http://schemas.microsoft.com/office/drawing/2014/main" id="{BF0EE80C-C9F6-1C43-BF78-B1FE35FDD73D}"/>
                    </a:ext>
                  </a:extLst>
                </p14:cNvPr>
                <p14:cNvContentPartPr/>
                <p14:nvPr/>
              </p14:nvContentPartPr>
              <p14:xfrm>
                <a:off x="7654628" y="170266"/>
                <a:ext cx="47880" cy="168840"/>
              </p14:xfrm>
            </p:contentPart>
          </mc:Choice>
          <mc:Fallback>
            <p:pic>
              <p:nvPicPr>
                <p:cNvPr id="71" name="Viết tay 70">
                  <a:extLst>
                    <a:ext uri="{FF2B5EF4-FFF2-40B4-BE49-F238E27FC236}">
                      <a16:creationId xmlns:a16="http://schemas.microsoft.com/office/drawing/2014/main" id="{BF0EE80C-C9F6-1C43-BF78-B1FE35FDD73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39148" y="154786"/>
                  <a:ext cx="784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Viết tay 71">
                  <a:extLst>
                    <a:ext uri="{FF2B5EF4-FFF2-40B4-BE49-F238E27FC236}">
                      <a16:creationId xmlns:a16="http://schemas.microsoft.com/office/drawing/2014/main" id="{18B93DF6-29D7-C548-BAED-78FB126D5C33}"/>
                    </a:ext>
                  </a:extLst>
                </p14:cNvPr>
                <p14:cNvContentPartPr/>
                <p14:nvPr/>
              </p14:nvContentPartPr>
              <p14:xfrm>
                <a:off x="7838948" y="201946"/>
                <a:ext cx="189720" cy="105480"/>
              </p14:xfrm>
            </p:contentPart>
          </mc:Choice>
          <mc:Fallback>
            <p:pic>
              <p:nvPicPr>
                <p:cNvPr id="72" name="Viết tay 71">
                  <a:extLst>
                    <a:ext uri="{FF2B5EF4-FFF2-40B4-BE49-F238E27FC236}">
                      <a16:creationId xmlns:a16="http://schemas.microsoft.com/office/drawing/2014/main" id="{18B93DF6-29D7-C548-BAED-78FB126D5C3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823497" y="186519"/>
                  <a:ext cx="220262" cy="135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Viết tay 72">
                  <a:extLst>
                    <a:ext uri="{FF2B5EF4-FFF2-40B4-BE49-F238E27FC236}">
                      <a16:creationId xmlns:a16="http://schemas.microsoft.com/office/drawing/2014/main" id="{58C5DA2B-1EDF-8744-AB89-ACCB5FF25CDA}"/>
                    </a:ext>
                  </a:extLst>
                </p14:cNvPr>
                <p14:cNvContentPartPr/>
                <p14:nvPr/>
              </p14:nvContentPartPr>
              <p14:xfrm>
                <a:off x="8017868" y="201946"/>
                <a:ext cx="47880" cy="340200"/>
              </p14:xfrm>
            </p:contentPart>
          </mc:Choice>
          <mc:Fallback>
            <p:pic>
              <p:nvPicPr>
                <p:cNvPr id="73" name="Viết tay 72">
                  <a:extLst>
                    <a:ext uri="{FF2B5EF4-FFF2-40B4-BE49-F238E27FC236}">
                      <a16:creationId xmlns:a16="http://schemas.microsoft.com/office/drawing/2014/main" id="{58C5DA2B-1EDF-8744-AB89-ACCB5FF25CD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002388" y="186466"/>
                  <a:ext cx="784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Viết tay 73">
                  <a:extLst>
                    <a:ext uri="{FF2B5EF4-FFF2-40B4-BE49-F238E27FC236}">
                      <a16:creationId xmlns:a16="http://schemas.microsoft.com/office/drawing/2014/main" id="{9112C8B5-472A-6A4B-9EE0-281EE4F0B7D9}"/>
                    </a:ext>
                  </a:extLst>
                </p14:cNvPr>
                <p14:cNvContentPartPr/>
                <p14:nvPr/>
              </p14:nvContentPartPr>
              <p14:xfrm>
                <a:off x="8033708" y="207346"/>
                <a:ext cx="83880" cy="92880"/>
              </p14:xfrm>
            </p:contentPart>
          </mc:Choice>
          <mc:Fallback>
            <p:pic>
              <p:nvPicPr>
                <p:cNvPr id="74" name="Viết tay 73">
                  <a:extLst>
                    <a:ext uri="{FF2B5EF4-FFF2-40B4-BE49-F238E27FC236}">
                      <a16:creationId xmlns:a16="http://schemas.microsoft.com/office/drawing/2014/main" id="{9112C8B5-472A-6A4B-9EE0-281EE4F0B7D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18228" y="191866"/>
                  <a:ext cx="114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Viết tay 74">
                  <a:extLst>
                    <a:ext uri="{FF2B5EF4-FFF2-40B4-BE49-F238E27FC236}">
                      <a16:creationId xmlns:a16="http://schemas.microsoft.com/office/drawing/2014/main" id="{B86C4A6F-3AB2-624C-87BB-DE86CBA86945}"/>
                    </a:ext>
                  </a:extLst>
                </p14:cNvPr>
                <p14:cNvContentPartPr/>
                <p14:nvPr/>
              </p14:nvContentPartPr>
              <p14:xfrm>
                <a:off x="8144228" y="191506"/>
                <a:ext cx="189720" cy="416160"/>
              </p14:xfrm>
            </p:contentPart>
          </mc:Choice>
          <mc:Fallback>
            <p:pic>
              <p:nvPicPr>
                <p:cNvPr id="75" name="Viết tay 74">
                  <a:extLst>
                    <a:ext uri="{FF2B5EF4-FFF2-40B4-BE49-F238E27FC236}">
                      <a16:creationId xmlns:a16="http://schemas.microsoft.com/office/drawing/2014/main" id="{B86C4A6F-3AB2-624C-87BB-DE86CBA8694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28777" y="176026"/>
                  <a:ext cx="220262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Viết tay 75">
                  <a:extLst>
                    <a:ext uri="{FF2B5EF4-FFF2-40B4-BE49-F238E27FC236}">
                      <a16:creationId xmlns:a16="http://schemas.microsoft.com/office/drawing/2014/main" id="{DFC94ADD-77D5-0C42-AA6B-5A6D268B2E93}"/>
                    </a:ext>
                  </a:extLst>
                </p14:cNvPr>
                <p14:cNvContentPartPr/>
                <p14:nvPr/>
              </p14:nvContentPartPr>
              <p14:xfrm>
                <a:off x="8354828" y="186106"/>
                <a:ext cx="137160" cy="142560"/>
              </p14:xfrm>
            </p:contentPart>
          </mc:Choice>
          <mc:Fallback>
            <p:pic>
              <p:nvPicPr>
                <p:cNvPr id="76" name="Viết tay 75">
                  <a:extLst>
                    <a:ext uri="{FF2B5EF4-FFF2-40B4-BE49-F238E27FC236}">
                      <a16:creationId xmlns:a16="http://schemas.microsoft.com/office/drawing/2014/main" id="{DFC94ADD-77D5-0C42-AA6B-5A6D268B2E9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39348" y="170587"/>
                  <a:ext cx="167760" cy="1732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Viết tay 76">
                  <a:extLst>
                    <a:ext uri="{FF2B5EF4-FFF2-40B4-BE49-F238E27FC236}">
                      <a16:creationId xmlns:a16="http://schemas.microsoft.com/office/drawing/2014/main" id="{59ADE408-E158-DA41-86A5-5CC189776714}"/>
                    </a:ext>
                  </a:extLst>
                </p14:cNvPr>
                <p14:cNvContentPartPr/>
                <p14:nvPr/>
              </p14:nvContentPartPr>
              <p14:xfrm>
                <a:off x="8523308" y="186106"/>
                <a:ext cx="174240" cy="142560"/>
              </p14:xfrm>
            </p:contentPart>
          </mc:Choice>
          <mc:Fallback>
            <p:pic>
              <p:nvPicPr>
                <p:cNvPr id="77" name="Viết tay 76">
                  <a:extLst>
                    <a:ext uri="{FF2B5EF4-FFF2-40B4-BE49-F238E27FC236}">
                      <a16:creationId xmlns:a16="http://schemas.microsoft.com/office/drawing/2014/main" id="{59ADE408-E158-DA41-86A5-5CC18977671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07828" y="170587"/>
                  <a:ext cx="204840" cy="1732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Viết tay 77">
                  <a:extLst>
                    <a:ext uri="{FF2B5EF4-FFF2-40B4-BE49-F238E27FC236}">
                      <a16:creationId xmlns:a16="http://schemas.microsoft.com/office/drawing/2014/main" id="{FDCFB335-DBB7-DF48-9DF3-1D34F0027250}"/>
                    </a:ext>
                  </a:extLst>
                </p14:cNvPr>
                <p14:cNvContentPartPr/>
                <p14:nvPr/>
              </p14:nvContentPartPr>
              <p14:xfrm>
                <a:off x="8702228" y="217786"/>
                <a:ext cx="147600" cy="110880"/>
              </p14:xfrm>
            </p:contentPart>
          </mc:Choice>
          <mc:Fallback>
            <p:pic>
              <p:nvPicPr>
                <p:cNvPr id="78" name="Viết tay 77">
                  <a:extLst>
                    <a:ext uri="{FF2B5EF4-FFF2-40B4-BE49-F238E27FC236}">
                      <a16:creationId xmlns:a16="http://schemas.microsoft.com/office/drawing/2014/main" id="{FDCFB335-DBB7-DF48-9DF3-1D34F002725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686786" y="202306"/>
                  <a:ext cx="178126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Viết tay 78">
                  <a:extLst>
                    <a:ext uri="{FF2B5EF4-FFF2-40B4-BE49-F238E27FC236}">
                      <a16:creationId xmlns:a16="http://schemas.microsoft.com/office/drawing/2014/main" id="{A62F14E7-16D7-C942-971A-42F1A6A9EEF9}"/>
                    </a:ext>
                  </a:extLst>
                </p14:cNvPr>
                <p14:cNvContentPartPr/>
                <p14:nvPr/>
              </p14:nvContentPartPr>
              <p14:xfrm>
                <a:off x="8823188" y="88546"/>
                <a:ext cx="42480" cy="213840"/>
              </p14:xfrm>
            </p:contentPart>
          </mc:Choice>
          <mc:Fallback>
            <p:pic>
              <p:nvPicPr>
                <p:cNvPr id="79" name="Viết tay 78">
                  <a:extLst>
                    <a:ext uri="{FF2B5EF4-FFF2-40B4-BE49-F238E27FC236}">
                      <a16:creationId xmlns:a16="http://schemas.microsoft.com/office/drawing/2014/main" id="{A62F14E7-16D7-C942-971A-42F1A6A9EEF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807708" y="73066"/>
                  <a:ext cx="730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Viết tay 79">
                  <a:extLst>
                    <a:ext uri="{FF2B5EF4-FFF2-40B4-BE49-F238E27FC236}">
                      <a16:creationId xmlns:a16="http://schemas.microsoft.com/office/drawing/2014/main" id="{7361B03B-1522-BC4C-8E88-EAB199C7D084}"/>
                    </a:ext>
                  </a:extLst>
                </p14:cNvPr>
                <p14:cNvContentPartPr/>
                <p14:nvPr/>
              </p14:nvContentPartPr>
              <p14:xfrm>
                <a:off x="8849468" y="201946"/>
                <a:ext cx="147600" cy="121320"/>
              </p14:xfrm>
            </p:contentPart>
          </mc:Choice>
          <mc:Fallback>
            <p:pic>
              <p:nvPicPr>
                <p:cNvPr id="80" name="Viết tay 79">
                  <a:extLst>
                    <a:ext uri="{FF2B5EF4-FFF2-40B4-BE49-F238E27FC236}">
                      <a16:creationId xmlns:a16="http://schemas.microsoft.com/office/drawing/2014/main" id="{7361B03B-1522-BC4C-8E88-EAB199C7D08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833988" y="186512"/>
                  <a:ext cx="178200" cy="1518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Viết tay 80">
                  <a:extLst>
                    <a:ext uri="{FF2B5EF4-FFF2-40B4-BE49-F238E27FC236}">
                      <a16:creationId xmlns:a16="http://schemas.microsoft.com/office/drawing/2014/main" id="{972927C2-8DDD-6643-90BC-94A95E2A4199}"/>
                    </a:ext>
                  </a:extLst>
                </p14:cNvPr>
                <p14:cNvContentPartPr/>
                <p14:nvPr/>
              </p14:nvContentPartPr>
              <p14:xfrm>
                <a:off x="9080948" y="312466"/>
                <a:ext cx="32040" cy="37080"/>
              </p14:xfrm>
            </p:contentPart>
          </mc:Choice>
          <mc:Fallback>
            <p:pic>
              <p:nvPicPr>
                <p:cNvPr id="81" name="Viết tay 80">
                  <a:extLst>
                    <a:ext uri="{FF2B5EF4-FFF2-40B4-BE49-F238E27FC236}">
                      <a16:creationId xmlns:a16="http://schemas.microsoft.com/office/drawing/2014/main" id="{972927C2-8DDD-6643-90BC-94A95E2A419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065468" y="296986"/>
                  <a:ext cx="626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4" name="Viết tay 93">
                  <a:extLst>
                    <a:ext uri="{FF2B5EF4-FFF2-40B4-BE49-F238E27FC236}">
                      <a16:creationId xmlns:a16="http://schemas.microsoft.com/office/drawing/2014/main" id="{F96066FD-705D-6143-817D-43436E01D952}"/>
                    </a:ext>
                  </a:extLst>
                </p14:cNvPr>
                <p14:cNvContentPartPr/>
                <p14:nvPr/>
              </p14:nvContentPartPr>
              <p14:xfrm>
                <a:off x="7887188" y="438826"/>
                <a:ext cx="1184760" cy="47880"/>
              </p14:xfrm>
            </p:contentPart>
          </mc:Choice>
          <mc:Fallback>
            <p:pic>
              <p:nvPicPr>
                <p:cNvPr id="94" name="Viết tay 93">
                  <a:extLst>
                    <a:ext uri="{FF2B5EF4-FFF2-40B4-BE49-F238E27FC236}">
                      <a16:creationId xmlns:a16="http://schemas.microsoft.com/office/drawing/2014/main" id="{F96066FD-705D-6143-817D-43436E01D95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71708" y="423346"/>
                  <a:ext cx="1215360" cy="7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96" name="Viết tay 95">
                <a:extLst>
                  <a:ext uri="{FF2B5EF4-FFF2-40B4-BE49-F238E27FC236}">
                    <a16:creationId xmlns:a16="http://schemas.microsoft.com/office/drawing/2014/main" id="{F824CC78-260F-6146-857B-09343E037E89}"/>
                  </a:ext>
                </a:extLst>
              </p14:cNvPr>
              <p14:cNvContentPartPr/>
              <p14:nvPr/>
            </p14:nvContentPartPr>
            <p14:xfrm>
              <a:off x="4302308" y="5018746"/>
              <a:ext cx="16200" cy="21240"/>
            </p14:xfrm>
          </p:contentPart>
        </mc:Choice>
        <mc:Fallback>
          <p:pic>
            <p:nvPicPr>
              <p:cNvPr id="96" name="Viết tay 95">
                <a:extLst>
                  <a:ext uri="{FF2B5EF4-FFF2-40B4-BE49-F238E27FC236}">
                    <a16:creationId xmlns:a16="http://schemas.microsoft.com/office/drawing/2014/main" id="{F824CC78-260F-6146-857B-09343E037E8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286828" y="5003524"/>
                <a:ext cx="46800" cy="5133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Nhóm 105">
            <a:extLst>
              <a:ext uri="{FF2B5EF4-FFF2-40B4-BE49-F238E27FC236}">
                <a16:creationId xmlns:a16="http://schemas.microsoft.com/office/drawing/2014/main" id="{49FDB2B3-D473-DF43-955E-63F3E7EF6A24}"/>
              </a:ext>
            </a:extLst>
          </p:cNvPr>
          <p:cNvGrpSpPr/>
          <p:nvPr/>
        </p:nvGrpSpPr>
        <p:grpSpPr>
          <a:xfrm>
            <a:off x="4169828" y="1623946"/>
            <a:ext cx="1490400" cy="3300480"/>
            <a:chOff x="4169828" y="1623946"/>
            <a:chExt cx="1490400" cy="330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3" name="Viết tay 12">
                  <a:extLst>
                    <a:ext uri="{FF2B5EF4-FFF2-40B4-BE49-F238E27FC236}">
                      <a16:creationId xmlns:a16="http://schemas.microsoft.com/office/drawing/2014/main" id="{227A7CEF-CE3B-8C4E-8D88-D2E823FFE41B}"/>
                    </a:ext>
                  </a:extLst>
                </p14:cNvPr>
                <p14:cNvContentPartPr/>
                <p14:nvPr/>
              </p14:nvContentPartPr>
              <p14:xfrm>
                <a:off x="4211948" y="4502866"/>
                <a:ext cx="416160" cy="421560"/>
              </p14:xfrm>
            </p:contentPart>
          </mc:Choice>
          <mc:Fallback>
            <p:pic>
              <p:nvPicPr>
                <p:cNvPr id="13" name="Viết tay 12">
                  <a:extLst>
                    <a:ext uri="{FF2B5EF4-FFF2-40B4-BE49-F238E27FC236}">
                      <a16:creationId xmlns:a16="http://schemas.microsoft.com/office/drawing/2014/main" id="{227A7CEF-CE3B-8C4E-8D88-D2E823FFE41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196468" y="4487386"/>
                  <a:ext cx="4467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4" name="Viết tay 13">
                  <a:extLst>
                    <a:ext uri="{FF2B5EF4-FFF2-40B4-BE49-F238E27FC236}">
                      <a16:creationId xmlns:a16="http://schemas.microsoft.com/office/drawing/2014/main" id="{890F382A-60E8-A04A-823F-112DCBD7308D}"/>
                    </a:ext>
                  </a:extLst>
                </p14:cNvPr>
                <p14:cNvContentPartPr/>
                <p14:nvPr/>
              </p14:nvContentPartPr>
              <p14:xfrm>
                <a:off x="4327508" y="4670986"/>
                <a:ext cx="163440" cy="179280"/>
              </p14:xfrm>
            </p:contentPart>
          </mc:Choice>
          <mc:Fallback>
            <p:pic>
              <p:nvPicPr>
                <p:cNvPr id="14" name="Viết tay 13">
                  <a:extLst>
                    <a:ext uri="{FF2B5EF4-FFF2-40B4-BE49-F238E27FC236}">
                      <a16:creationId xmlns:a16="http://schemas.microsoft.com/office/drawing/2014/main" id="{890F382A-60E8-A04A-823F-112DCBD7308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312028" y="4655506"/>
                  <a:ext cx="1940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" name="Viết tay 8">
                  <a:extLst>
                    <a:ext uri="{FF2B5EF4-FFF2-40B4-BE49-F238E27FC236}">
                      <a16:creationId xmlns:a16="http://schemas.microsoft.com/office/drawing/2014/main" id="{49D5AB8F-5C2F-7449-AD66-02C3EA1212E8}"/>
                    </a:ext>
                  </a:extLst>
                </p14:cNvPr>
                <p14:cNvContentPartPr/>
                <p14:nvPr/>
              </p14:nvContentPartPr>
              <p14:xfrm>
                <a:off x="4169828" y="1623946"/>
                <a:ext cx="400320" cy="431280"/>
              </p14:xfrm>
            </p:contentPart>
          </mc:Choice>
          <mc:Fallback>
            <p:pic>
              <p:nvPicPr>
                <p:cNvPr id="9" name="Viết tay 8">
                  <a:extLst>
                    <a:ext uri="{FF2B5EF4-FFF2-40B4-BE49-F238E27FC236}">
                      <a16:creationId xmlns:a16="http://schemas.microsoft.com/office/drawing/2014/main" id="{49D5AB8F-5C2F-7449-AD66-02C3EA1212E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154362" y="1608479"/>
                  <a:ext cx="430893" cy="4618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" name="Viết tay 9">
                  <a:extLst>
                    <a:ext uri="{FF2B5EF4-FFF2-40B4-BE49-F238E27FC236}">
                      <a16:creationId xmlns:a16="http://schemas.microsoft.com/office/drawing/2014/main" id="{15A157EE-C3BD-304D-A61D-4D97E6361C78}"/>
                    </a:ext>
                  </a:extLst>
                </p14:cNvPr>
                <p14:cNvContentPartPr/>
                <p14:nvPr/>
              </p14:nvContentPartPr>
              <p14:xfrm>
                <a:off x="4301228" y="1817986"/>
                <a:ext cx="90000" cy="158400"/>
              </p14:xfrm>
            </p:contentPart>
          </mc:Choice>
          <mc:Fallback>
            <p:pic>
              <p:nvPicPr>
                <p:cNvPr id="10" name="Viết tay 9">
                  <a:extLst>
                    <a:ext uri="{FF2B5EF4-FFF2-40B4-BE49-F238E27FC236}">
                      <a16:creationId xmlns:a16="http://schemas.microsoft.com/office/drawing/2014/main" id="{15A157EE-C3BD-304D-A61D-4D97E6361C7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285686" y="1802471"/>
                  <a:ext cx="120723" cy="1890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" name="Viết tay 10">
                  <a:extLst>
                    <a:ext uri="{FF2B5EF4-FFF2-40B4-BE49-F238E27FC236}">
                      <a16:creationId xmlns:a16="http://schemas.microsoft.com/office/drawing/2014/main" id="{E37F715F-F325-9344-8248-6C9147E6FD79}"/>
                    </a:ext>
                  </a:extLst>
                </p14:cNvPr>
                <p14:cNvContentPartPr/>
                <p14:nvPr/>
              </p14:nvContentPartPr>
              <p14:xfrm>
                <a:off x="4306628" y="1765426"/>
                <a:ext cx="42480" cy="32040"/>
              </p14:xfrm>
            </p:contentPart>
          </mc:Choice>
          <mc:Fallback>
            <p:pic>
              <p:nvPicPr>
                <p:cNvPr id="11" name="Viết tay 10">
                  <a:extLst>
                    <a:ext uri="{FF2B5EF4-FFF2-40B4-BE49-F238E27FC236}">
                      <a16:creationId xmlns:a16="http://schemas.microsoft.com/office/drawing/2014/main" id="{E37F715F-F325-9344-8248-6C9147E6FD7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291148" y="1749946"/>
                  <a:ext cx="730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0" name="Viết tay 99">
                  <a:extLst>
                    <a:ext uri="{FF2B5EF4-FFF2-40B4-BE49-F238E27FC236}">
                      <a16:creationId xmlns:a16="http://schemas.microsoft.com/office/drawing/2014/main" id="{28082260-CA88-E746-9CB2-DA0FC62FCF0B}"/>
                    </a:ext>
                  </a:extLst>
                </p14:cNvPr>
                <p14:cNvContentPartPr/>
                <p14:nvPr/>
              </p14:nvContentPartPr>
              <p14:xfrm>
                <a:off x="5124188" y="2199946"/>
                <a:ext cx="536040" cy="418680"/>
              </p14:xfrm>
            </p:contentPart>
          </mc:Choice>
          <mc:Fallback>
            <p:pic>
              <p:nvPicPr>
                <p:cNvPr id="100" name="Viết tay 99">
                  <a:extLst>
                    <a:ext uri="{FF2B5EF4-FFF2-40B4-BE49-F238E27FC236}">
                      <a16:creationId xmlns:a16="http://schemas.microsoft.com/office/drawing/2014/main" id="{28082260-CA88-E746-9CB2-DA0FC62FCF0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108708" y="2184453"/>
                  <a:ext cx="566640" cy="449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1" name="Viết tay 100">
                  <a:extLst>
                    <a:ext uri="{FF2B5EF4-FFF2-40B4-BE49-F238E27FC236}">
                      <a16:creationId xmlns:a16="http://schemas.microsoft.com/office/drawing/2014/main" id="{D9A1BEB0-127B-7145-825D-44B7CED2CE06}"/>
                    </a:ext>
                  </a:extLst>
                </p14:cNvPr>
                <p14:cNvContentPartPr/>
                <p14:nvPr/>
              </p14:nvContentPartPr>
              <p14:xfrm>
                <a:off x="5313188" y="2344306"/>
                <a:ext cx="158400" cy="378720"/>
              </p14:xfrm>
            </p:contentPart>
          </mc:Choice>
          <mc:Fallback>
            <p:pic>
              <p:nvPicPr>
                <p:cNvPr id="101" name="Viết tay 100">
                  <a:extLst>
                    <a:ext uri="{FF2B5EF4-FFF2-40B4-BE49-F238E27FC236}">
                      <a16:creationId xmlns:a16="http://schemas.microsoft.com/office/drawing/2014/main" id="{D9A1BEB0-127B-7145-825D-44B7CED2CE0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297708" y="2328826"/>
                  <a:ext cx="18900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2" name="Viết tay 101">
                  <a:extLst>
                    <a:ext uri="{FF2B5EF4-FFF2-40B4-BE49-F238E27FC236}">
                      <a16:creationId xmlns:a16="http://schemas.microsoft.com/office/drawing/2014/main" id="{D280C2A5-2E64-8944-A497-DCE08FBAB0DF}"/>
                    </a:ext>
                  </a:extLst>
                </p14:cNvPr>
                <p14:cNvContentPartPr/>
                <p14:nvPr/>
              </p14:nvContentPartPr>
              <p14:xfrm>
                <a:off x="5368268" y="2270866"/>
                <a:ext cx="50760" cy="32040"/>
              </p14:xfrm>
            </p:contentPart>
          </mc:Choice>
          <mc:Fallback>
            <p:pic>
              <p:nvPicPr>
                <p:cNvPr id="102" name="Viết tay 101">
                  <a:extLst>
                    <a:ext uri="{FF2B5EF4-FFF2-40B4-BE49-F238E27FC236}">
                      <a16:creationId xmlns:a16="http://schemas.microsoft.com/office/drawing/2014/main" id="{D280C2A5-2E64-8944-A497-DCE08FBAB0D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52788" y="2255386"/>
                  <a:ext cx="81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3" name="Viết tay 102">
                  <a:extLst>
                    <a:ext uri="{FF2B5EF4-FFF2-40B4-BE49-F238E27FC236}">
                      <a16:creationId xmlns:a16="http://schemas.microsoft.com/office/drawing/2014/main" id="{17961312-58E4-7649-98CE-98CA4D4C5359}"/>
                    </a:ext>
                  </a:extLst>
                </p14:cNvPr>
                <p14:cNvContentPartPr/>
                <p14:nvPr/>
              </p14:nvContentPartPr>
              <p14:xfrm>
                <a:off x="4481228" y="1923466"/>
                <a:ext cx="742680" cy="384480"/>
              </p14:xfrm>
            </p:contentPart>
          </mc:Choice>
          <mc:Fallback>
            <p:pic>
              <p:nvPicPr>
                <p:cNvPr id="103" name="Viết tay 102">
                  <a:extLst>
                    <a:ext uri="{FF2B5EF4-FFF2-40B4-BE49-F238E27FC236}">
                      <a16:creationId xmlns:a16="http://schemas.microsoft.com/office/drawing/2014/main" id="{17961312-58E4-7649-98CE-98CA4D4C535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465748" y="1907986"/>
                  <a:ext cx="7732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5" name="Viết tay 104">
                  <a:extLst>
                    <a:ext uri="{FF2B5EF4-FFF2-40B4-BE49-F238E27FC236}">
                      <a16:creationId xmlns:a16="http://schemas.microsoft.com/office/drawing/2014/main" id="{122519EB-2D7B-194E-BECF-CA51A007083C}"/>
                    </a:ext>
                  </a:extLst>
                </p14:cNvPr>
                <p14:cNvContentPartPr/>
                <p14:nvPr/>
              </p14:nvContentPartPr>
              <p14:xfrm>
                <a:off x="4444508" y="2660386"/>
                <a:ext cx="884880" cy="1916640"/>
              </p14:xfrm>
            </p:contentPart>
          </mc:Choice>
          <mc:Fallback>
            <p:pic>
              <p:nvPicPr>
                <p:cNvPr id="105" name="Viết tay 104">
                  <a:extLst>
                    <a:ext uri="{FF2B5EF4-FFF2-40B4-BE49-F238E27FC236}">
                      <a16:creationId xmlns:a16="http://schemas.microsoft.com/office/drawing/2014/main" id="{122519EB-2D7B-194E-BECF-CA51A007083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429022" y="2644906"/>
                  <a:ext cx="915492" cy="194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07" name="Viết tay 106">
                <a:extLst>
                  <a:ext uri="{FF2B5EF4-FFF2-40B4-BE49-F238E27FC236}">
                    <a16:creationId xmlns:a16="http://schemas.microsoft.com/office/drawing/2014/main" id="{2E0A51BD-0968-BC4E-B276-E3C3DC3F7EFE}"/>
                  </a:ext>
                </a:extLst>
              </p14:cNvPr>
              <p14:cNvContentPartPr/>
              <p14:nvPr/>
            </p14:nvContentPartPr>
            <p14:xfrm>
              <a:off x="4676348" y="1670746"/>
              <a:ext cx="1095120" cy="347760"/>
            </p14:xfrm>
          </p:contentPart>
        </mc:Choice>
        <mc:Fallback>
          <p:pic>
            <p:nvPicPr>
              <p:cNvPr id="107" name="Viết tay 106">
                <a:extLst>
                  <a:ext uri="{FF2B5EF4-FFF2-40B4-BE49-F238E27FC236}">
                    <a16:creationId xmlns:a16="http://schemas.microsoft.com/office/drawing/2014/main" id="{2E0A51BD-0968-BC4E-B276-E3C3DC3F7EF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660868" y="1655266"/>
                <a:ext cx="112572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08" name="Viết tay 107">
                <a:extLst>
                  <a:ext uri="{FF2B5EF4-FFF2-40B4-BE49-F238E27FC236}">
                    <a16:creationId xmlns:a16="http://schemas.microsoft.com/office/drawing/2014/main" id="{43C8D8B2-A43F-9F44-9910-D6A9169E8122}"/>
                  </a:ext>
                </a:extLst>
              </p14:cNvPr>
              <p14:cNvContentPartPr/>
              <p14:nvPr/>
            </p14:nvContentPartPr>
            <p14:xfrm>
              <a:off x="4579148" y="1717906"/>
              <a:ext cx="1050120" cy="2796120"/>
            </p14:xfrm>
          </p:contentPart>
        </mc:Choice>
        <mc:Fallback>
          <p:pic>
            <p:nvPicPr>
              <p:cNvPr id="108" name="Viết tay 107">
                <a:extLst>
                  <a:ext uri="{FF2B5EF4-FFF2-40B4-BE49-F238E27FC236}">
                    <a16:creationId xmlns:a16="http://schemas.microsoft.com/office/drawing/2014/main" id="{43C8D8B2-A43F-9F44-9910-D6A9169E812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543160" y="1645906"/>
                <a:ext cx="1121735" cy="293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87079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A5995-5EBB-4BC7-8CE6-1153D7D41802}" type="slidenum">
              <a:rPr lang="en-US"/>
              <a:pPr/>
              <a:t>57</a:t>
            </a:fld>
            <a:endParaRPr 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05800" cy="1143000"/>
          </a:xfrm>
        </p:spPr>
        <p:txBody>
          <a:bodyPr/>
          <a:lstStyle/>
          <a:p>
            <a:r>
              <a:rPr lang="en-US" sz="3200"/>
              <a:t>Hàm cập nhật (1)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419600"/>
          </a:xfrm>
        </p:spPr>
        <p:txBody>
          <a:bodyPr/>
          <a:lstStyle/>
          <a:p>
            <a:pPr marL="609600" indent="-609600">
              <a:lnSpc>
                <a:spcPct val="80000"/>
              </a:lnSpc>
            </a:pPr>
            <a:r>
              <a:rPr lang="en-US" sz="2400"/>
              <a:t>thoả hiệp</a:t>
            </a:r>
            <a:r>
              <a:rPr lang="en-US" sz="2400" baseline="-25000"/>
              <a:t>n</a:t>
            </a:r>
            <a:r>
              <a:rPr lang="en-US" sz="2400"/>
              <a:t>(i) = c(n,i,L) + Upgrade (i, w</a:t>
            </a:r>
            <a:r>
              <a:rPr lang="en-US" sz="2400" baseline="-25000"/>
              <a:t>n</a:t>
            </a:r>
            <a:r>
              <a:rPr lang="en-US" sz="2400"/>
              <a:t>) – c(n,0,L)</a:t>
            </a:r>
          </a:p>
          <a:p>
            <a:pPr marL="609600" indent="-609600">
              <a:lnSpc>
                <a:spcPct val="80000"/>
              </a:lnSpc>
            </a:pPr>
            <a:r>
              <a:rPr lang="en-US"/>
              <a:t>Hàm </a:t>
            </a:r>
            <a:r>
              <a:rPr lang="en-US">
                <a:solidFill>
                  <a:srgbClr val="A50021"/>
                </a:solidFill>
              </a:rPr>
              <a:t>Cập nhật</a:t>
            </a:r>
            <a:r>
              <a:rPr lang="en-US"/>
              <a:t> Upgrade() tính giá thành thêm vào để thêm w</a:t>
            </a:r>
            <a:r>
              <a:rPr lang="en-US" baseline="-25000"/>
              <a:t>n </a:t>
            </a:r>
            <a:r>
              <a:rPr lang="en-US"/>
              <a:t>đơn vị cho liên kết nối i và 0 bằng cách đi ngược lại </a:t>
            </a:r>
            <a:r>
              <a:rPr lang="en-US">
                <a:solidFill>
                  <a:srgbClr val="A50021"/>
                </a:solidFill>
              </a:rPr>
              <a:t>hàm tiền bối</a:t>
            </a:r>
          </a:p>
          <a:p>
            <a:pPr marL="609600" indent="-609600">
              <a:lnSpc>
                <a:spcPct val="80000"/>
              </a:lnSpc>
            </a:pPr>
            <a:r>
              <a:rPr lang="en-US"/>
              <a:t>Tính thoả hiệp</a:t>
            </a:r>
            <a:r>
              <a:rPr lang="en-US" baseline="-25000"/>
              <a:t>C</a:t>
            </a:r>
            <a:r>
              <a:rPr lang="en-US"/>
              <a:t>(D) </a:t>
            </a:r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en-US"/>
          </a:p>
        </p:txBody>
      </p:sp>
      <p:pic>
        <p:nvPicPr>
          <p:cNvPr id="1034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4" y="3644161"/>
            <a:ext cx="2657475" cy="222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Viết tay 1">
                <a:extLst>
                  <a:ext uri="{FF2B5EF4-FFF2-40B4-BE49-F238E27FC236}">
                    <a16:creationId xmlns:a16="http://schemas.microsoft.com/office/drawing/2014/main" id="{81E47029-F5F8-3C40-9C94-AC7C87C8D747}"/>
                  </a:ext>
                </a:extLst>
              </p14:cNvPr>
              <p14:cNvContentPartPr/>
              <p14:nvPr/>
            </p14:nvContentPartPr>
            <p14:xfrm>
              <a:off x="4049106" y="5748499"/>
              <a:ext cx="21240" cy="16200"/>
            </p14:xfrm>
          </p:contentPart>
        </mc:Choice>
        <mc:Fallback>
          <p:pic>
            <p:nvPicPr>
              <p:cNvPr id="2" name="Viết tay 1">
                <a:extLst>
                  <a:ext uri="{FF2B5EF4-FFF2-40B4-BE49-F238E27FC236}">
                    <a16:creationId xmlns:a16="http://schemas.microsoft.com/office/drawing/2014/main" id="{81E47029-F5F8-3C40-9C94-AC7C87C8D7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3106" y="5676499"/>
                <a:ext cx="928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Viết tay 2">
                <a:extLst>
                  <a:ext uri="{FF2B5EF4-FFF2-40B4-BE49-F238E27FC236}">
                    <a16:creationId xmlns:a16="http://schemas.microsoft.com/office/drawing/2014/main" id="{48A45E57-683D-CF4B-B94E-35F29BA3108E}"/>
                  </a:ext>
                </a:extLst>
              </p14:cNvPr>
              <p14:cNvContentPartPr/>
              <p14:nvPr/>
            </p14:nvContentPartPr>
            <p14:xfrm>
              <a:off x="2280786" y="5533219"/>
              <a:ext cx="299520" cy="236520"/>
            </p14:xfrm>
          </p:contentPart>
        </mc:Choice>
        <mc:Fallback>
          <p:pic>
            <p:nvPicPr>
              <p:cNvPr id="3" name="Viết tay 2">
                <a:extLst>
                  <a:ext uri="{FF2B5EF4-FFF2-40B4-BE49-F238E27FC236}">
                    <a16:creationId xmlns:a16="http://schemas.microsoft.com/office/drawing/2014/main" id="{48A45E57-683D-CF4B-B94E-35F29BA310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44786" y="5461219"/>
                <a:ext cx="37116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Viết tay 4">
                <a:extLst>
                  <a:ext uri="{FF2B5EF4-FFF2-40B4-BE49-F238E27FC236}">
                    <a16:creationId xmlns:a16="http://schemas.microsoft.com/office/drawing/2014/main" id="{602B413A-15F5-DC46-89D5-53C85071DEBF}"/>
                  </a:ext>
                </a:extLst>
              </p14:cNvPr>
              <p14:cNvContentPartPr/>
              <p14:nvPr/>
            </p14:nvContentPartPr>
            <p14:xfrm>
              <a:off x="2395986" y="5538619"/>
              <a:ext cx="173520" cy="262800"/>
            </p14:xfrm>
          </p:contentPart>
        </mc:Choice>
        <mc:Fallback>
          <p:pic>
            <p:nvPicPr>
              <p:cNvPr id="5" name="Viết tay 4">
                <a:extLst>
                  <a:ext uri="{FF2B5EF4-FFF2-40B4-BE49-F238E27FC236}">
                    <a16:creationId xmlns:a16="http://schemas.microsoft.com/office/drawing/2014/main" id="{602B413A-15F5-DC46-89D5-53C85071DEB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59986" y="5466619"/>
                <a:ext cx="24516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Viết tay 5">
                <a:extLst>
                  <a:ext uri="{FF2B5EF4-FFF2-40B4-BE49-F238E27FC236}">
                    <a16:creationId xmlns:a16="http://schemas.microsoft.com/office/drawing/2014/main" id="{A130FBFC-B9FE-984D-8B62-7CA1741F6180}"/>
                  </a:ext>
                </a:extLst>
              </p14:cNvPr>
              <p14:cNvContentPartPr/>
              <p14:nvPr/>
            </p14:nvContentPartPr>
            <p14:xfrm>
              <a:off x="2275386" y="5527819"/>
              <a:ext cx="163080" cy="289080"/>
            </p14:xfrm>
          </p:contentPart>
        </mc:Choice>
        <mc:Fallback>
          <p:pic>
            <p:nvPicPr>
              <p:cNvPr id="6" name="Viết tay 5">
                <a:extLst>
                  <a:ext uri="{FF2B5EF4-FFF2-40B4-BE49-F238E27FC236}">
                    <a16:creationId xmlns:a16="http://schemas.microsoft.com/office/drawing/2014/main" id="{A130FBFC-B9FE-984D-8B62-7CA1741F618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39386" y="5455819"/>
                <a:ext cx="234720" cy="43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765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A5995-5EBB-4BC7-8CE6-1153D7D41802}" type="slidenum">
              <a:rPr lang="en-US"/>
              <a:pPr/>
              <a:t>58</a:t>
            </a:fld>
            <a:endParaRPr 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05800" cy="1143000"/>
          </a:xfrm>
        </p:spPr>
        <p:txBody>
          <a:bodyPr/>
          <a:lstStyle/>
          <a:p>
            <a:r>
              <a:rPr lang="en-US" sz="3200"/>
              <a:t>Hàm cập nhật (2)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419600"/>
          </a:xfrm>
        </p:spPr>
        <p:txBody>
          <a:bodyPr/>
          <a:lstStyle/>
          <a:p>
            <a:pPr marL="609600" indent="-609600">
              <a:lnSpc>
                <a:spcPct val="80000"/>
              </a:lnSpc>
            </a:pPr>
            <a:r>
              <a:rPr lang="en-US" sz="2400"/>
              <a:t>thoả hiệp</a:t>
            </a:r>
            <a:r>
              <a:rPr lang="en-US" sz="2400" baseline="-25000"/>
              <a:t>n</a:t>
            </a:r>
            <a:r>
              <a:rPr lang="en-US" sz="2400"/>
              <a:t>(i) = c(n,i,L) + Upgrade (i, w</a:t>
            </a:r>
            <a:r>
              <a:rPr lang="en-US" sz="2400" baseline="-25000"/>
              <a:t>n</a:t>
            </a:r>
            <a:r>
              <a:rPr lang="en-US" sz="2400"/>
              <a:t>) – c(n,0,L)</a:t>
            </a:r>
          </a:p>
          <a:p>
            <a:pPr marL="609600" indent="-609600">
              <a:lnSpc>
                <a:spcPct val="80000"/>
              </a:lnSpc>
            </a:pPr>
            <a:r>
              <a:rPr lang="en-US"/>
              <a:t>thoả hiệp</a:t>
            </a:r>
            <a:r>
              <a:rPr lang="en-US" baseline="-25000"/>
              <a:t>C</a:t>
            </a:r>
            <a:r>
              <a:rPr lang="en-US"/>
              <a:t>(D) = c(C,D,L1) + Upgrade (D, w</a:t>
            </a:r>
            <a:r>
              <a:rPr lang="en-US" baseline="-25000"/>
              <a:t>C</a:t>
            </a:r>
            <a:r>
              <a:rPr lang="en-US"/>
              <a:t>) – c(C,0,L1)</a:t>
            </a:r>
          </a:p>
          <a:p>
            <a:pPr marL="609600" indent="-609600">
              <a:lnSpc>
                <a:spcPct val="80000"/>
              </a:lnSpc>
            </a:pPr>
            <a:r>
              <a:rPr lang="en-US"/>
              <a:t>Nếu w</a:t>
            </a:r>
            <a:r>
              <a:rPr lang="en-US" baseline="-25000"/>
              <a:t>C+</a:t>
            </a:r>
            <a:r>
              <a:rPr lang="en-US"/>
              <a:t> w</a:t>
            </a:r>
            <a:r>
              <a:rPr lang="en-US" baseline="-25000"/>
              <a:t>D&lt; Capacity</a:t>
            </a:r>
            <a:r>
              <a:rPr lang="en-US"/>
              <a:t> (L2) thì Upgrade (D, w</a:t>
            </a:r>
            <a:r>
              <a:rPr lang="en-US" baseline="-25000"/>
              <a:t>C</a:t>
            </a:r>
            <a:r>
              <a:rPr lang="en-US"/>
              <a:t>) =0</a:t>
            </a:r>
          </a:p>
          <a:p>
            <a:pPr marL="0" indent="0">
              <a:lnSpc>
                <a:spcPct val="80000"/>
              </a:lnSpc>
              <a:buNone/>
            </a:pPr>
            <a:endParaRPr lang="en-US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en-US"/>
          </a:p>
        </p:txBody>
      </p:sp>
      <p:pic>
        <p:nvPicPr>
          <p:cNvPr id="1034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971" y="3428999"/>
            <a:ext cx="2657475" cy="222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482" y="3515708"/>
            <a:ext cx="2930711" cy="2451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 bwMode="auto">
          <a:xfrm>
            <a:off x="4343400" y="4540665"/>
            <a:ext cx="9144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Viết tay 1">
                <a:extLst>
                  <a:ext uri="{FF2B5EF4-FFF2-40B4-BE49-F238E27FC236}">
                    <a16:creationId xmlns:a16="http://schemas.microsoft.com/office/drawing/2014/main" id="{028C27DB-F1AF-5D4F-8722-1A4D3D3BE8BE}"/>
                  </a:ext>
                </a:extLst>
              </p14:cNvPr>
              <p14:cNvContentPartPr/>
              <p14:nvPr/>
            </p14:nvContentPartPr>
            <p14:xfrm>
              <a:off x="1440906" y="4399579"/>
              <a:ext cx="262800" cy="105480"/>
            </p14:xfrm>
          </p:contentPart>
        </mc:Choice>
        <mc:Fallback>
          <p:pic>
            <p:nvPicPr>
              <p:cNvPr id="2" name="Viết tay 1">
                <a:extLst>
                  <a:ext uri="{FF2B5EF4-FFF2-40B4-BE49-F238E27FC236}">
                    <a16:creationId xmlns:a16="http://schemas.microsoft.com/office/drawing/2014/main" id="{028C27DB-F1AF-5D4F-8722-1A4D3D3BE8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4906" y="4327332"/>
                <a:ext cx="334440" cy="249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Viết tay 4">
                <a:extLst>
                  <a:ext uri="{FF2B5EF4-FFF2-40B4-BE49-F238E27FC236}">
                    <a16:creationId xmlns:a16="http://schemas.microsoft.com/office/drawing/2014/main" id="{965E4AD5-2A7E-434C-83DB-0983BCA9E65A}"/>
                  </a:ext>
                </a:extLst>
              </p14:cNvPr>
              <p14:cNvContentPartPr/>
              <p14:nvPr/>
            </p14:nvContentPartPr>
            <p14:xfrm>
              <a:off x="1312026" y="4276099"/>
              <a:ext cx="391680" cy="456840"/>
            </p14:xfrm>
          </p:contentPart>
        </mc:Choice>
        <mc:Fallback>
          <p:pic>
            <p:nvPicPr>
              <p:cNvPr id="5" name="Viết tay 4">
                <a:extLst>
                  <a:ext uri="{FF2B5EF4-FFF2-40B4-BE49-F238E27FC236}">
                    <a16:creationId xmlns:a16="http://schemas.microsoft.com/office/drawing/2014/main" id="{965E4AD5-2A7E-434C-83DB-0983BCA9E6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6026" y="4204156"/>
                <a:ext cx="463320" cy="6003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708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A5995-5EBB-4BC7-8CE6-1153D7D41802}" type="slidenum">
              <a:rPr lang="en-US"/>
              <a:pPr/>
              <a:t>59</a:t>
            </a:fld>
            <a:endParaRPr 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05800" cy="1143000"/>
          </a:xfrm>
        </p:spPr>
        <p:txBody>
          <a:bodyPr/>
          <a:lstStyle/>
          <a:p>
            <a:r>
              <a:rPr lang="en-US" sz="3200"/>
              <a:t>Hàm cập nhật (3)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4800600"/>
          </a:xfrm>
        </p:spPr>
        <p:txBody>
          <a:bodyPr/>
          <a:lstStyle/>
          <a:p>
            <a:pPr marL="609600" indent="-609600">
              <a:lnSpc>
                <a:spcPct val="80000"/>
              </a:lnSpc>
            </a:pPr>
            <a:r>
              <a:rPr lang="en-US"/>
              <a:t>thoả hiệp</a:t>
            </a:r>
            <a:r>
              <a:rPr lang="en-US" baseline="-25000"/>
              <a:t>C</a:t>
            </a:r>
            <a:r>
              <a:rPr lang="en-US"/>
              <a:t>(D) = c(C,D,L1) + Upgrade (D, w</a:t>
            </a:r>
            <a:r>
              <a:rPr lang="en-US" baseline="-25000"/>
              <a:t>C</a:t>
            </a:r>
            <a:r>
              <a:rPr lang="en-US"/>
              <a:t>) – c(C,0,L1)</a:t>
            </a:r>
          </a:p>
          <a:p>
            <a:pPr marL="609600" indent="-609600">
              <a:lnSpc>
                <a:spcPct val="80000"/>
              </a:lnSpc>
            </a:pPr>
            <a:r>
              <a:rPr lang="en-US"/>
              <a:t>Nếu w</a:t>
            </a:r>
            <a:r>
              <a:rPr lang="en-US" baseline="-25000"/>
              <a:t>C+</a:t>
            </a:r>
            <a:r>
              <a:rPr lang="en-US"/>
              <a:t> w</a:t>
            </a:r>
            <a:r>
              <a:rPr lang="en-US" baseline="-25000"/>
              <a:t>D&gt; Capacity</a:t>
            </a:r>
            <a:r>
              <a:rPr lang="en-US"/>
              <a:t> (L2) thì Upgrade (D, w</a:t>
            </a:r>
            <a:r>
              <a:rPr lang="en-US" baseline="-25000"/>
              <a:t>C</a:t>
            </a:r>
            <a:r>
              <a:rPr lang="en-US"/>
              <a:t>) thì sẽ phải nâng cấp đường từ D về gốc.</a:t>
            </a:r>
          </a:p>
          <a:p>
            <a:pPr marL="609600" indent="-609600">
              <a:lnSpc>
                <a:spcPct val="80000"/>
              </a:lnSpc>
            </a:pPr>
            <a:r>
              <a:rPr lang="en-US"/>
              <a:t>Giả sử w</a:t>
            </a:r>
            <a:r>
              <a:rPr lang="en-US" baseline="-25000"/>
              <a:t>C+</a:t>
            </a:r>
            <a:r>
              <a:rPr lang="en-US"/>
              <a:t> w</a:t>
            </a:r>
            <a:r>
              <a:rPr lang="en-US" baseline="-25000"/>
              <a:t>D&lt; Capacity</a:t>
            </a:r>
            <a:r>
              <a:rPr lang="en-US"/>
              <a:t> (L3) </a:t>
            </a:r>
          </a:p>
          <a:p>
            <a:pPr marL="609600" indent="-609600">
              <a:lnSpc>
                <a:spcPct val="80000"/>
              </a:lnSpc>
            </a:pPr>
            <a:r>
              <a:rPr lang="en-US"/>
              <a:t>Upgrade (D, w</a:t>
            </a:r>
            <a:r>
              <a:rPr lang="en-US" baseline="-25000"/>
              <a:t>C</a:t>
            </a:r>
            <a:r>
              <a:rPr lang="en-US"/>
              <a:t>)= C(D,A,L3)-C(D,A,L2)</a:t>
            </a:r>
          </a:p>
          <a:p>
            <a:pPr marL="0" indent="0">
              <a:lnSpc>
                <a:spcPct val="80000"/>
              </a:lnSpc>
              <a:buNone/>
            </a:pPr>
            <a:endParaRPr lang="en-US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en-US"/>
          </a:p>
        </p:txBody>
      </p:sp>
      <p:pic>
        <p:nvPicPr>
          <p:cNvPr id="1034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703" y="3810000"/>
            <a:ext cx="2657475" cy="222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 bwMode="auto">
          <a:xfrm>
            <a:off x="4343400" y="4921666"/>
            <a:ext cx="9144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898454"/>
            <a:ext cx="2595561" cy="2171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Viết tay 1">
                <a:extLst>
                  <a:ext uri="{FF2B5EF4-FFF2-40B4-BE49-F238E27FC236}">
                    <a16:creationId xmlns:a16="http://schemas.microsoft.com/office/drawing/2014/main" id="{F6009A65-DC3E-2E4E-827F-D0813105D203}"/>
                  </a:ext>
                </a:extLst>
              </p14:cNvPr>
              <p14:cNvContentPartPr/>
              <p14:nvPr/>
            </p14:nvContentPartPr>
            <p14:xfrm>
              <a:off x="2230386" y="2095939"/>
              <a:ext cx="2882520" cy="189360"/>
            </p14:xfrm>
          </p:contentPart>
        </mc:Choice>
        <mc:Fallback>
          <p:pic>
            <p:nvPicPr>
              <p:cNvPr id="2" name="Viết tay 1">
                <a:extLst>
                  <a:ext uri="{FF2B5EF4-FFF2-40B4-BE49-F238E27FC236}">
                    <a16:creationId xmlns:a16="http://schemas.microsoft.com/office/drawing/2014/main" id="{F6009A65-DC3E-2E4E-827F-D0813105D2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4386" y="2023939"/>
                <a:ext cx="29541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Viết tay 4">
                <a:extLst>
                  <a:ext uri="{FF2B5EF4-FFF2-40B4-BE49-F238E27FC236}">
                    <a16:creationId xmlns:a16="http://schemas.microsoft.com/office/drawing/2014/main" id="{6C49E018-A6C6-BC45-82D3-42CFED928747}"/>
                  </a:ext>
                </a:extLst>
              </p14:cNvPr>
              <p14:cNvContentPartPr/>
              <p14:nvPr/>
            </p14:nvContentPartPr>
            <p14:xfrm>
              <a:off x="2553666" y="4882339"/>
              <a:ext cx="10800" cy="21240"/>
            </p14:xfrm>
          </p:contentPart>
        </mc:Choice>
        <mc:Fallback>
          <p:pic>
            <p:nvPicPr>
              <p:cNvPr id="5" name="Viết tay 4">
                <a:extLst>
                  <a:ext uri="{FF2B5EF4-FFF2-40B4-BE49-F238E27FC236}">
                    <a16:creationId xmlns:a16="http://schemas.microsoft.com/office/drawing/2014/main" id="{6C49E018-A6C6-BC45-82D3-42CFED9287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17666" y="4810339"/>
                <a:ext cx="824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Viết tay 5">
                <a:extLst>
                  <a:ext uri="{FF2B5EF4-FFF2-40B4-BE49-F238E27FC236}">
                    <a16:creationId xmlns:a16="http://schemas.microsoft.com/office/drawing/2014/main" id="{FCFBC2C8-C7CE-854C-A184-9F006C293DA8}"/>
                  </a:ext>
                </a:extLst>
              </p14:cNvPr>
              <p14:cNvContentPartPr/>
              <p14:nvPr/>
            </p14:nvContentPartPr>
            <p14:xfrm>
              <a:off x="1561866" y="3539179"/>
              <a:ext cx="2278080" cy="94680"/>
            </p14:xfrm>
          </p:contentPart>
        </mc:Choice>
        <mc:Fallback>
          <p:pic>
            <p:nvPicPr>
              <p:cNvPr id="6" name="Viết tay 5">
                <a:extLst>
                  <a:ext uri="{FF2B5EF4-FFF2-40B4-BE49-F238E27FC236}">
                    <a16:creationId xmlns:a16="http://schemas.microsoft.com/office/drawing/2014/main" id="{FCFBC2C8-C7CE-854C-A184-9F006C293DA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25866" y="3467179"/>
                <a:ext cx="2349720" cy="23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65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303466-7EC8-48C6-A8A6-AAF3E1BBF135}" type="slidenum">
              <a:rPr lang="en-US"/>
              <a:pPr/>
              <a:t>6</a:t>
            </a:fld>
            <a:endParaRPr lang="en-US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Truy nhập và xương sống (2)</a:t>
            </a:r>
          </a:p>
        </p:txBody>
      </p:sp>
      <p:sp>
        <p:nvSpPr>
          <p:cNvPr id="13315" name="Line 3"/>
          <p:cNvSpPr>
            <a:spLocks noChangeShapeType="1"/>
          </p:cNvSpPr>
          <p:nvPr/>
        </p:nvSpPr>
        <p:spPr bwMode="auto">
          <a:xfrm flipH="1">
            <a:off x="1371600" y="4343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6" name="Line 4"/>
          <p:cNvSpPr>
            <a:spLocks noChangeShapeType="1"/>
          </p:cNvSpPr>
          <p:nvPr/>
        </p:nvSpPr>
        <p:spPr bwMode="auto">
          <a:xfrm flipH="1">
            <a:off x="1600200" y="4419600"/>
            <a:ext cx="762000" cy="6096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2514600" y="4419600"/>
            <a:ext cx="304800" cy="10668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 flipV="1">
            <a:off x="2514600" y="2667000"/>
            <a:ext cx="23622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2590800" y="4343400"/>
            <a:ext cx="2590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>
            <a:off x="5257800" y="2590800"/>
            <a:ext cx="1295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1" name="Line 9"/>
          <p:cNvSpPr>
            <a:spLocks noChangeShapeType="1"/>
          </p:cNvSpPr>
          <p:nvPr/>
        </p:nvSpPr>
        <p:spPr bwMode="auto">
          <a:xfrm flipH="1" flipV="1">
            <a:off x="4267200" y="1828800"/>
            <a:ext cx="609600" cy="685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2" name="Line 10"/>
          <p:cNvSpPr>
            <a:spLocks noChangeShapeType="1"/>
          </p:cNvSpPr>
          <p:nvPr/>
        </p:nvSpPr>
        <p:spPr bwMode="auto">
          <a:xfrm flipV="1">
            <a:off x="5715000" y="3505200"/>
            <a:ext cx="762000" cy="685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5562600" y="4572000"/>
            <a:ext cx="53340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4" name="Oval 12"/>
          <p:cNvSpPr>
            <a:spLocks noChangeArrowheads="1"/>
          </p:cNvSpPr>
          <p:nvPr/>
        </p:nvSpPr>
        <p:spPr bwMode="auto">
          <a:xfrm>
            <a:off x="4648200" y="2286000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5" name="Oval 13"/>
          <p:cNvSpPr>
            <a:spLocks noChangeArrowheads="1"/>
          </p:cNvSpPr>
          <p:nvPr/>
        </p:nvSpPr>
        <p:spPr bwMode="auto">
          <a:xfrm>
            <a:off x="5181600" y="4038600"/>
            <a:ext cx="609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6" name="Oval 14"/>
          <p:cNvSpPr>
            <a:spLocks noChangeArrowheads="1"/>
          </p:cNvSpPr>
          <p:nvPr/>
        </p:nvSpPr>
        <p:spPr bwMode="auto">
          <a:xfrm>
            <a:off x="2286000" y="4191000"/>
            <a:ext cx="304800" cy="304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7" name="Text Box 15"/>
          <p:cNvSpPr txBox="1">
            <a:spLocks noChangeArrowheads="1"/>
          </p:cNvSpPr>
          <p:nvPr/>
        </p:nvSpPr>
        <p:spPr bwMode="auto">
          <a:xfrm>
            <a:off x="4937125" y="2932113"/>
            <a:ext cx="1238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IXC1 POP</a:t>
            </a:r>
          </a:p>
        </p:txBody>
      </p:sp>
      <p:sp>
        <p:nvSpPr>
          <p:cNvPr id="13328" name="Text Box 16"/>
          <p:cNvSpPr txBox="1">
            <a:spLocks noChangeArrowheads="1"/>
          </p:cNvSpPr>
          <p:nvPr/>
        </p:nvSpPr>
        <p:spPr bwMode="auto">
          <a:xfrm>
            <a:off x="5927725" y="4379913"/>
            <a:ext cx="1238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IXC2 POP</a:t>
            </a:r>
          </a:p>
        </p:txBody>
      </p:sp>
      <p:sp>
        <p:nvSpPr>
          <p:cNvPr id="13329" name="Text Box 17"/>
          <p:cNvSpPr txBox="1">
            <a:spLocks noChangeArrowheads="1"/>
          </p:cNvSpPr>
          <p:nvPr/>
        </p:nvSpPr>
        <p:spPr bwMode="auto">
          <a:xfrm>
            <a:off x="1447800" y="3276600"/>
            <a:ext cx="9207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LEC</a:t>
            </a:r>
          </a:p>
          <a:p>
            <a:r>
              <a:rPr lang="en-US"/>
              <a:t>Central</a:t>
            </a:r>
          </a:p>
          <a:p>
            <a:r>
              <a:rPr lang="en-US"/>
              <a:t>Office</a:t>
            </a:r>
          </a:p>
        </p:txBody>
      </p:sp>
      <p:sp>
        <p:nvSpPr>
          <p:cNvPr id="13330" name="Text Box 18"/>
          <p:cNvSpPr txBox="1">
            <a:spLocks noChangeArrowheads="1"/>
          </p:cNvSpPr>
          <p:nvPr/>
        </p:nvSpPr>
        <p:spPr bwMode="auto">
          <a:xfrm>
            <a:off x="838200" y="4419600"/>
            <a:ext cx="806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Local</a:t>
            </a:r>
          </a:p>
          <a:p>
            <a:pPr algn="l"/>
            <a:r>
              <a:rPr lang="en-US"/>
              <a:t>Loops</a:t>
            </a:r>
          </a:p>
        </p:txBody>
      </p:sp>
      <p:sp>
        <p:nvSpPr>
          <p:cNvPr id="13331" name="Line 19"/>
          <p:cNvSpPr>
            <a:spLocks noChangeShapeType="1"/>
          </p:cNvSpPr>
          <p:nvPr/>
        </p:nvSpPr>
        <p:spPr bwMode="auto">
          <a:xfrm flipH="1">
            <a:off x="2362200" y="4495800"/>
            <a:ext cx="76200" cy="10668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2" name="Text Box 20"/>
          <p:cNvSpPr txBox="1">
            <a:spLocks noChangeArrowheads="1"/>
          </p:cNvSpPr>
          <p:nvPr/>
        </p:nvSpPr>
        <p:spPr bwMode="auto">
          <a:xfrm>
            <a:off x="6308725" y="2170113"/>
            <a:ext cx="1835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IXC1  Backbone</a:t>
            </a:r>
          </a:p>
        </p:txBody>
      </p:sp>
      <p:sp>
        <p:nvSpPr>
          <p:cNvPr id="13333" name="Text Box 21"/>
          <p:cNvSpPr txBox="1">
            <a:spLocks noChangeArrowheads="1"/>
          </p:cNvSpPr>
          <p:nvPr/>
        </p:nvSpPr>
        <p:spPr bwMode="auto">
          <a:xfrm>
            <a:off x="6232525" y="3617913"/>
            <a:ext cx="1771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IXC2 Backbone</a:t>
            </a:r>
          </a:p>
        </p:txBody>
      </p:sp>
      <p:sp>
        <p:nvSpPr>
          <p:cNvPr id="13334" name="Text Box 22"/>
          <p:cNvSpPr txBox="1">
            <a:spLocks noChangeArrowheads="1"/>
          </p:cNvSpPr>
          <p:nvPr/>
        </p:nvSpPr>
        <p:spPr bwMode="auto">
          <a:xfrm>
            <a:off x="2895600" y="3810000"/>
            <a:ext cx="2266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Access lines to IXCs</a:t>
            </a:r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 flipV="1">
            <a:off x="2452688" y="2819400"/>
            <a:ext cx="0" cy="137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6" name="Text Box 24"/>
          <p:cNvSpPr txBox="1">
            <a:spLocks noChangeArrowheads="1"/>
          </p:cNvSpPr>
          <p:nvPr/>
        </p:nvSpPr>
        <p:spPr bwMode="auto">
          <a:xfrm>
            <a:off x="3565525" y="5230813"/>
            <a:ext cx="21399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To other</a:t>
            </a:r>
          </a:p>
          <a:p>
            <a:pPr algn="l"/>
            <a:r>
              <a:rPr lang="en-US"/>
              <a:t>LEC COs</a:t>
            </a:r>
          </a:p>
          <a:p>
            <a:pPr algn="l"/>
            <a:r>
              <a:rPr lang="en-US"/>
              <a:t>(often SONET ring)</a:t>
            </a:r>
          </a:p>
        </p:txBody>
      </p:sp>
      <p:grpSp>
        <p:nvGrpSpPr>
          <p:cNvPr id="13337" name="Group 25"/>
          <p:cNvGrpSpPr>
            <a:grpSpLocks/>
          </p:cNvGrpSpPr>
          <p:nvPr/>
        </p:nvGrpSpPr>
        <p:grpSpPr bwMode="auto">
          <a:xfrm>
            <a:off x="2557463" y="4400550"/>
            <a:ext cx="1319212" cy="885825"/>
            <a:chOff x="1617" y="2784"/>
            <a:chExt cx="831" cy="558"/>
          </a:xfrm>
        </p:grpSpPr>
        <p:sp>
          <p:nvSpPr>
            <p:cNvPr id="13338" name="Line 26"/>
            <p:cNvSpPr>
              <a:spLocks noChangeShapeType="1"/>
            </p:cNvSpPr>
            <p:nvPr/>
          </p:nvSpPr>
          <p:spPr bwMode="auto">
            <a:xfrm>
              <a:off x="1632" y="2784"/>
              <a:ext cx="816" cy="5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39" name="Line 27"/>
            <p:cNvSpPr>
              <a:spLocks noChangeShapeType="1"/>
            </p:cNvSpPr>
            <p:nvPr/>
          </p:nvSpPr>
          <p:spPr bwMode="auto">
            <a:xfrm>
              <a:off x="1617" y="2811"/>
              <a:ext cx="816" cy="5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340" name="Line 28"/>
          <p:cNvSpPr>
            <a:spLocks noChangeShapeType="1"/>
          </p:cNvSpPr>
          <p:nvPr/>
        </p:nvSpPr>
        <p:spPr bwMode="auto">
          <a:xfrm flipV="1">
            <a:off x="2406650" y="2819400"/>
            <a:ext cx="0" cy="137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A5995-5EBB-4BC7-8CE6-1153D7D41802}" type="slidenum">
              <a:rPr lang="en-US"/>
              <a:pPr/>
              <a:t>60</a:t>
            </a:fld>
            <a:endParaRPr 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05800" cy="1143000"/>
          </a:xfrm>
        </p:spPr>
        <p:txBody>
          <a:bodyPr/>
          <a:lstStyle/>
          <a:p>
            <a:r>
              <a:rPr lang="en-US" sz="3200"/>
              <a:t>Hàm cập nhật (4)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4800600"/>
          </a:xfrm>
        </p:spPr>
        <p:txBody>
          <a:bodyPr/>
          <a:lstStyle/>
          <a:p>
            <a:pPr marL="609600" indent="-609600">
              <a:lnSpc>
                <a:spcPct val="80000"/>
              </a:lnSpc>
            </a:pPr>
            <a:r>
              <a:rPr lang="en-US"/>
              <a:t>thoả hiệp</a:t>
            </a:r>
            <a:r>
              <a:rPr lang="en-US" baseline="-25000"/>
              <a:t>C</a:t>
            </a:r>
            <a:r>
              <a:rPr lang="en-US"/>
              <a:t>(D) = c(C,D,L1) + Upgrade (D, w</a:t>
            </a:r>
            <a:r>
              <a:rPr lang="en-US" baseline="-25000"/>
              <a:t>C</a:t>
            </a:r>
            <a:r>
              <a:rPr lang="en-US"/>
              <a:t>) – c(C,0,L1)</a:t>
            </a:r>
          </a:p>
          <a:p>
            <a:pPr marL="609600" indent="-609600">
              <a:lnSpc>
                <a:spcPct val="80000"/>
              </a:lnSpc>
            </a:pPr>
            <a:r>
              <a:rPr lang="en-US"/>
              <a:t>Nếu w</a:t>
            </a:r>
            <a:r>
              <a:rPr lang="en-US" baseline="-25000"/>
              <a:t>C+</a:t>
            </a:r>
            <a:r>
              <a:rPr lang="en-US"/>
              <a:t> w</a:t>
            </a:r>
            <a:r>
              <a:rPr lang="en-US" baseline="-25000"/>
              <a:t>D&gt; Capacity</a:t>
            </a:r>
            <a:r>
              <a:rPr lang="en-US"/>
              <a:t> (L1) thì) &lt;&gt;0 thì sẽ phải nâng cấp đường từ D về gốc.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/>
              <a:t>Upgrade (D, w</a:t>
            </a:r>
            <a:r>
              <a:rPr lang="en-US" baseline="-25000"/>
              <a:t>C)</a:t>
            </a:r>
            <a:r>
              <a:rPr lang="en-US"/>
              <a:t>)=C(D,B,L2)+C(B,A,L2)- C(D,B,L1)+C(B,A,L1)-</a:t>
            </a:r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en-US"/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4343400" y="4540665"/>
            <a:ext cx="9144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186" y="3696792"/>
            <a:ext cx="2743200" cy="2295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352800"/>
            <a:ext cx="3144940" cy="263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Viết tay 1">
                <a:extLst>
                  <a:ext uri="{FF2B5EF4-FFF2-40B4-BE49-F238E27FC236}">
                    <a16:creationId xmlns:a16="http://schemas.microsoft.com/office/drawing/2014/main" id="{09A6B35B-B558-474F-B678-6B8011480329}"/>
                  </a:ext>
                </a:extLst>
              </p14:cNvPr>
              <p14:cNvContentPartPr/>
              <p14:nvPr/>
            </p14:nvContentPartPr>
            <p14:xfrm>
              <a:off x="6652266" y="3549619"/>
              <a:ext cx="2036520" cy="2435400"/>
            </p14:xfrm>
          </p:contentPart>
        </mc:Choice>
        <mc:Fallback>
          <p:pic>
            <p:nvPicPr>
              <p:cNvPr id="2" name="Viết tay 1">
                <a:extLst>
                  <a:ext uri="{FF2B5EF4-FFF2-40B4-BE49-F238E27FC236}">
                    <a16:creationId xmlns:a16="http://schemas.microsoft.com/office/drawing/2014/main" id="{09A6B35B-B558-474F-B678-6B80114803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16266" y="3477619"/>
                <a:ext cx="2108160" cy="257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Viết tay 4">
                <a:extLst>
                  <a:ext uri="{FF2B5EF4-FFF2-40B4-BE49-F238E27FC236}">
                    <a16:creationId xmlns:a16="http://schemas.microsoft.com/office/drawing/2014/main" id="{0F053EA3-85A3-0441-97F7-8498E9B1BDBD}"/>
                  </a:ext>
                </a:extLst>
              </p14:cNvPr>
              <p14:cNvContentPartPr/>
              <p14:nvPr/>
            </p14:nvContentPartPr>
            <p14:xfrm>
              <a:off x="4768026" y="2982619"/>
              <a:ext cx="299520" cy="42480"/>
            </p14:xfrm>
          </p:contentPart>
        </mc:Choice>
        <mc:Fallback>
          <p:pic>
            <p:nvPicPr>
              <p:cNvPr id="5" name="Viết tay 4">
                <a:extLst>
                  <a:ext uri="{FF2B5EF4-FFF2-40B4-BE49-F238E27FC236}">
                    <a16:creationId xmlns:a16="http://schemas.microsoft.com/office/drawing/2014/main" id="{0F053EA3-85A3-0441-97F7-8498E9B1BD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32026" y="2910004"/>
                <a:ext cx="371160" cy="187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Viết tay 5">
                <a:extLst>
                  <a:ext uri="{FF2B5EF4-FFF2-40B4-BE49-F238E27FC236}">
                    <a16:creationId xmlns:a16="http://schemas.microsoft.com/office/drawing/2014/main" id="{A968FC55-F56B-2648-AA18-C4BCD7EB903A}"/>
                  </a:ext>
                </a:extLst>
              </p14:cNvPr>
              <p14:cNvContentPartPr/>
              <p14:nvPr/>
            </p14:nvContentPartPr>
            <p14:xfrm>
              <a:off x="6557586" y="3016459"/>
              <a:ext cx="262800" cy="34920"/>
            </p14:xfrm>
          </p:contentPart>
        </mc:Choice>
        <mc:Fallback>
          <p:pic>
            <p:nvPicPr>
              <p:cNvPr id="6" name="Viết tay 5">
                <a:extLst>
                  <a:ext uri="{FF2B5EF4-FFF2-40B4-BE49-F238E27FC236}">
                    <a16:creationId xmlns:a16="http://schemas.microsoft.com/office/drawing/2014/main" id="{A968FC55-F56B-2648-AA18-C4BCD7EB903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21586" y="2943709"/>
                <a:ext cx="334440" cy="180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Viết tay 6">
                <a:extLst>
                  <a:ext uri="{FF2B5EF4-FFF2-40B4-BE49-F238E27FC236}">
                    <a16:creationId xmlns:a16="http://schemas.microsoft.com/office/drawing/2014/main" id="{CC12A23C-941D-164C-BAD0-B5F9D71B428A}"/>
                  </a:ext>
                </a:extLst>
              </p14:cNvPr>
              <p14:cNvContentPartPr/>
              <p14:nvPr/>
            </p14:nvContentPartPr>
            <p14:xfrm>
              <a:off x="1923666" y="3397339"/>
              <a:ext cx="73800" cy="21240"/>
            </p14:xfrm>
          </p:contentPart>
        </mc:Choice>
        <mc:Fallback>
          <p:pic>
            <p:nvPicPr>
              <p:cNvPr id="7" name="Viết tay 6">
                <a:extLst>
                  <a:ext uri="{FF2B5EF4-FFF2-40B4-BE49-F238E27FC236}">
                    <a16:creationId xmlns:a16="http://schemas.microsoft.com/office/drawing/2014/main" id="{CC12A23C-941D-164C-BAD0-B5F9D71B428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87666" y="3326539"/>
                <a:ext cx="145440" cy="162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Viết tay 7">
                <a:extLst>
                  <a:ext uri="{FF2B5EF4-FFF2-40B4-BE49-F238E27FC236}">
                    <a16:creationId xmlns:a16="http://schemas.microsoft.com/office/drawing/2014/main" id="{0A11ACB9-26C1-4145-9223-49D3C95C3450}"/>
                  </a:ext>
                </a:extLst>
              </p14:cNvPr>
              <p14:cNvContentPartPr/>
              <p14:nvPr/>
            </p14:nvContentPartPr>
            <p14:xfrm>
              <a:off x="3734466" y="3366019"/>
              <a:ext cx="52920" cy="16200"/>
            </p14:xfrm>
          </p:contentPart>
        </mc:Choice>
        <mc:Fallback>
          <p:pic>
            <p:nvPicPr>
              <p:cNvPr id="8" name="Viết tay 7">
                <a:extLst>
                  <a:ext uri="{FF2B5EF4-FFF2-40B4-BE49-F238E27FC236}">
                    <a16:creationId xmlns:a16="http://schemas.microsoft.com/office/drawing/2014/main" id="{0A11ACB9-26C1-4145-9223-49D3C95C34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98466" y="3294019"/>
                <a:ext cx="124560" cy="15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645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BB9B63-821F-4933-908D-E11E22ADB8EA}" type="slidenum">
              <a:rPr lang="en-US"/>
              <a:pPr/>
              <a:t>61</a:t>
            </a:fld>
            <a:endParaRPr lang="en-US"/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MLSA: </a:t>
            </a:r>
            <a:r>
              <a:rPr lang="en-US" err="1"/>
              <a:t>Ví</a:t>
            </a:r>
            <a:r>
              <a:rPr lang="en-US"/>
              <a:t> </a:t>
            </a:r>
            <a:r>
              <a:rPr lang="en-US" err="1"/>
              <a:t>dụ</a:t>
            </a:r>
            <a:r>
              <a:rPr lang="en-US"/>
              <a:t> (1)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Thiết kế cấu hình liên thông nối nút 1,2,3,4 tới nút trung tâm 0</a:t>
            </a:r>
          </a:p>
          <a:p>
            <a:r>
              <a:rPr lang="en-US"/>
              <a:t>Trọng số và các loại liên kết</a:t>
            </a:r>
          </a:p>
          <a:p>
            <a:endParaRPr lang="en-US"/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581400"/>
            <a:ext cx="7315200" cy="301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4D028E-AF15-4973-B92C-0C8989584DAC}" type="slidenum">
              <a:rPr lang="en-US"/>
              <a:pPr/>
              <a:t>62</a:t>
            </a:fld>
            <a:endParaRPr lang="en-US"/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MLSA: </a:t>
            </a:r>
            <a:r>
              <a:rPr lang="en-US" err="1"/>
              <a:t>Ví</a:t>
            </a:r>
            <a:r>
              <a:rPr lang="en-US"/>
              <a:t> </a:t>
            </a:r>
            <a:r>
              <a:rPr lang="en-US" err="1"/>
              <a:t>dụ</a:t>
            </a:r>
            <a:r>
              <a:rPr lang="en-US"/>
              <a:t> (2)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Giá liên kết </a:t>
            </a:r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14600"/>
            <a:ext cx="7239000" cy="402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02FBE219-4355-4747-86F6-12FE8C052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-270583"/>
            <a:ext cx="7315200" cy="301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Viết tay 2">
                <a:extLst>
                  <a:ext uri="{FF2B5EF4-FFF2-40B4-BE49-F238E27FC236}">
                    <a16:creationId xmlns:a16="http://schemas.microsoft.com/office/drawing/2014/main" id="{C3223577-DE25-9045-B41E-3D6D9E87DA2D}"/>
                  </a:ext>
                </a:extLst>
              </p14:cNvPr>
              <p14:cNvContentPartPr/>
              <p14:nvPr/>
            </p14:nvContentPartPr>
            <p14:xfrm>
              <a:off x="8073524" y="1868334"/>
              <a:ext cx="40320" cy="10440"/>
            </p14:xfrm>
          </p:contentPart>
        </mc:Choice>
        <mc:Fallback>
          <p:pic>
            <p:nvPicPr>
              <p:cNvPr id="3" name="Viết tay 2">
                <a:extLst>
                  <a:ext uri="{FF2B5EF4-FFF2-40B4-BE49-F238E27FC236}">
                    <a16:creationId xmlns:a16="http://schemas.microsoft.com/office/drawing/2014/main" id="{C3223577-DE25-9045-B41E-3D6D9E87DA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58044" y="1852854"/>
                <a:ext cx="70920" cy="41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4D028E-AF15-4973-B92C-0C8989584DAC}" type="slidenum">
              <a:rPr lang="en-US"/>
              <a:pPr/>
              <a:t>63</a:t>
            </a:fld>
            <a:endParaRPr lang="en-US"/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14600"/>
            <a:ext cx="7239000" cy="402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Viết tay 2">
                <a:extLst>
                  <a:ext uri="{FF2B5EF4-FFF2-40B4-BE49-F238E27FC236}">
                    <a16:creationId xmlns:a16="http://schemas.microsoft.com/office/drawing/2014/main" id="{C3223577-DE25-9045-B41E-3D6D9E87DA2D}"/>
                  </a:ext>
                </a:extLst>
              </p14:cNvPr>
              <p14:cNvContentPartPr/>
              <p14:nvPr/>
            </p14:nvContentPartPr>
            <p14:xfrm>
              <a:off x="8073524" y="1868334"/>
              <a:ext cx="40320" cy="10440"/>
            </p14:xfrm>
          </p:contentPart>
        </mc:Choice>
        <mc:Fallback>
          <p:pic>
            <p:nvPicPr>
              <p:cNvPr id="3" name="Viết tay 2">
                <a:extLst>
                  <a:ext uri="{FF2B5EF4-FFF2-40B4-BE49-F238E27FC236}">
                    <a16:creationId xmlns:a16="http://schemas.microsoft.com/office/drawing/2014/main" id="{C3223577-DE25-9045-B41E-3D6D9E87DA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58044" y="1852854"/>
                <a:ext cx="7092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Nhóm 19">
            <a:extLst>
              <a:ext uri="{FF2B5EF4-FFF2-40B4-BE49-F238E27FC236}">
                <a16:creationId xmlns:a16="http://schemas.microsoft.com/office/drawing/2014/main" id="{3B66ACA0-7D9E-B349-B926-79ED6A55A456}"/>
              </a:ext>
            </a:extLst>
          </p:cNvPr>
          <p:cNvGrpSpPr/>
          <p:nvPr/>
        </p:nvGrpSpPr>
        <p:grpSpPr>
          <a:xfrm>
            <a:off x="433266" y="133219"/>
            <a:ext cx="1076040" cy="409680"/>
            <a:chOff x="433266" y="133219"/>
            <a:chExt cx="1076040" cy="40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Viết tay 8">
                  <a:extLst>
                    <a:ext uri="{FF2B5EF4-FFF2-40B4-BE49-F238E27FC236}">
                      <a16:creationId xmlns:a16="http://schemas.microsoft.com/office/drawing/2014/main" id="{A0611C6C-0A4B-7B43-B982-C914ED71FE9D}"/>
                    </a:ext>
                  </a:extLst>
                </p14:cNvPr>
                <p14:cNvContentPartPr/>
                <p14:nvPr/>
              </p14:nvContentPartPr>
              <p14:xfrm>
                <a:off x="433266" y="222499"/>
                <a:ext cx="189360" cy="136080"/>
              </p14:xfrm>
            </p:contentPart>
          </mc:Choice>
          <mc:Fallback>
            <p:pic>
              <p:nvPicPr>
                <p:cNvPr id="9" name="Viết tay 8">
                  <a:extLst>
                    <a:ext uri="{FF2B5EF4-FFF2-40B4-BE49-F238E27FC236}">
                      <a16:creationId xmlns:a16="http://schemas.microsoft.com/office/drawing/2014/main" id="{A0611C6C-0A4B-7B43-B982-C914ED71FE9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7786" y="207019"/>
                  <a:ext cx="2199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Viết tay 9">
                  <a:extLst>
                    <a:ext uri="{FF2B5EF4-FFF2-40B4-BE49-F238E27FC236}">
                      <a16:creationId xmlns:a16="http://schemas.microsoft.com/office/drawing/2014/main" id="{517BBB3A-B0C5-6243-A49E-558EB4A17DC0}"/>
                    </a:ext>
                  </a:extLst>
                </p14:cNvPr>
                <p14:cNvContentPartPr/>
                <p14:nvPr/>
              </p14:nvContentPartPr>
              <p14:xfrm>
                <a:off x="617226" y="274699"/>
                <a:ext cx="68760" cy="136800"/>
              </p14:xfrm>
            </p:contentPart>
          </mc:Choice>
          <mc:Fallback>
            <p:pic>
              <p:nvPicPr>
                <p:cNvPr id="10" name="Viết tay 9">
                  <a:extLst>
                    <a:ext uri="{FF2B5EF4-FFF2-40B4-BE49-F238E27FC236}">
                      <a16:creationId xmlns:a16="http://schemas.microsoft.com/office/drawing/2014/main" id="{517BBB3A-B0C5-6243-A49E-558EB4A17DC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1746" y="259219"/>
                  <a:ext cx="99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Viết tay 10">
                  <a:extLst>
                    <a:ext uri="{FF2B5EF4-FFF2-40B4-BE49-F238E27FC236}">
                      <a16:creationId xmlns:a16="http://schemas.microsoft.com/office/drawing/2014/main" id="{E1DE06C2-BAFB-224F-B7A0-48BCD665E930}"/>
                    </a:ext>
                  </a:extLst>
                </p14:cNvPr>
                <p14:cNvContentPartPr/>
                <p14:nvPr/>
              </p14:nvContentPartPr>
              <p14:xfrm>
                <a:off x="795426" y="311419"/>
                <a:ext cx="47520" cy="31680"/>
              </p14:xfrm>
            </p:contentPart>
          </mc:Choice>
          <mc:Fallback>
            <p:pic>
              <p:nvPicPr>
                <p:cNvPr id="11" name="Viết tay 10">
                  <a:extLst>
                    <a:ext uri="{FF2B5EF4-FFF2-40B4-BE49-F238E27FC236}">
                      <a16:creationId xmlns:a16="http://schemas.microsoft.com/office/drawing/2014/main" id="{E1DE06C2-BAFB-224F-B7A0-48BCD665E9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9946" y="295939"/>
                  <a:ext cx="781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Viết tay 11">
                  <a:extLst>
                    <a:ext uri="{FF2B5EF4-FFF2-40B4-BE49-F238E27FC236}">
                      <a16:creationId xmlns:a16="http://schemas.microsoft.com/office/drawing/2014/main" id="{7CC361B2-501F-6845-B778-970792E3B9CF}"/>
                    </a:ext>
                  </a:extLst>
                </p14:cNvPr>
                <p14:cNvContentPartPr/>
                <p14:nvPr/>
              </p14:nvContentPartPr>
              <p14:xfrm>
                <a:off x="795426" y="363979"/>
                <a:ext cx="68760" cy="42480"/>
              </p14:xfrm>
            </p:contentPart>
          </mc:Choice>
          <mc:Fallback>
            <p:pic>
              <p:nvPicPr>
                <p:cNvPr id="12" name="Viết tay 11">
                  <a:extLst>
                    <a:ext uri="{FF2B5EF4-FFF2-40B4-BE49-F238E27FC236}">
                      <a16:creationId xmlns:a16="http://schemas.microsoft.com/office/drawing/2014/main" id="{7CC361B2-501F-6845-B778-970792E3B9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79865" y="348367"/>
                  <a:ext cx="99521" cy="73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Viết tay 12">
                  <a:extLst>
                    <a:ext uri="{FF2B5EF4-FFF2-40B4-BE49-F238E27FC236}">
                      <a16:creationId xmlns:a16="http://schemas.microsoft.com/office/drawing/2014/main" id="{CFAF301C-1E5A-784F-8823-C9F8DB016A06}"/>
                    </a:ext>
                  </a:extLst>
                </p14:cNvPr>
                <p14:cNvContentPartPr/>
                <p14:nvPr/>
              </p14:nvContentPartPr>
              <p14:xfrm>
                <a:off x="984426" y="174979"/>
                <a:ext cx="105480" cy="252360"/>
              </p14:xfrm>
            </p:contentPart>
          </mc:Choice>
          <mc:Fallback>
            <p:pic>
              <p:nvPicPr>
                <p:cNvPr id="13" name="Viết tay 12">
                  <a:extLst>
                    <a:ext uri="{FF2B5EF4-FFF2-40B4-BE49-F238E27FC236}">
                      <a16:creationId xmlns:a16="http://schemas.microsoft.com/office/drawing/2014/main" id="{CFAF301C-1E5A-784F-8823-C9F8DB016A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68893" y="159499"/>
                  <a:ext cx="136185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Viết tay 13">
                  <a:extLst>
                    <a:ext uri="{FF2B5EF4-FFF2-40B4-BE49-F238E27FC236}">
                      <a16:creationId xmlns:a16="http://schemas.microsoft.com/office/drawing/2014/main" id="{E6670708-8B12-C247-A414-74C2F92B3F45}"/>
                    </a:ext>
                  </a:extLst>
                </p14:cNvPr>
                <p14:cNvContentPartPr/>
                <p14:nvPr/>
              </p14:nvContentPartPr>
              <p14:xfrm>
                <a:off x="1115466" y="211699"/>
                <a:ext cx="79200" cy="157680"/>
              </p14:xfrm>
            </p:contentPart>
          </mc:Choice>
          <mc:Fallback>
            <p:pic>
              <p:nvPicPr>
                <p:cNvPr id="14" name="Viết tay 13">
                  <a:extLst>
                    <a:ext uri="{FF2B5EF4-FFF2-40B4-BE49-F238E27FC236}">
                      <a16:creationId xmlns:a16="http://schemas.microsoft.com/office/drawing/2014/main" id="{E6670708-8B12-C247-A414-74C2F92B3F4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99986" y="196219"/>
                  <a:ext cx="1098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Viết tay 14">
                  <a:extLst>
                    <a:ext uri="{FF2B5EF4-FFF2-40B4-BE49-F238E27FC236}">
                      <a16:creationId xmlns:a16="http://schemas.microsoft.com/office/drawing/2014/main" id="{83355054-D946-E442-8B7D-AED8CC40A1DB}"/>
                    </a:ext>
                  </a:extLst>
                </p14:cNvPr>
                <p14:cNvContentPartPr/>
                <p14:nvPr/>
              </p14:nvContentPartPr>
              <p14:xfrm>
                <a:off x="1136706" y="133219"/>
                <a:ext cx="63360" cy="110520"/>
              </p14:xfrm>
            </p:contentPart>
          </mc:Choice>
          <mc:Fallback>
            <p:pic>
              <p:nvPicPr>
                <p:cNvPr id="15" name="Viết tay 14">
                  <a:extLst>
                    <a:ext uri="{FF2B5EF4-FFF2-40B4-BE49-F238E27FC236}">
                      <a16:creationId xmlns:a16="http://schemas.microsoft.com/office/drawing/2014/main" id="{83355054-D946-E442-8B7D-AED8CC40A1D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21226" y="117739"/>
                  <a:ext cx="93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Viết tay 16">
                  <a:extLst>
                    <a:ext uri="{FF2B5EF4-FFF2-40B4-BE49-F238E27FC236}">
                      <a16:creationId xmlns:a16="http://schemas.microsoft.com/office/drawing/2014/main" id="{B7E5B7F8-DC4D-D347-AE37-349424872000}"/>
                    </a:ext>
                  </a:extLst>
                </p14:cNvPr>
                <p14:cNvContentPartPr/>
                <p14:nvPr/>
              </p14:nvContentPartPr>
              <p14:xfrm>
                <a:off x="1136706" y="432379"/>
                <a:ext cx="21240" cy="110520"/>
              </p14:xfrm>
            </p:contentPart>
          </mc:Choice>
          <mc:Fallback>
            <p:pic>
              <p:nvPicPr>
                <p:cNvPr id="17" name="Viết tay 16">
                  <a:extLst>
                    <a:ext uri="{FF2B5EF4-FFF2-40B4-BE49-F238E27FC236}">
                      <a16:creationId xmlns:a16="http://schemas.microsoft.com/office/drawing/2014/main" id="{B7E5B7F8-DC4D-D347-AE37-34942487200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21484" y="416899"/>
                  <a:ext cx="5133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Viết tay 17">
                  <a:extLst>
                    <a:ext uri="{FF2B5EF4-FFF2-40B4-BE49-F238E27FC236}">
                      <a16:creationId xmlns:a16="http://schemas.microsoft.com/office/drawing/2014/main" id="{68260586-7765-FA43-8102-920AA62AAA7C}"/>
                    </a:ext>
                  </a:extLst>
                </p14:cNvPr>
                <p14:cNvContentPartPr/>
                <p14:nvPr/>
              </p14:nvContentPartPr>
              <p14:xfrm>
                <a:off x="1309866" y="211699"/>
                <a:ext cx="37080" cy="178200"/>
              </p14:xfrm>
            </p:contentPart>
          </mc:Choice>
          <mc:Fallback>
            <p:pic>
              <p:nvPicPr>
                <p:cNvPr id="18" name="Viết tay 17">
                  <a:extLst>
                    <a:ext uri="{FF2B5EF4-FFF2-40B4-BE49-F238E27FC236}">
                      <a16:creationId xmlns:a16="http://schemas.microsoft.com/office/drawing/2014/main" id="{68260586-7765-FA43-8102-920AA62AAA7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94386" y="196219"/>
                  <a:ext cx="676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Viết tay 18">
                  <a:extLst>
                    <a:ext uri="{FF2B5EF4-FFF2-40B4-BE49-F238E27FC236}">
                      <a16:creationId xmlns:a16="http://schemas.microsoft.com/office/drawing/2014/main" id="{29A45F79-F887-264F-92E3-3A8D4D8FCFE1}"/>
                    </a:ext>
                  </a:extLst>
                </p14:cNvPr>
                <p14:cNvContentPartPr/>
                <p14:nvPr/>
              </p14:nvContentPartPr>
              <p14:xfrm>
                <a:off x="1351626" y="227539"/>
                <a:ext cx="157680" cy="110520"/>
              </p14:xfrm>
            </p:contentPart>
          </mc:Choice>
          <mc:Fallback>
            <p:pic>
              <p:nvPicPr>
                <p:cNvPr id="19" name="Viết tay 18">
                  <a:extLst>
                    <a:ext uri="{FF2B5EF4-FFF2-40B4-BE49-F238E27FC236}">
                      <a16:creationId xmlns:a16="http://schemas.microsoft.com/office/drawing/2014/main" id="{29A45F79-F887-264F-92E3-3A8D4D8FCFE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36146" y="212059"/>
                  <a:ext cx="188280" cy="14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1" name="Viết tay 20">
                <a:extLst>
                  <a:ext uri="{FF2B5EF4-FFF2-40B4-BE49-F238E27FC236}">
                    <a16:creationId xmlns:a16="http://schemas.microsoft.com/office/drawing/2014/main" id="{9D7D32C4-ADC5-E943-9DC5-6F7DBB64A1ED}"/>
                  </a:ext>
                </a:extLst>
              </p14:cNvPr>
              <p14:cNvContentPartPr/>
              <p14:nvPr/>
            </p14:nvContentPartPr>
            <p14:xfrm>
              <a:off x="469986" y="565939"/>
              <a:ext cx="231120" cy="165240"/>
            </p14:xfrm>
          </p:contentPart>
        </mc:Choice>
        <mc:Fallback>
          <p:pic>
            <p:nvPicPr>
              <p:cNvPr id="21" name="Viết tay 20">
                <a:extLst>
                  <a:ext uri="{FF2B5EF4-FFF2-40B4-BE49-F238E27FC236}">
                    <a16:creationId xmlns:a16="http://schemas.microsoft.com/office/drawing/2014/main" id="{9D7D32C4-ADC5-E943-9DC5-6F7DBB64A1E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4506" y="550459"/>
                <a:ext cx="2617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2" name="Viết tay 21">
                <a:extLst>
                  <a:ext uri="{FF2B5EF4-FFF2-40B4-BE49-F238E27FC236}">
                    <a16:creationId xmlns:a16="http://schemas.microsoft.com/office/drawing/2014/main" id="{CEC08BA6-C92F-6248-9E9A-58A10C9E8740}"/>
                  </a:ext>
                </a:extLst>
              </p14:cNvPr>
              <p14:cNvContentPartPr/>
              <p14:nvPr/>
            </p14:nvContentPartPr>
            <p14:xfrm>
              <a:off x="638826" y="636859"/>
              <a:ext cx="188640" cy="126360"/>
            </p14:xfrm>
          </p:contentPart>
        </mc:Choice>
        <mc:Fallback>
          <p:pic>
            <p:nvPicPr>
              <p:cNvPr id="22" name="Viết tay 21">
                <a:extLst>
                  <a:ext uri="{FF2B5EF4-FFF2-40B4-BE49-F238E27FC236}">
                    <a16:creationId xmlns:a16="http://schemas.microsoft.com/office/drawing/2014/main" id="{CEC08BA6-C92F-6248-9E9A-58A10C9E874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23346" y="621379"/>
                <a:ext cx="2192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" name="Viết tay 22">
                <a:extLst>
                  <a:ext uri="{FF2B5EF4-FFF2-40B4-BE49-F238E27FC236}">
                    <a16:creationId xmlns:a16="http://schemas.microsoft.com/office/drawing/2014/main" id="{E6B43BBB-2537-C14D-A313-6ABA26FC04D0}"/>
                  </a:ext>
                </a:extLst>
              </p14:cNvPr>
              <p14:cNvContentPartPr/>
              <p14:nvPr/>
            </p14:nvContentPartPr>
            <p14:xfrm>
              <a:off x="853386" y="673579"/>
              <a:ext cx="115920" cy="89640"/>
            </p14:xfrm>
          </p:contentPart>
        </mc:Choice>
        <mc:Fallback>
          <p:pic>
            <p:nvPicPr>
              <p:cNvPr id="23" name="Viết tay 22">
                <a:extLst>
                  <a:ext uri="{FF2B5EF4-FFF2-40B4-BE49-F238E27FC236}">
                    <a16:creationId xmlns:a16="http://schemas.microsoft.com/office/drawing/2014/main" id="{E6B43BBB-2537-C14D-A313-6ABA26FC04D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37906" y="658099"/>
                <a:ext cx="14652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4" name="Viết tay 23">
                <a:extLst>
                  <a:ext uri="{FF2B5EF4-FFF2-40B4-BE49-F238E27FC236}">
                    <a16:creationId xmlns:a16="http://schemas.microsoft.com/office/drawing/2014/main" id="{36D370FD-4442-9143-B60D-161419A6AC81}"/>
                  </a:ext>
                </a:extLst>
              </p14:cNvPr>
              <p14:cNvContentPartPr/>
              <p14:nvPr/>
            </p14:nvContentPartPr>
            <p14:xfrm>
              <a:off x="1026546" y="595099"/>
              <a:ext cx="168120" cy="205200"/>
            </p14:xfrm>
          </p:contentPart>
        </mc:Choice>
        <mc:Fallback>
          <p:pic>
            <p:nvPicPr>
              <p:cNvPr id="24" name="Viết tay 23">
                <a:extLst>
                  <a:ext uri="{FF2B5EF4-FFF2-40B4-BE49-F238E27FC236}">
                    <a16:creationId xmlns:a16="http://schemas.microsoft.com/office/drawing/2014/main" id="{36D370FD-4442-9143-B60D-161419A6AC8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11099" y="579619"/>
                <a:ext cx="198655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5" name="Viết tay 24">
                <a:extLst>
                  <a:ext uri="{FF2B5EF4-FFF2-40B4-BE49-F238E27FC236}">
                    <a16:creationId xmlns:a16="http://schemas.microsoft.com/office/drawing/2014/main" id="{FF90C52A-AFC9-7F4B-9F6A-74BD634E7F12}"/>
                  </a:ext>
                </a:extLst>
              </p14:cNvPr>
              <p14:cNvContentPartPr/>
              <p14:nvPr/>
            </p14:nvContentPartPr>
            <p14:xfrm>
              <a:off x="1189266" y="731539"/>
              <a:ext cx="26640" cy="100080"/>
            </p14:xfrm>
          </p:contentPart>
        </mc:Choice>
        <mc:Fallback>
          <p:pic>
            <p:nvPicPr>
              <p:cNvPr id="25" name="Viết tay 24">
                <a:extLst>
                  <a:ext uri="{FF2B5EF4-FFF2-40B4-BE49-F238E27FC236}">
                    <a16:creationId xmlns:a16="http://schemas.microsoft.com/office/drawing/2014/main" id="{FF90C52A-AFC9-7F4B-9F6A-74BD634E7F1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73786" y="716059"/>
                <a:ext cx="572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6" name="Viết tay 25">
                <a:extLst>
                  <a:ext uri="{FF2B5EF4-FFF2-40B4-BE49-F238E27FC236}">
                    <a16:creationId xmlns:a16="http://schemas.microsoft.com/office/drawing/2014/main" id="{F75A7926-A552-9D49-9C21-662085835AC4}"/>
                  </a:ext>
                </a:extLst>
              </p14:cNvPr>
              <p14:cNvContentPartPr/>
              <p14:nvPr/>
            </p14:nvContentPartPr>
            <p14:xfrm>
              <a:off x="1294026" y="631819"/>
              <a:ext cx="136800" cy="226080"/>
            </p14:xfrm>
          </p:contentPart>
        </mc:Choice>
        <mc:Fallback>
          <p:pic>
            <p:nvPicPr>
              <p:cNvPr id="26" name="Viết tay 25">
                <a:extLst>
                  <a:ext uri="{FF2B5EF4-FFF2-40B4-BE49-F238E27FC236}">
                    <a16:creationId xmlns:a16="http://schemas.microsoft.com/office/drawing/2014/main" id="{F75A7926-A552-9D49-9C21-662085835AC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278546" y="616339"/>
                <a:ext cx="1674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7" name="Viết tay 26">
                <a:extLst>
                  <a:ext uri="{FF2B5EF4-FFF2-40B4-BE49-F238E27FC236}">
                    <a16:creationId xmlns:a16="http://schemas.microsoft.com/office/drawing/2014/main" id="{5BA34557-0463-904D-9F1B-ED143E57E7FD}"/>
                  </a:ext>
                </a:extLst>
              </p14:cNvPr>
              <p14:cNvContentPartPr/>
              <p14:nvPr/>
            </p14:nvContentPartPr>
            <p14:xfrm>
              <a:off x="1462146" y="621019"/>
              <a:ext cx="16200" cy="146880"/>
            </p14:xfrm>
          </p:contentPart>
        </mc:Choice>
        <mc:Fallback>
          <p:pic>
            <p:nvPicPr>
              <p:cNvPr id="27" name="Viết tay 26">
                <a:extLst>
                  <a:ext uri="{FF2B5EF4-FFF2-40B4-BE49-F238E27FC236}">
                    <a16:creationId xmlns:a16="http://schemas.microsoft.com/office/drawing/2014/main" id="{5BA34557-0463-904D-9F1B-ED143E57E7F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446666" y="605501"/>
                <a:ext cx="46800" cy="177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8" name="Viết tay 27">
                <a:extLst>
                  <a:ext uri="{FF2B5EF4-FFF2-40B4-BE49-F238E27FC236}">
                    <a16:creationId xmlns:a16="http://schemas.microsoft.com/office/drawing/2014/main" id="{8D30D8C1-07B4-B645-8DDF-3844ECB869AE}"/>
                  </a:ext>
                </a:extLst>
              </p14:cNvPr>
              <p14:cNvContentPartPr/>
              <p14:nvPr/>
            </p14:nvContentPartPr>
            <p14:xfrm>
              <a:off x="1467906" y="621019"/>
              <a:ext cx="178200" cy="147240"/>
            </p14:xfrm>
          </p:contentPart>
        </mc:Choice>
        <mc:Fallback>
          <p:pic>
            <p:nvPicPr>
              <p:cNvPr id="28" name="Viết tay 27">
                <a:extLst>
                  <a:ext uri="{FF2B5EF4-FFF2-40B4-BE49-F238E27FC236}">
                    <a16:creationId xmlns:a16="http://schemas.microsoft.com/office/drawing/2014/main" id="{8D30D8C1-07B4-B645-8DDF-3844ECB869A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452426" y="605539"/>
                <a:ext cx="208800" cy="17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Nhóm 33">
            <a:extLst>
              <a:ext uri="{FF2B5EF4-FFF2-40B4-BE49-F238E27FC236}">
                <a16:creationId xmlns:a16="http://schemas.microsoft.com/office/drawing/2014/main" id="{1431DFAC-BF68-B744-A727-5839B204EB37}"/>
              </a:ext>
            </a:extLst>
          </p:cNvPr>
          <p:cNvGrpSpPr/>
          <p:nvPr/>
        </p:nvGrpSpPr>
        <p:grpSpPr>
          <a:xfrm>
            <a:off x="491226" y="920179"/>
            <a:ext cx="220680" cy="226080"/>
            <a:chOff x="491226" y="920179"/>
            <a:chExt cx="220680" cy="22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Viết tay 28">
                  <a:extLst>
                    <a:ext uri="{FF2B5EF4-FFF2-40B4-BE49-F238E27FC236}">
                      <a16:creationId xmlns:a16="http://schemas.microsoft.com/office/drawing/2014/main" id="{FC7D1ADB-576B-D04A-8798-88D25A7DBF25}"/>
                    </a:ext>
                  </a:extLst>
                </p14:cNvPr>
                <p14:cNvContentPartPr/>
                <p14:nvPr/>
              </p14:nvContentPartPr>
              <p14:xfrm>
                <a:off x="491226" y="920179"/>
                <a:ext cx="152640" cy="163080"/>
              </p14:xfrm>
            </p:contentPart>
          </mc:Choice>
          <mc:Fallback>
            <p:pic>
              <p:nvPicPr>
                <p:cNvPr id="29" name="Viết tay 28">
                  <a:extLst>
                    <a:ext uri="{FF2B5EF4-FFF2-40B4-BE49-F238E27FC236}">
                      <a16:creationId xmlns:a16="http://schemas.microsoft.com/office/drawing/2014/main" id="{FC7D1ADB-576B-D04A-8798-88D25A7DBF2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5746" y="904699"/>
                  <a:ext cx="1832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Viết tay 29">
                  <a:extLst>
                    <a:ext uri="{FF2B5EF4-FFF2-40B4-BE49-F238E27FC236}">
                      <a16:creationId xmlns:a16="http://schemas.microsoft.com/office/drawing/2014/main" id="{65E4C16A-9DE6-7E47-8E3E-AC772AE6A089}"/>
                    </a:ext>
                  </a:extLst>
                </p14:cNvPr>
                <p14:cNvContentPartPr/>
                <p14:nvPr/>
              </p14:nvContentPartPr>
              <p14:xfrm>
                <a:off x="658986" y="1014859"/>
                <a:ext cx="52920" cy="131400"/>
              </p14:xfrm>
            </p:contentPart>
          </mc:Choice>
          <mc:Fallback>
            <p:pic>
              <p:nvPicPr>
                <p:cNvPr id="30" name="Viết tay 29">
                  <a:extLst>
                    <a:ext uri="{FF2B5EF4-FFF2-40B4-BE49-F238E27FC236}">
                      <a16:creationId xmlns:a16="http://schemas.microsoft.com/office/drawing/2014/main" id="{65E4C16A-9DE6-7E47-8E3E-AC772AE6A08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3400" y="999421"/>
                  <a:ext cx="83730" cy="16191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Nhóm 32">
            <a:extLst>
              <a:ext uri="{FF2B5EF4-FFF2-40B4-BE49-F238E27FC236}">
                <a16:creationId xmlns:a16="http://schemas.microsoft.com/office/drawing/2014/main" id="{4BC23CA2-B51F-0448-873B-7910B7FA72D2}"/>
              </a:ext>
            </a:extLst>
          </p:cNvPr>
          <p:cNvGrpSpPr/>
          <p:nvPr/>
        </p:nvGrpSpPr>
        <p:grpSpPr>
          <a:xfrm>
            <a:off x="900546" y="1025299"/>
            <a:ext cx="142200" cy="84240"/>
            <a:chOff x="900546" y="1025299"/>
            <a:chExt cx="142200" cy="84240"/>
          </a:xfrm>
        </p:grpSpPr>
        <p:grpSp>
          <p:nvGrpSpPr>
            <p:cNvPr id="35" name="Nhóm 34">
              <a:extLst>
                <a:ext uri="{FF2B5EF4-FFF2-40B4-BE49-F238E27FC236}">
                  <a16:creationId xmlns:a16="http://schemas.microsoft.com/office/drawing/2014/main" id="{15A186CE-F585-9B4D-964F-5AAEDB179C31}"/>
                </a:ext>
              </a:extLst>
            </p:cNvPr>
            <p:cNvGrpSpPr/>
            <p:nvPr/>
          </p:nvGrpSpPr>
          <p:grpSpPr>
            <a:xfrm>
              <a:off x="900546" y="1025299"/>
              <a:ext cx="142200" cy="84240"/>
              <a:chOff x="900546" y="1025299"/>
              <a:chExt cx="142200" cy="84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5">
                <p14:nvContentPartPr>
                  <p14:cNvPr id="31" name="Viết tay 30">
                    <a:extLst>
                      <a:ext uri="{FF2B5EF4-FFF2-40B4-BE49-F238E27FC236}">
                        <a16:creationId xmlns:a16="http://schemas.microsoft.com/office/drawing/2014/main" id="{9E308399-81CE-A240-8E4D-7FC447FB1A6B}"/>
                      </a:ext>
                    </a:extLst>
                  </p14:cNvPr>
                  <p14:cNvContentPartPr/>
                  <p14:nvPr/>
                </p14:nvContentPartPr>
                <p14:xfrm>
                  <a:off x="921426" y="1025299"/>
                  <a:ext cx="79200" cy="21240"/>
                </p14:xfrm>
              </p:contentPart>
            </mc:Choice>
            <mc:Fallback>
              <p:pic>
                <p:nvPicPr>
                  <p:cNvPr id="31" name="Viết tay 30">
                    <a:extLst>
                      <a:ext uri="{FF2B5EF4-FFF2-40B4-BE49-F238E27FC236}">
                        <a16:creationId xmlns:a16="http://schemas.microsoft.com/office/drawing/2014/main" id="{9E308399-81CE-A240-8E4D-7FC447FB1A6B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905875" y="1010077"/>
                    <a:ext cx="109940" cy="513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">
                <p14:nvContentPartPr>
                  <p14:cNvPr id="32" name="Viết tay 31">
                    <a:extLst>
                      <a:ext uri="{FF2B5EF4-FFF2-40B4-BE49-F238E27FC236}">
                        <a16:creationId xmlns:a16="http://schemas.microsoft.com/office/drawing/2014/main" id="{B9C8AF1D-384D-CC48-B515-C908C366DE33}"/>
                      </a:ext>
                    </a:extLst>
                  </p14:cNvPr>
                  <p14:cNvContentPartPr/>
                  <p14:nvPr/>
                </p14:nvContentPartPr>
                <p14:xfrm>
                  <a:off x="900546" y="1093339"/>
                  <a:ext cx="142200" cy="16200"/>
                </p14:xfrm>
              </p:contentPart>
            </mc:Choice>
            <mc:Fallback>
              <p:pic>
                <p:nvPicPr>
                  <p:cNvPr id="32" name="Viết tay 31">
                    <a:extLst>
                      <a:ext uri="{FF2B5EF4-FFF2-40B4-BE49-F238E27FC236}">
                        <a16:creationId xmlns:a16="http://schemas.microsoft.com/office/drawing/2014/main" id="{B9C8AF1D-384D-CC48-B515-C908C366DE3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885066" y="1077859"/>
                    <a:ext cx="172800" cy="46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9" name="Nhóm 38">
            <a:extLst>
              <a:ext uri="{FF2B5EF4-FFF2-40B4-BE49-F238E27FC236}">
                <a16:creationId xmlns:a16="http://schemas.microsoft.com/office/drawing/2014/main" id="{782B7516-2D32-034F-8061-E0FA1E950C3B}"/>
              </a:ext>
            </a:extLst>
          </p:cNvPr>
          <p:cNvGrpSpPr/>
          <p:nvPr/>
        </p:nvGrpSpPr>
        <p:grpSpPr>
          <a:xfrm>
            <a:off x="1084146" y="941419"/>
            <a:ext cx="477720" cy="241920"/>
            <a:chOff x="1084146" y="941419"/>
            <a:chExt cx="477720" cy="24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6" name="Viết tay 35">
                  <a:extLst>
                    <a:ext uri="{FF2B5EF4-FFF2-40B4-BE49-F238E27FC236}">
                      <a16:creationId xmlns:a16="http://schemas.microsoft.com/office/drawing/2014/main" id="{58B43453-D8EA-1348-A7FF-B7D70819389C}"/>
                    </a:ext>
                  </a:extLst>
                </p14:cNvPr>
                <p14:cNvContentPartPr/>
                <p14:nvPr/>
              </p14:nvContentPartPr>
              <p14:xfrm>
                <a:off x="1084146" y="941419"/>
                <a:ext cx="257400" cy="241920"/>
              </p14:xfrm>
            </p:contentPart>
          </mc:Choice>
          <mc:Fallback>
            <p:pic>
              <p:nvPicPr>
                <p:cNvPr id="36" name="Viết tay 35">
                  <a:extLst>
                    <a:ext uri="{FF2B5EF4-FFF2-40B4-BE49-F238E27FC236}">
                      <a16:creationId xmlns:a16="http://schemas.microsoft.com/office/drawing/2014/main" id="{58B43453-D8EA-1348-A7FF-B7D70819389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68666" y="925939"/>
                  <a:ext cx="2880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7" name="Viết tay 36">
                  <a:extLst>
                    <a:ext uri="{FF2B5EF4-FFF2-40B4-BE49-F238E27FC236}">
                      <a16:creationId xmlns:a16="http://schemas.microsoft.com/office/drawing/2014/main" id="{52AFC64C-3342-014C-86D2-C978C5F8D4C3}"/>
                    </a:ext>
                  </a:extLst>
                </p14:cNvPr>
                <p14:cNvContentPartPr/>
                <p14:nvPr/>
              </p14:nvContentPartPr>
              <p14:xfrm>
                <a:off x="1383306" y="967699"/>
                <a:ext cx="52920" cy="168120"/>
              </p14:xfrm>
            </p:contentPart>
          </mc:Choice>
          <mc:Fallback>
            <p:pic>
              <p:nvPicPr>
                <p:cNvPr id="37" name="Viết tay 36">
                  <a:extLst>
                    <a:ext uri="{FF2B5EF4-FFF2-40B4-BE49-F238E27FC236}">
                      <a16:creationId xmlns:a16="http://schemas.microsoft.com/office/drawing/2014/main" id="{52AFC64C-3342-014C-86D2-C978C5F8D4C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367826" y="952252"/>
                  <a:ext cx="83520" cy="1986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8" name="Viết tay 37">
                  <a:extLst>
                    <a:ext uri="{FF2B5EF4-FFF2-40B4-BE49-F238E27FC236}">
                      <a16:creationId xmlns:a16="http://schemas.microsoft.com/office/drawing/2014/main" id="{0DB1C826-5E4F-1448-9E23-CD45678ADCD7}"/>
                    </a:ext>
                  </a:extLst>
                </p14:cNvPr>
                <p14:cNvContentPartPr/>
                <p14:nvPr/>
              </p14:nvContentPartPr>
              <p14:xfrm>
                <a:off x="1393746" y="1019899"/>
                <a:ext cx="168120" cy="126360"/>
              </p14:xfrm>
            </p:contentPart>
          </mc:Choice>
          <mc:Fallback>
            <p:pic>
              <p:nvPicPr>
                <p:cNvPr id="38" name="Viết tay 37">
                  <a:extLst>
                    <a:ext uri="{FF2B5EF4-FFF2-40B4-BE49-F238E27FC236}">
                      <a16:creationId xmlns:a16="http://schemas.microsoft.com/office/drawing/2014/main" id="{0DB1C826-5E4F-1448-9E23-CD45678ADCD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378266" y="1004419"/>
                  <a:ext cx="19872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Nhóm 50">
            <a:extLst>
              <a:ext uri="{FF2B5EF4-FFF2-40B4-BE49-F238E27FC236}">
                <a16:creationId xmlns:a16="http://schemas.microsoft.com/office/drawing/2014/main" id="{CD6B6FEE-0B2C-D441-A8CB-6115044A9B1B}"/>
              </a:ext>
            </a:extLst>
          </p:cNvPr>
          <p:cNvGrpSpPr/>
          <p:nvPr/>
        </p:nvGrpSpPr>
        <p:grpSpPr>
          <a:xfrm>
            <a:off x="433266" y="1298179"/>
            <a:ext cx="1285920" cy="294120"/>
            <a:chOff x="433266" y="1298179"/>
            <a:chExt cx="1285920" cy="29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0" name="Viết tay 39">
                  <a:extLst>
                    <a:ext uri="{FF2B5EF4-FFF2-40B4-BE49-F238E27FC236}">
                      <a16:creationId xmlns:a16="http://schemas.microsoft.com/office/drawing/2014/main" id="{51A5D006-6CBC-7A48-8368-7E73CA58FCD6}"/>
                    </a:ext>
                  </a:extLst>
                </p14:cNvPr>
                <p14:cNvContentPartPr/>
                <p14:nvPr/>
              </p14:nvContentPartPr>
              <p14:xfrm>
                <a:off x="433266" y="1324819"/>
                <a:ext cx="241920" cy="125640"/>
              </p14:xfrm>
            </p:contentPart>
          </mc:Choice>
          <mc:Fallback>
            <p:pic>
              <p:nvPicPr>
                <p:cNvPr id="40" name="Viết tay 39">
                  <a:extLst>
                    <a:ext uri="{FF2B5EF4-FFF2-40B4-BE49-F238E27FC236}">
                      <a16:creationId xmlns:a16="http://schemas.microsoft.com/office/drawing/2014/main" id="{51A5D006-6CBC-7A48-8368-7E73CA58FCD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7763" y="1309339"/>
                  <a:ext cx="272566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1" name="Viết tay 40">
                  <a:extLst>
                    <a:ext uri="{FF2B5EF4-FFF2-40B4-BE49-F238E27FC236}">
                      <a16:creationId xmlns:a16="http://schemas.microsoft.com/office/drawing/2014/main" id="{B4B57832-B52D-9A4C-812A-97BDB0429573}"/>
                    </a:ext>
                  </a:extLst>
                </p14:cNvPr>
                <p14:cNvContentPartPr/>
                <p14:nvPr/>
              </p14:nvContentPartPr>
              <p14:xfrm>
                <a:off x="695706" y="1382059"/>
                <a:ext cx="105480" cy="105480"/>
              </p14:xfrm>
            </p:contentPart>
          </mc:Choice>
          <mc:Fallback>
            <p:pic>
              <p:nvPicPr>
                <p:cNvPr id="41" name="Viết tay 40">
                  <a:extLst>
                    <a:ext uri="{FF2B5EF4-FFF2-40B4-BE49-F238E27FC236}">
                      <a16:creationId xmlns:a16="http://schemas.microsoft.com/office/drawing/2014/main" id="{B4B57832-B52D-9A4C-812A-97BDB042957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80173" y="1366526"/>
                  <a:ext cx="136185" cy="1361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2" name="Viết tay 41">
                  <a:extLst>
                    <a:ext uri="{FF2B5EF4-FFF2-40B4-BE49-F238E27FC236}">
                      <a16:creationId xmlns:a16="http://schemas.microsoft.com/office/drawing/2014/main" id="{C9E4A6A5-F05A-6540-9154-29ED13A1A4E6}"/>
                    </a:ext>
                  </a:extLst>
                </p14:cNvPr>
                <p14:cNvContentPartPr/>
                <p14:nvPr/>
              </p14:nvContentPartPr>
              <p14:xfrm>
                <a:off x="753666" y="1413739"/>
                <a:ext cx="31680" cy="163080"/>
              </p14:xfrm>
            </p:contentPart>
          </mc:Choice>
          <mc:Fallback>
            <p:pic>
              <p:nvPicPr>
                <p:cNvPr id="42" name="Viết tay 41">
                  <a:extLst>
                    <a:ext uri="{FF2B5EF4-FFF2-40B4-BE49-F238E27FC236}">
                      <a16:creationId xmlns:a16="http://schemas.microsoft.com/office/drawing/2014/main" id="{C9E4A6A5-F05A-6540-9154-29ED13A1A4E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38360" y="1398259"/>
                  <a:ext cx="61936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3" name="Viết tay 42">
                  <a:extLst>
                    <a:ext uri="{FF2B5EF4-FFF2-40B4-BE49-F238E27FC236}">
                      <a16:creationId xmlns:a16="http://schemas.microsoft.com/office/drawing/2014/main" id="{C9A687FC-3152-2B42-A2D4-1B491C4E03D3}"/>
                    </a:ext>
                  </a:extLst>
                </p14:cNvPr>
                <p14:cNvContentPartPr/>
                <p14:nvPr/>
              </p14:nvContentPartPr>
              <p14:xfrm>
                <a:off x="921426" y="1440019"/>
                <a:ext cx="105480" cy="73800"/>
              </p14:xfrm>
            </p:contentPart>
          </mc:Choice>
          <mc:Fallback>
            <p:pic>
              <p:nvPicPr>
                <p:cNvPr id="43" name="Viết tay 42">
                  <a:extLst>
                    <a:ext uri="{FF2B5EF4-FFF2-40B4-BE49-F238E27FC236}">
                      <a16:creationId xmlns:a16="http://schemas.microsoft.com/office/drawing/2014/main" id="{C9A687FC-3152-2B42-A2D4-1B491C4E03D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05893" y="1424539"/>
                  <a:ext cx="136185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5" name="Viết tay 44">
                  <a:extLst>
                    <a:ext uri="{FF2B5EF4-FFF2-40B4-BE49-F238E27FC236}">
                      <a16:creationId xmlns:a16="http://schemas.microsoft.com/office/drawing/2014/main" id="{E6DB1A7F-01DB-C643-9B3D-4E939197FAA0}"/>
                    </a:ext>
                  </a:extLst>
                </p14:cNvPr>
                <p14:cNvContentPartPr/>
                <p14:nvPr/>
              </p14:nvContentPartPr>
              <p14:xfrm>
                <a:off x="1168026" y="1298179"/>
                <a:ext cx="163080" cy="157680"/>
              </p14:xfrm>
            </p:contentPart>
          </mc:Choice>
          <mc:Fallback>
            <p:pic>
              <p:nvPicPr>
                <p:cNvPr id="45" name="Viết tay 44">
                  <a:extLst>
                    <a:ext uri="{FF2B5EF4-FFF2-40B4-BE49-F238E27FC236}">
                      <a16:creationId xmlns:a16="http://schemas.microsoft.com/office/drawing/2014/main" id="{E6DB1A7F-01DB-C643-9B3D-4E939197FAA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52546" y="1282734"/>
                  <a:ext cx="193680" cy="1882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6" name="Viết tay 45">
                  <a:extLst>
                    <a:ext uri="{FF2B5EF4-FFF2-40B4-BE49-F238E27FC236}">
                      <a16:creationId xmlns:a16="http://schemas.microsoft.com/office/drawing/2014/main" id="{82ADDC78-5A34-EA46-B87B-0C823FBD2460}"/>
                    </a:ext>
                  </a:extLst>
                </p14:cNvPr>
                <p14:cNvContentPartPr/>
                <p14:nvPr/>
              </p14:nvContentPartPr>
              <p14:xfrm>
                <a:off x="1241466" y="1329499"/>
                <a:ext cx="37080" cy="220680"/>
              </p14:xfrm>
            </p:contentPart>
          </mc:Choice>
          <mc:Fallback>
            <p:pic>
              <p:nvPicPr>
                <p:cNvPr id="46" name="Viết tay 45">
                  <a:extLst>
                    <a:ext uri="{FF2B5EF4-FFF2-40B4-BE49-F238E27FC236}">
                      <a16:creationId xmlns:a16="http://schemas.microsoft.com/office/drawing/2014/main" id="{82ADDC78-5A34-EA46-B87B-0C823FBD246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225986" y="1314019"/>
                  <a:ext cx="676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7" name="Viết tay 46">
                  <a:extLst>
                    <a:ext uri="{FF2B5EF4-FFF2-40B4-BE49-F238E27FC236}">
                      <a16:creationId xmlns:a16="http://schemas.microsoft.com/office/drawing/2014/main" id="{9CDAD385-4F73-4A4B-BDCF-A01846098800}"/>
                    </a:ext>
                  </a:extLst>
                </p14:cNvPr>
                <p14:cNvContentPartPr/>
                <p14:nvPr/>
              </p14:nvContentPartPr>
              <p14:xfrm>
                <a:off x="1346586" y="1497619"/>
                <a:ext cx="16200" cy="94680"/>
              </p14:xfrm>
            </p:contentPart>
          </mc:Choice>
          <mc:Fallback>
            <p:pic>
              <p:nvPicPr>
                <p:cNvPr id="47" name="Viết tay 46">
                  <a:extLst>
                    <a:ext uri="{FF2B5EF4-FFF2-40B4-BE49-F238E27FC236}">
                      <a16:creationId xmlns:a16="http://schemas.microsoft.com/office/drawing/2014/main" id="{9CDAD385-4F73-4A4B-BDCF-A0184609880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331106" y="1482198"/>
                  <a:ext cx="46800" cy="125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8" name="Viết tay 47">
                  <a:extLst>
                    <a:ext uri="{FF2B5EF4-FFF2-40B4-BE49-F238E27FC236}">
                      <a16:creationId xmlns:a16="http://schemas.microsoft.com/office/drawing/2014/main" id="{0336E0F9-7123-4647-8F72-84DE03553EFA}"/>
                    </a:ext>
                  </a:extLst>
                </p14:cNvPr>
                <p14:cNvContentPartPr/>
                <p14:nvPr/>
              </p14:nvContentPartPr>
              <p14:xfrm>
                <a:off x="1409586" y="1335619"/>
                <a:ext cx="84240" cy="188640"/>
              </p14:xfrm>
            </p:contentPart>
          </mc:Choice>
          <mc:Fallback>
            <p:pic>
              <p:nvPicPr>
                <p:cNvPr id="48" name="Viết tay 47">
                  <a:extLst>
                    <a:ext uri="{FF2B5EF4-FFF2-40B4-BE49-F238E27FC236}">
                      <a16:creationId xmlns:a16="http://schemas.microsoft.com/office/drawing/2014/main" id="{0336E0F9-7123-4647-8F72-84DE03553EF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394172" y="1320139"/>
                  <a:ext cx="11471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9" name="Viết tay 48">
                  <a:extLst>
                    <a:ext uri="{FF2B5EF4-FFF2-40B4-BE49-F238E27FC236}">
                      <a16:creationId xmlns:a16="http://schemas.microsoft.com/office/drawing/2014/main" id="{21AEF405-BE91-9040-881A-2350E7378249}"/>
                    </a:ext>
                  </a:extLst>
                </p14:cNvPr>
                <p14:cNvContentPartPr/>
                <p14:nvPr/>
              </p14:nvContentPartPr>
              <p14:xfrm>
                <a:off x="1556466" y="1377019"/>
                <a:ext cx="37080" cy="155520"/>
              </p14:xfrm>
            </p:contentPart>
          </mc:Choice>
          <mc:Fallback>
            <p:pic>
              <p:nvPicPr>
                <p:cNvPr id="49" name="Viết tay 48">
                  <a:extLst>
                    <a:ext uri="{FF2B5EF4-FFF2-40B4-BE49-F238E27FC236}">
                      <a16:creationId xmlns:a16="http://schemas.microsoft.com/office/drawing/2014/main" id="{21AEF405-BE91-9040-881A-2350E737824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541135" y="1361539"/>
                  <a:ext cx="67386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0" name="Viết tay 49">
                  <a:extLst>
                    <a:ext uri="{FF2B5EF4-FFF2-40B4-BE49-F238E27FC236}">
                      <a16:creationId xmlns:a16="http://schemas.microsoft.com/office/drawing/2014/main" id="{0E44C893-3942-5843-84A9-C07051C7938E}"/>
                    </a:ext>
                  </a:extLst>
                </p14:cNvPr>
                <p14:cNvContentPartPr/>
                <p14:nvPr/>
              </p14:nvContentPartPr>
              <p14:xfrm>
                <a:off x="1587786" y="1424179"/>
                <a:ext cx="131400" cy="89640"/>
              </p14:xfrm>
            </p:contentPart>
          </mc:Choice>
          <mc:Fallback>
            <p:pic>
              <p:nvPicPr>
                <p:cNvPr id="50" name="Viết tay 49">
                  <a:extLst>
                    <a:ext uri="{FF2B5EF4-FFF2-40B4-BE49-F238E27FC236}">
                      <a16:creationId xmlns:a16="http://schemas.microsoft.com/office/drawing/2014/main" id="{0E44C893-3942-5843-84A9-C07051C7938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572306" y="1408699"/>
                  <a:ext cx="1620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150" name="Nhóm 91149">
            <a:extLst>
              <a:ext uri="{FF2B5EF4-FFF2-40B4-BE49-F238E27FC236}">
                <a16:creationId xmlns:a16="http://schemas.microsoft.com/office/drawing/2014/main" id="{3DF89EEE-08C0-704E-A286-B41C09F54D41}"/>
              </a:ext>
            </a:extLst>
          </p:cNvPr>
          <p:cNvGrpSpPr/>
          <p:nvPr/>
        </p:nvGrpSpPr>
        <p:grpSpPr>
          <a:xfrm>
            <a:off x="2149386" y="133219"/>
            <a:ext cx="1716120" cy="630000"/>
            <a:chOff x="2149386" y="133219"/>
            <a:chExt cx="1716120" cy="63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7" name="Viết tay 56">
                  <a:extLst>
                    <a:ext uri="{FF2B5EF4-FFF2-40B4-BE49-F238E27FC236}">
                      <a16:creationId xmlns:a16="http://schemas.microsoft.com/office/drawing/2014/main" id="{B681FBC1-A328-0E41-B220-88DF33AC6B10}"/>
                    </a:ext>
                  </a:extLst>
                </p14:cNvPr>
                <p14:cNvContentPartPr/>
                <p14:nvPr/>
              </p14:nvContentPartPr>
              <p14:xfrm>
                <a:off x="2197986" y="190819"/>
                <a:ext cx="30600" cy="16200"/>
              </p14:xfrm>
            </p:contentPart>
          </mc:Choice>
          <mc:Fallback>
            <p:pic>
              <p:nvPicPr>
                <p:cNvPr id="57" name="Viết tay 56">
                  <a:extLst>
                    <a:ext uri="{FF2B5EF4-FFF2-40B4-BE49-F238E27FC236}">
                      <a16:creationId xmlns:a16="http://schemas.microsoft.com/office/drawing/2014/main" id="{B681FBC1-A328-0E41-B220-88DF33AC6B1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182506" y="174987"/>
                  <a:ext cx="61200" cy="47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8" name="Viết tay 57">
                  <a:extLst>
                    <a:ext uri="{FF2B5EF4-FFF2-40B4-BE49-F238E27FC236}">
                      <a16:creationId xmlns:a16="http://schemas.microsoft.com/office/drawing/2014/main" id="{C5ADACBD-B840-0F4F-AAE5-2E199638D660}"/>
                    </a:ext>
                  </a:extLst>
                </p14:cNvPr>
                <p14:cNvContentPartPr/>
                <p14:nvPr/>
              </p14:nvContentPartPr>
              <p14:xfrm>
                <a:off x="2244066" y="133219"/>
                <a:ext cx="21240" cy="273240"/>
              </p14:xfrm>
            </p:contentPart>
          </mc:Choice>
          <mc:Fallback>
            <p:pic>
              <p:nvPicPr>
                <p:cNvPr id="58" name="Viết tay 57">
                  <a:extLst>
                    <a:ext uri="{FF2B5EF4-FFF2-40B4-BE49-F238E27FC236}">
                      <a16:creationId xmlns:a16="http://schemas.microsoft.com/office/drawing/2014/main" id="{C5ADACBD-B840-0F4F-AAE5-2E199638D66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228586" y="117739"/>
                  <a:ext cx="518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9" name="Viết tay 58">
                  <a:extLst>
                    <a:ext uri="{FF2B5EF4-FFF2-40B4-BE49-F238E27FC236}">
                      <a16:creationId xmlns:a16="http://schemas.microsoft.com/office/drawing/2014/main" id="{FA52EDDA-1798-7443-95AE-738F36E6BC4D}"/>
                    </a:ext>
                  </a:extLst>
                </p14:cNvPr>
                <p14:cNvContentPartPr/>
                <p14:nvPr/>
              </p14:nvContentPartPr>
              <p14:xfrm>
                <a:off x="2149386" y="148699"/>
                <a:ext cx="189360" cy="52920"/>
              </p14:xfrm>
            </p:contentPart>
          </mc:Choice>
          <mc:Fallback>
            <p:pic>
              <p:nvPicPr>
                <p:cNvPr id="59" name="Viết tay 58">
                  <a:extLst>
                    <a:ext uri="{FF2B5EF4-FFF2-40B4-BE49-F238E27FC236}">
                      <a16:creationId xmlns:a16="http://schemas.microsoft.com/office/drawing/2014/main" id="{FA52EDDA-1798-7443-95AE-738F36E6BC4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133906" y="133219"/>
                  <a:ext cx="2199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0" name="Viết tay 59">
                  <a:extLst>
                    <a:ext uri="{FF2B5EF4-FFF2-40B4-BE49-F238E27FC236}">
                      <a16:creationId xmlns:a16="http://schemas.microsoft.com/office/drawing/2014/main" id="{70920314-35F7-5F43-A03F-8802787008C3}"/>
                    </a:ext>
                  </a:extLst>
                </p14:cNvPr>
                <p14:cNvContentPartPr/>
                <p14:nvPr/>
              </p14:nvContentPartPr>
              <p14:xfrm>
                <a:off x="2233626" y="174979"/>
                <a:ext cx="336240" cy="267480"/>
              </p14:xfrm>
            </p:contentPart>
          </mc:Choice>
          <mc:Fallback>
            <p:pic>
              <p:nvPicPr>
                <p:cNvPr id="60" name="Viết tay 59">
                  <a:extLst>
                    <a:ext uri="{FF2B5EF4-FFF2-40B4-BE49-F238E27FC236}">
                      <a16:creationId xmlns:a16="http://schemas.microsoft.com/office/drawing/2014/main" id="{70920314-35F7-5F43-A03F-8802787008C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218146" y="159499"/>
                  <a:ext cx="3668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1" name="Viết tay 60">
                  <a:extLst>
                    <a:ext uri="{FF2B5EF4-FFF2-40B4-BE49-F238E27FC236}">
                      <a16:creationId xmlns:a16="http://schemas.microsoft.com/office/drawing/2014/main" id="{3EE532BB-672B-CF42-83B8-A5D1F24E7CBF}"/>
                    </a:ext>
                  </a:extLst>
                </p14:cNvPr>
                <p14:cNvContentPartPr/>
                <p14:nvPr/>
              </p14:nvContentPartPr>
              <p14:xfrm>
                <a:off x="2537826" y="353539"/>
                <a:ext cx="189360" cy="131400"/>
              </p14:xfrm>
            </p:contentPart>
          </mc:Choice>
          <mc:Fallback>
            <p:pic>
              <p:nvPicPr>
                <p:cNvPr id="61" name="Viết tay 60">
                  <a:extLst>
                    <a:ext uri="{FF2B5EF4-FFF2-40B4-BE49-F238E27FC236}">
                      <a16:creationId xmlns:a16="http://schemas.microsoft.com/office/drawing/2014/main" id="{3EE532BB-672B-CF42-83B8-A5D1F24E7CB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522317" y="338101"/>
                  <a:ext cx="220018" cy="161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2" name="Viết tay 61">
                  <a:extLst>
                    <a:ext uri="{FF2B5EF4-FFF2-40B4-BE49-F238E27FC236}">
                      <a16:creationId xmlns:a16="http://schemas.microsoft.com/office/drawing/2014/main" id="{85557A7F-C521-CB4C-9314-30A80D7D9BEB}"/>
                    </a:ext>
                  </a:extLst>
                </p14:cNvPr>
                <p14:cNvContentPartPr/>
                <p14:nvPr/>
              </p14:nvContentPartPr>
              <p14:xfrm>
                <a:off x="2621706" y="138259"/>
                <a:ext cx="104760" cy="126360"/>
              </p14:xfrm>
            </p:contentPart>
          </mc:Choice>
          <mc:Fallback>
            <p:pic>
              <p:nvPicPr>
                <p:cNvPr id="62" name="Viết tay 61">
                  <a:extLst>
                    <a:ext uri="{FF2B5EF4-FFF2-40B4-BE49-F238E27FC236}">
                      <a16:creationId xmlns:a16="http://schemas.microsoft.com/office/drawing/2014/main" id="{85557A7F-C521-CB4C-9314-30A80D7D9BE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606226" y="122779"/>
                  <a:ext cx="135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3" name="Viết tay 62">
                  <a:extLst>
                    <a:ext uri="{FF2B5EF4-FFF2-40B4-BE49-F238E27FC236}">
                      <a16:creationId xmlns:a16="http://schemas.microsoft.com/office/drawing/2014/main" id="{3F28C2B7-367E-A446-AD33-BB0F2A37883D}"/>
                    </a:ext>
                  </a:extLst>
                </p14:cNvPr>
                <p14:cNvContentPartPr/>
                <p14:nvPr/>
              </p14:nvContentPartPr>
              <p14:xfrm>
                <a:off x="2747706" y="222499"/>
                <a:ext cx="278640" cy="267840"/>
              </p14:xfrm>
            </p:contentPart>
          </mc:Choice>
          <mc:Fallback>
            <p:pic>
              <p:nvPicPr>
                <p:cNvPr id="63" name="Viết tay 62">
                  <a:extLst>
                    <a:ext uri="{FF2B5EF4-FFF2-40B4-BE49-F238E27FC236}">
                      <a16:creationId xmlns:a16="http://schemas.microsoft.com/office/drawing/2014/main" id="{3F28C2B7-367E-A446-AD33-BB0F2A37883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732206" y="207019"/>
                  <a:ext cx="3092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1136" name="Viết tay 91135">
                  <a:extLst>
                    <a:ext uri="{FF2B5EF4-FFF2-40B4-BE49-F238E27FC236}">
                      <a16:creationId xmlns:a16="http://schemas.microsoft.com/office/drawing/2014/main" id="{E6231052-A477-9940-A0CF-D6846E5FF9AE}"/>
                    </a:ext>
                  </a:extLst>
                </p14:cNvPr>
                <p14:cNvContentPartPr/>
                <p14:nvPr/>
              </p14:nvContentPartPr>
              <p14:xfrm>
                <a:off x="2962986" y="295939"/>
                <a:ext cx="42480" cy="26640"/>
              </p14:xfrm>
            </p:contentPart>
          </mc:Choice>
          <mc:Fallback>
            <p:pic>
              <p:nvPicPr>
                <p:cNvPr id="91136" name="Viết tay 91135">
                  <a:extLst>
                    <a:ext uri="{FF2B5EF4-FFF2-40B4-BE49-F238E27FC236}">
                      <a16:creationId xmlns:a16="http://schemas.microsoft.com/office/drawing/2014/main" id="{E6231052-A477-9940-A0CF-D6846E5FF9A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947506" y="280459"/>
                  <a:ext cx="730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1137" name="Viết tay 91136">
                  <a:extLst>
                    <a:ext uri="{FF2B5EF4-FFF2-40B4-BE49-F238E27FC236}">
                      <a16:creationId xmlns:a16="http://schemas.microsoft.com/office/drawing/2014/main" id="{ACA4FEF5-87BD-E942-86E9-D44E6518EA11}"/>
                    </a:ext>
                  </a:extLst>
                </p14:cNvPr>
                <p14:cNvContentPartPr/>
                <p14:nvPr/>
              </p14:nvContentPartPr>
              <p14:xfrm>
                <a:off x="3020586" y="353539"/>
                <a:ext cx="173520" cy="409680"/>
              </p14:xfrm>
            </p:contentPart>
          </mc:Choice>
          <mc:Fallback>
            <p:pic>
              <p:nvPicPr>
                <p:cNvPr id="91137" name="Viết tay 91136">
                  <a:extLst>
                    <a:ext uri="{FF2B5EF4-FFF2-40B4-BE49-F238E27FC236}">
                      <a16:creationId xmlns:a16="http://schemas.microsoft.com/office/drawing/2014/main" id="{ACA4FEF5-87BD-E942-86E9-D44E6518EA1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005106" y="338073"/>
                  <a:ext cx="204120" cy="4402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91141" name="Viết tay 91140">
                  <a:extLst>
                    <a:ext uri="{FF2B5EF4-FFF2-40B4-BE49-F238E27FC236}">
                      <a16:creationId xmlns:a16="http://schemas.microsoft.com/office/drawing/2014/main" id="{87AA0776-2CFA-D54E-A655-9EDCF22799E0}"/>
                    </a:ext>
                  </a:extLst>
                </p14:cNvPr>
                <p14:cNvContentPartPr/>
                <p14:nvPr/>
              </p14:nvContentPartPr>
              <p14:xfrm>
                <a:off x="3141186" y="358939"/>
                <a:ext cx="110520" cy="126360"/>
              </p14:xfrm>
            </p:contentPart>
          </mc:Choice>
          <mc:Fallback>
            <p:pic>
              <p:nvPicPr>
                <p:cNvPr id="91141" name="Viết tay 91140">
                  <a:extLst>
                    <a:ext uri="{FF2B5EF4-FFF2-40B4-BE49-F238E27FC236}">
                      <a16:creationId xmlns:a16="http://schemas.microsoft.com/office/drawing/2014/main" id="{87AA0776-2CFA-D54E-A655-9EDCF22799E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125706" y="343459"/>
                  <a:ext cx="1411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91142" name="Viết tay 91141">
                  <a:extLst>
                    <a:ext uri="{FF2B5EF4-FFF2-40B4-BE49-F238E27FC236}">
                      <a16:creationId xmlns:a16="http://schemas.microsoft.com/office/drawing/2014/main" id="{B6CB4125-08F4-744F-A819-55BA2FA9DD68}"/>
                    </a:ext>
                  </a:extLst>
                </p14:cNvPr>
                <p14:cNvContentPartPr/>
                <p14:nvPr/>
              </p14:nvContentPartPr>
              <p14:xfrm>
                <a:off x="3046866" y="217099"/>
                <a:ext cx="115920" cy="73800"/>
              </p14:xfrm>
            </p:contentPart>
          </mc:Choice>
          <mc:Fallback>
            <p:pic>
              <p:nvPicPr>
                <p:cNvPr id="91142" name="Viết tay 91141">
                  <a:extLst>
                    <a:ext uri="{FF2B5EF4-FFF2-40B4-BE49-F238E27FC236}">
                      <a16:creationId xmlns:a16="http://schemas.microsoft.com/office/drawing/2014/main" id="{B6CB4125-08F4-744F-A819-55BA2FA9DD6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031338" y="201694"/>
                  <a:ext cx="146615" cy="104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91143" name="Viết tay 91142">
                  <a:extLst>
                    <a:ext uri="{FF2B5EF4-FFF2-40B4-BE49-F238E27FC236}">
                      <a16:creationId xmlns:a16="http://schemas.microsoft.com/office/drawing/2014/main" id="{A17E5796-0CCD-8A4B-B305-AA6FF59F17F5}"/>
                    </a:ext>
                  </a:extLst>
                </p14:cNvPr>
                <p14:cNvContentPartPr/>
                <p14:nvPr/>
              </p14:nvContentPartPr>
              <p14:xfrm>
                <a:off x="3020586" y="600139"/>
                <a:ext cx="26640" cy="21240"/>
              </p14:xfrm>
            </p:contentPart>
          </mc:Choice>
          <mc:Fallback>
            <p:pic>
              <p:nvPicPr>
                <p:cNvPr id="91143" name="Viết tay 91142">
                  <a:extLst>
                    <a:ext uri="{FF2B5EF4-FFF2-40B4-BE49-F238E27FC236}">
                      <a16:creationId xmlns:a16="http://schemas.microsoft.com/office/drawing/2014/main" id="{A17E5796-0CCD-8A4B-B305-AA6FF59F17F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005106" y="584659"/>
                  <a:ext cx="572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91145" name="Viết tay 91144">
                  <a:extLst>
                    <a:ext uri="{FF2B5EF4-FFF2-40B4-BE49-F238E27FC236}">
                      <a16:creationId xmlns:a16="http://schemas.microsoft.com/office/drawing/2014/main" id="{683B0AC3-FD01-1B48-B806-49B2C8FD2228}"/>
                    </a:ext>
                  </a:extLst>
                </p14:cNvPr>
                <p14:cNvContentPartPr/>
                <p14:nvPr/>
              </p14:nvContentPartPr>
              <p14:xfrm>
                <a:off x="3309306" y="432379"/>
                <a:ext cx="73800" cy="183960"/>
              </p14:xfrm>
            </p:contentPart>
          </mc:Choice>
          <mc:Fallback>
            <p:pic>
              <p:nvPicPr>
                <p:cNvPr id="91145" name="Viết tay 91144">
                  <a:extLst>
                    <a:ext uri="{FF2B5EF4-FFF2-40B4-BE49-F238E27FC236}">
                      <a16:creationId xmlns:a16="http://schemas.microsoft.com/office/drawing/2014/main" id="{683B0AC3-FD01-1B48-B806-49B2C8FD222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293826" y="416899"/>
                  <a:ext cx="1044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91147" name="Viết tay 91146">
                  <a:extLst>
                    <a:ext uri="{FF2B5EF4-FFF2-40B4-BE49-F238E27FC236}">
                      <a16:creationId xmlns:a16="http://schemas.microsoft.com/office/drawing/2014/main" id="{61D0438B-56BC-1F4B-BDD7-40A4516F6F1F}"/>
                    </a:ext>
                  </a:extLst>
                </p14:cNvPr>
                <p14:cNvContentPartPr/>
                <p14:nvPr/>
              </p14:nvContentPartPr>
              <p14:xfrm>
                <a:off x="3498306" y="243379"/>
                <a:ext cx="110520" cy="226080"/>
              </p14:xfrm>
            </p:contentPart>
          </mc:Choice>
          <mc:Fallback>
            <p:pic>
              <p:nvPicPr>
                <p:cNvPr id="91147" name="Viết tay 91146">
                  <a:extLst>
                    <a:ext uri="{FF2B5EF4-FFF2-40B4-BE49-F238E27FC236}">
                      <a16:creationId xmlns:a16="http://schemas.microsoft.com/office/drawing/2014/main" id="{61D0438B-56BC-1F4B-BDD7-40A4516F6F1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482826" y="227899"/>
                  <a:ext cx="1411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91148" name="Viết tay 91147">
                  <a:extLst>
                    <a:ext uri="{FF2B5EF4-FFF2-40B4-BE49-F238E27FC236}">
                      <a16:creationId xmlns:a16="http://schemas.microsoft.com/office/drawing/2014/main" id="{1A590DF4-A447-9145-95B9-BBC2C6D2F83B}"/>
                    </a:ext>
                  </a:extLst>
                </p14:cNvPr>
                <p14:cNvContentPartPr/>
                <p14:nvPr/>
              </p14:nvContentPartPr>
              <p14:xfrm>
                <a:off x="3618906" y="280099"/>
                <a:ext cx="79200" cy="171360"/>
              </p14:xfrm>
            </p:contentPart>
          </mc:Choice>
          <mc:Fallback>
            <p:pic>
              <p:nvPicPr>
                <p:cNvPr id="91148" name="Viết tay 91147">
                  <a:extLst>
                    <a:ext uri="{FF2B5EF4-FFF2-40B4-BE49-F238E27FC236}">
                      <a16:creationId xmlns:a16="http://schemas.microsoft.com/office/drawing/2014/main" id="{1A590DF4-A447-9145-95B9-BBC2C6D2F83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603426" y="264619"/>
                  <a:ext cx="1098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91149" name="Viết tay 91148">
                  <a:extLst>
                    <a:ext uri="{FF2B5EF4-FFF2-40B4-BE49-F238E27FC236}">
                      <a16:creationId xmlns:a16="http://schemas.microsoft.com/office/drawing/2014/main" id="{965692B1-9C43-0548-9730-B7F121D3A287}"/>
                    </a:ext>
                  </a:extLst>
                </p14:cNvPr>
                <p14:cNvContentPartPr/>
                <p14:nvPr/>
              </p14:nvContentPartPr>
              <p14:xfrm>
                <a:off x="3744906" y="206659"/>
                <a:ext cx="120600" cy="309960"/>
              </p14:xfrm>
            </p:contentPart>
          </mc:Choice>
          <mc:Fallback>
            <p:pic>
              <p:nvPicPr>
                <p:cNvPr id="91149" name="Viết tay 91148">
                  <a:extLst>
                    <a:ext uri="{FF2B5EF4-FFF2-40B4-BE49-F238E27FC236}">
                      <a16:creationId xmlns:a16="http://schemas.microsoft.com/office/drawing/2014/main" id="{965692B1-9C43-0548-9730-B7F121D3A28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729426" y="191179"/>
                  <a:ext cx="151200" cy="34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166" name="Nhóm 91165">
            <a:extLst>
              <a:ext uri="{FF2B5EF4-FFF2-40B4-BE49-F238E27FC236}">
                <a16:creationId xmlns:a16="http://schemas.microsoft.com/office/drawing/2014/main" id="{422BF827-9180-A34F-BDF6-D56FFCAD4E77}"/>
              </a:ext>
            </a:extLst>
          </p:cNvPr>
          <p:cNvGrpSpPr/>
          <p:nvPr/>
        </p:nvGrpSpPr>
        <p:grpSpPr>
          <a:xfrm>
            <a:off x="1587786" y="148699"/>
            <a:ext cx="367920" cy="294120"/>
            <a:chOff x="1587786" y="148699"/>
            <a:chExt cx="367920" cy="29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91162" name="Viết tay 91161">
                  <a:extLst>
                    <a:ext uri="{FF2B5EF4-FFF2-40B4-BE49-F238E27FC236}">
                      <a16:creationId xmlns:a16="http://schemas.microsoft.com/office/drawing/2014/main" id="{8130E204-A37E-C643-A34A-E7411EA84A71}"/>
                    </a:ext>
                  </a:extLst>
                </p14:cNvPr>
                <p14:cNvContentPartPr/>
                <p14:nvPr/>
              </p14:nvContentPartPr>
              <p14:xfrm>
                <a:off x="1587786" y="164539"/>
                <a:ext cx="79200" cy="173520"/>
              </p14:xfrm>
            </p:contentPart>
          </mc:Choice>
          <mc:Fallback>
            <p:pic>
              <p:nvPicPr>
                <p:cNvPr id="91162" name="Viết tay 91161">
                  <a:extLst>
                    <a:ext uri="{FF2B5EF4-FFF2-40B4-BE49-F238E27FC236}">
                      <a16:creationId xmlns:a16="http://schemas.microsoft.com/office/drawing/2014/main" id="{8130E204-A37E-C643-A34A-E7411EA84A7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572306" y="149059"/>
                  <a:ext cx="109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91163" name="Viết tay 91162">
                  <a:extLst>
                    <a:ext uri="{FF2B5EF4-FFF2-40B4-BE49-F238E27FC236}">
                      <a16:creationId xmlns:a16="http://schemas.microsoft.com/office/drawing/2014/main" id="{564F9608-B8F2-5648-937B-2B4328CB52B1}"/>
                    </a:ext>
                  </a:extLst>
                </p14:cNvPr>
                <p14:cNvContentPartPr/>
                <p14:nvPr/>
              </p14:nvContentPartPr>
              <p14:xfrm>
                <a:off x="1692906" y="164539"/>
                <a:ext cx="89640" cy="199800"/>
              </p14:xfrm>
            </p:contentPart>
          </mc:Choice>
          <mc:Fallback>
            <p:pic>
              <p:nvPicPr>
                <p:cNvPr id="91163" name="Viết tay 91162">
                  <a:extLst>
                    <a:ext uri="{FF2B5EF4-FFF2-40B4-BE49-F238E27FC236}">
                      <a16:creationId xmlns:a16="http://schemas.microsoft.com/office/drawing/2014/main" id="{564F9608-B8F2-5648-937B-2B4328CB52B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677364" y="149059"/>
                  <a:ext cx="120363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91164" name="Viết tay 91163">
                  <a:extLst>
                    <a:ext uri="{FF2B5EF4-FFF2-40B4-BE49-F238E27FC236}">
                      <a16:creationId xmlns:a16="http://schemas.microsoft.com/office/drawing/2014/main" id="{EA99236B-4A73-EA44-AF64-36C4534B1D64}"/>
                    </a:ext>
                  </a:extLst>
                </p14:cNvPr>
                <p14:cNvContentPartPr/>
                <p14:nvPr/>
              </p14:nvContentPartPr>
              <p14:xfrm>
                <a:off x="1798026" y="248419"/>
                <a:ext cx="42480" cy="110520"/>
              </p14:xfrm>
            </p:contentPart>
          </mc:Choice>
          <mc:Fallback>
            <p:pic>
              <p:nvPicPr>
                <p:cNvPr id="91164" name="Viết tay 91163">
                  <a:extLst>
                    <a:ext uri="{FF2B5EF4-FFF2-40B4-BE49-F238E27FC236}">
                      <a16:creationId xmlns:a16="http://schemas.microsoft.com/office/drawing/2014/main" id="{EA99236B-4A73-EA44-AF64-36C4534B1D6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782546" y="232939"/>
                  <a:ext cx="73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1165" name="Viết tay 91164">
                  <a:extLst>
                    <a:ext uri="{FF2B5EF4-FFF2-40B4-BE49-F238E27FC236}">
                      <a16:creationId xmlns:a16="http://schemas.microsoft.com/office/drawing/2014/main" id="{18DF8A18-F396-8849-83AC-3B3E5DB4436E}"/>
                    </a:ext>
                  </a:extLst>
                </p14:cNvPr>
                <p14:cNvContentPartPr/>
                <p14:nvPr/>
              </p14:nvContentPartPr>
              <p14:xfrm>
                <a:off x="1839786" y="148699"/>
                <a:ext cx="115920" cy="294120"/>
              </p14:xfrm>
            </p:contentPart>
          </mc:Choice>
          <mc:Fallback>
            <p:pic>
              <p:nvPicPr>
                <p:cNvPr id="91165" name="Viết tay 91164">
                  <a:extLst>
                    <a:ext uri="{FF2B5EF4-FFF2-40B4-BE49-F238E27FC236}">
                      <a16:creationId xmlns:a16="http://schemas.microsoft.com/office/drawing/2014/main" id="{18DF8A18-F396-8849-83AC-3B3E5DB4436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824258" y="133219"/>
                  <a:ext cx="146615" cy="32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172" name="Nhóm 91171">
            <a:extLst>
              <a:ext uri="{FF2B5EF4-FFF2-40B4-BE49-F238E27FC236}">
                <a16:creationId xmlns:a16="http://schemas.microsoft.com/office/drawing/2014/main" id="{390294ED-5999-0540-ABF1-325E9AF1C27B}"/>
              </a:ext>
            </a:extLst>
          </p:cNvPr>
          <p:cNvGrpSpPr/>
          <p:nvPr/>
        </p:nvGrpSpPr>
        <p:grpSpPr>
          <a:xfrm>
            <a:off x="1645746" y="967699"/>
            <a:ext cx="388800" cy="330840"/>
            <a:chOff x="1645746" y="967699"/>
            <a:chExt cx="388800" cy="33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1167" name="Viết tay 91166">
                  <a:extLst>
                    <a:ext uri="{FF2B5EF4-FFF2-40B4-BE49-F238E27FC236}">
                      <a16:creationId xmlns:a16="http://schemas.microsoft.com/office/drawing/2014/main" id="{9FA58C8D-40BB-0E4B-B3E1-BF2E66D94D4F}"/>
                    </a:ext>
                  </a:extLst>
                </p14:cNvPr>
                <p14:cNvContentPartPr/>
                <p14:nvPr/>
              </p14:nvContentPartPr>
              <p14:xfrm>
                <a:off x="1645746" y="967699"/>
                <a:ext cx="84240" cy="183960"/>
              </p14:xfrm>
            </p:contentPart>
          </mc:Choice>
          <mc:Fallback>
            <p:pic>
              <p:nvPicPr>
                <p:cNvPr id="91167" name="Viết tay 91166">
                  <a:extLst>
                    <a:ext uri="{FF2B5EF4-FFF2-40B4-BE49-F238E27FC236}">
                      <a16:creationId xmlns:a16="http://schemas.microsoft.com/office/drawing/2014/main" id="{9FA58C8D-40BB-0E4B-B3E1-BF2E66D94D4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630332" y="952219"/>
                  <a:ext cx="11471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1168" name="Viết tay 91167">
                  <a:extLst>
                    <a:ext uri="{FF2B5EF4-FFF2-40B4-BE49-F238E27FC236}">
                      <a16:creationId xmlns:a16="http://schemas.microsoft.com/office/drawing/2014/main" id="{F53386DE-D6BD-FC46-84D9-C790148F3E2D}"/>
                    </a:ext>
                  </a:extLst>
                </p14:cNvPr>
                <p14:cNvContentPartPr/>
                <p14:nvPr/>
              </p14:nvContentPartPr>
              <p14:xfrm>
                <a:off x="1761306" y="1046179"/>
                <a:ext cx="110520" cy="157680"/>
              </p14:xfrm>
            </p:contentPart>
          </mc:Choice>
          <mc:Fallback>
            <p:pic>
              <p:nvPicPr>
                <p:cNvPr id="91168" name="Viết tay 91167">
                  <a:extLst>
                    <a:ext uri="{FF2B5EF4-FFF2-40B4-BE49-F238E27FC236}">
                      <a16:creationId xmlns:a16="http://schemas.microsoft.com/office/drawing/2014/main" id="{F53386DE-D6BD-FC46-84D9-C790148F3E2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745826" y="1030699"/>
                  <a:ext cx="141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1169" name="Viết tay 91168">
                  <a:extLst>
                    <a:ext uri="{FF2B5EF4-FFF2-40B4-BE49-F238E27FC236}">
                      <a16:creationId xmlns:a16="http://schemas.microsoft.com/office/drawing/2014/main" id="{AD4F088B-F0C0-7D41-83A4-2565BC8F15E1}"/>
                    </a:ext>
                  </a:extLst>
                </p14:cNvPr>
                <p14:cNvContentPartPr/>
                <p14:nvPr/>
              </p14:nvContentPartPr>
              <p14:xfrm>
                <a:off x="1866066" y="1104139"/>
                <a:ext cx="57960" cy="115920"/>
              </p14:xfrm>
            </p:contentPart>
          </mc:Choice>
          <mc:Fallback>
            <p:pic>
              <p:nvPicPr>
                <p:cNvPr id="91169" name="Viết tay 91168">
                  <a:extLst>
                    <a:ext uri="{FF2B5EF4-FFF2-40B4-BE49-F238E27FC236}">
                      <a16:creationId xmlns:a16="http://schemas.microsoft.com/office/drawing/2014/main" id="{AD4F088B-F0C0-7D41-83A4-2565BC8F15E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850586" y="1088659"/>
                  <a:ext cx="88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1171" name="Viết tay 91170">
                  <a:extLst>
                    <a:ext uri="{FF2B5EF4-FFF2-40B4-BE49-F238E27FC236}">
                      <a16:creationId xmlns:a16="http://schemas.microsoft.com/office/drawing/2014/main" id="{27B75F52-0837-7645-8E90-A31487BD2A34}"/>
                    </a:ext>
                  </a:extLst>
                </p14:cNvPr>
                <p14:cNvContentPartPr/>
                <p14:nvPr/>
              </p14:nvContentPartPr>
              <p14:xfrm>
                <a:off x="1981626" y="1062019"/>
                <a:ext cx="52920" cy="236520"/>
              </p14:xfrm>
            </p:contentPart>
          </mc:Choice>
          <mc:Fallback>
            <p:pic>
              <p:nvPicPr>
                <p:cNvPr id="91171" name="Viết tay 91170">
                  <a:extLst>
                    <a:ext uri="{FF2B5EF4-FFF2-40B4-BE49-F238E27FC236}">
                      <a16:creationId xmlns:a16="http://schemas.microsoft.com/office/drawing/2014/main" id="{27B75F52-0837-7645-8E90-A31487BD2A3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966146" y="1046539"/>
                  <a:ext cx="8352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179" name="Nhóm 91178">
            <a:extLst>
              <a:ext uri="{FF2B5EF4-FFF2-40B4-BE49-F238E27FC236}">
                <a16:creationId xmlns:a16="http://schemas.microsoft.com/office/drawing/2014/main" id="{1331BD99-D423-574C-814E-18DA3F924FD3}"/>
              </a:ext>
            </a:extLst>
          </p:cNvPr>
          <p:cNvGrpSpPr/>
          <p:nvPr/>
        </p:nvGrpSpPr>
        <p:grpSpPr>
          <a:xfrm>
            <a:off x="4038666" y="106939"/>
            <a:ext cx="1695600" cy="388440"/>
            <a:chOff x="4038666" y="106939"/>
            <a:chExt cx="1695600" cy="38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1151" name="Viết tay 91150">
                  <a:extLst>
                    <a:ext uri="{FF2B5EF4-FFF2-40B4-BE49-F238E27FC236}">
                      <a16:creationId xmlns:a16="http://schemas.microsoft.com/office/drawing/2014/main" id="{C8E056DA-2764-3248-90A6-B038B5C4F17C}"/>
                    </a:ext>
                  </a:extLst>
                </p14:cNvPr>
                <p14:cNvContentPartPr/>
                <p14:nvPr/>
              </p14:nvContentPartPr>
              <p14:xfrm>
                <a:off x="4044066" y="343099"/>
                <a:ext cx="147240" cy="31680"/>
              </p14:xfrm>
            </p:contentPart>
          </mc:Choice>
          <mc:Fallback>
            <p:pic>
              <p:nvPicPr>
                <p:cNvPr id="91151" name="Viết tay 91150">
                  <a:extLst>
                    <a:ext uri="{FF2B5EF4-FFF2-40B4-BE49-F238E27FC236}">
                      <a16:creationId xmlns:a16="http://schemas.microsoft.com/office/drawing/2014/main" id="{C8E056DA-2764-3248-90A6-B038B5C4F17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028586" y="327793"/>
                  <a:ext cx="177840" cy="61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1152" name="Viết tay 91151">
                  <a:extLst>
                    <a:ext uri="{FF2B5EF4-FFF2-40B4-BE49-F238E27FC236}">
                      <a16:creationId xmlns:a16="http://schemas.microsoft.com/office/drawing/2014/main" id="{7E9FDDB6-A6B2-8D4E-92F0-879C472DAB54}"/>
                    </a:ext>
                  </a:extLst>
                </p14:cNvPr>
                <p14:cNvContentPartPr/>
                <p14:nvPr/>
              </p14:nvContentPartPr>
              <p14:xfrm>
                <a:off x="4038666" y="426979"/>
                <a:ext cx="142200" cy="16200"/>
              </p14:xfrm>
            </p:contentPart>
          </mc:Choice>
          <mc:Fallback>
            <p:pic>
              <p:nvPicPr>
                <p:cNvPr id="91152" name="Viết tay 91151">
                  <a:extLst>
                    <a:ext uri="{FF2B5EF4-FFF2-40B4-BE49-F238E27FC236}">
                      <a16:creationId xmlns:a16="http://schemas.microsoft.com/office/drawing/2014/main" id="{7E9FDDB6-A6B2-8D4E-92F0-879C472DAB5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023147" y="411147"/>
                  <a:ext cx="172878" cy="47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91153" name="Viết tay 91152">
                  <a:extLst>
                    <a:ext uri="{FF2B5EF4-FFF2-40B4-BE49-F238E27FC236}">
                      <a16:creationId xmlns:a16="http://schemas.microsoft.com/office/drawing/2014/main" id="{1B698AE5-9EC2-A149-892D-5875AA598743}"/>
                    </a:ext>
                  </a:extLst>
                </p14:cNvPr>
                <p14:cNvContentPartPr/>
                <p14:nvPr/>
              </p14:nvContentPartPr>
              <p14:xfrm>
                <a:off x="4348266" y="248419"/>
                <a:ext cx="157680" cy="199800"/>
              </p14:xfrm>
            </p:contentPart>
          </mc:Choice>
          <mc:Fallback>
            <p:pic>
              <p:nvPicPr>
                <p:cNvPr id="91153" name="Viết tay 91152">
                  <a:extLst>
                    <a:ext uri="{FF2B5EF4-FFF2-40B4-BE49-F238E27FC236}">
                      <a16:creationId xmlns:a16="http://schemas.microsoft.com/office/drawing/2014/main" id="{1B698AE5-9EC2-A149-892D-5875AA59874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332786" y="232939"/>
                  <a:ext cx="1882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1154" name="Viết tay 91153">
                  <a:extLst>
                    <a:ext uri="{FF2B5EF4-FFF2-40B4-BE49-F238E27FC236}">
                      <a16:creationId xmlns:a16="http://schemas.microsoft.com/office/drawing/2014/main" id="{CC6BE075-7AAF-6545-A000-6E77DEE3D87A}"/>
                    </a:ext>
                  </a:extLst>
                </p14:cNvPr>
                <p14:cNvContentPartPr/>
                <p14:nvPr/>
              </p14:nvContentPartPr>
              <p14:xfrm>
                <a:off x="4563546" y="159499"/>
                <a:ext cx="126360" cy="262080"/>
              </p14:xfrm>
            </p:contentPart>
          </mc:Choice>
          <mc:Fallback>
            <p:pic>
              <p:nvPicPr>
                <p:cNvPr id="91154" name="Viết tay 91153">
                  <a:extLst>
                    <a:ext uri="{FF2B5EF4-FFF2-40B4-BE49-F238E27FC236}">
                      <a16:creationId xmlns:a16="http://schemas.microsoft.com/office/drawing/2014/main" id="{CC6BE075-7AAF-6545-A000-6E77DEE3D87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548066" y="144019"/>
                  <a:ext cx="1569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1157" name="Viết tay 91156">
                  <a:extLst>
                    <a:ext uri="{FF2B5EF4-FFF2-40B4-BE49-F238E27FC236}">
                      <a16:creationId xmlns:a16="http://schemas.microsoft.com/office/drawing/2014/main" id="{5147EFA9-DA07-8C4D-B76A-F687EFE0103E}"/>
                    </a:ext>
                  </a:extLst>
                </p14:cNvPr>
                <p14:cNvContentPartPr/>
                <p14:nvPr/>
              </p14:nvContentPartPr>
              <p14:xfrm>
                <a:off x="4731306" y="154099"/>
                <a:ext cx="94680" cy="267480"/>
              </p14:xfrm>
            </p:contentPart>
          </mc:Choice>
          <mc:Fallback>
            <p:pic>
              <p:nvPicPr>
                <p:cNvPr id="91157" name="Viết tay 91156">
                  <a:extLst>
                    <a:ext uri="{FF2B5EF4-FFF2-40B4-BE49-F238E27FC236}">
                      <a16:creationId xmlns:a16="http://schemas.microsoft.com/office/drawing/2014/main" id="{5147EFA9-DA07-8C4D-B76A-F687EFE0103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715826" y="138598"/>
                  <a:ext cx="125280" cy="298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1158" name="Viết tay 91157">
                  <a:extLst>
                    <a:ext uri="{FF2B5EF4-FFF2-40B4-BE49-F238E27FC236}">
                      <a16:creationId xmlns:a16="http://schemas.microsoft.com/office/drawing/2014/main" id="{B2289805-0A90-9B44-8137-A18E9D0C733E}"/>
                    </a:ext>
                  </a:extLst>
                </p14:cNvPr>
                <p14:cNvContentPartPr/>
                <p14:nvPr/>
              </p14:nvContentPartPr>
              <p14:xfrm>
                <a:off x="4878546" y="384859"/>
                <a:ext cx="360" cy="79200"/>
              </p14:xfrm>
            </p:contentPart>
          </mc:Choice>
          <mc:Fallback>
            <p:pic>
              <p:nvPicPr>
                <p:cNvPr id="91158" name="Viết tay 91157">
                  <a:extLst>
                    <a:ext uri="{FF2B5EF4-FFF2-40B4-BE49-F238E27FC236}">
                      <a16:creationId xmlns:a16="http://schemas.microsoft.com/office/drawing/2014/main" id="{B2289805-0A90-9B44-8137-A18E9D0C733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863066" y="369379"/>
                  <a:ext cx="30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1159" name="Viết tay 91158">
                  <a:extLst>
                    <a:ext uri="{FF2B5EF4-FFF2-40B4-BE49-F238E27FC236}">
                      <a16:creationId xmlns:a16="http://schemas.microsoft.com/office/drawing/2014/main" id="{5EB018A9-9CE8-394E-84AC-419FEDC2E9BF}"/>
                    </a:ext>
                  </a:extLst>
                </p14:cNvPr>
                <p14:cNvContentPartPr/>
                <p14:nvPr/>
              </p14:nvContentPartPr>
              <p14:xfrm>
                <a:off x="4941546" y="154099"/>
                <a:ext cx="84240" cy="210240"/>
              </p14:xfrm>
            </p:contentPart>
          </mc:Choice>
          <mc:Fallback>
            <p:pic>
              <p:nvPicPr>
                <p:cNvPr id="91159" name="Viết tay 91158">
                  <a:extLst>
                    <a:ext uri="{FF2B5EF4-FFF2-40B4-BE49-F238E27FC236}">
                      <a16:creationId xmlns:a16="http://schemas.microsoft.com/office/drawing/2014/main" id="{5EB018A9-9CE8-394E-84AC-419FEDC2E9B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926066" y="138619"/>
                  <a:ext cx="1148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1160" name="Viết tay 91159">
                  <a:extLst>
                    <a:ext uri="{FF2B5EF4-FFF2-40B4-BE49-F238E27FC236}">
                      <a16:creationId xmlns:a16="http://schemas.microsoft.com/office/drawing/2014/main" id="{6A1499A7-ABCE-9C4F-BF3F-2AC675FAC4A2}"/>
                    </a:ext>
                  </a:extLst>
                </p14:cNvPr>
                <p14:cNvContentPartPr/>
                <p14:nvPr/>
              </p14:nvContentPartPr>
              <p14:xfrm>
                <a:off x="5098866" y="337699"/>
                <a:ext cx="37080" cy="157680"/>
              </p14:xfrm>
            </p:contentPart>
          </mc:Choice>
          <mc:Fallback>
            <p:pic>
              <p:nvPicPr>
                <p:cNvPr id="91160" name="Viết tay 91159">
                  <a:extLst>
                    <a:ext uri="{FF2B5EF4-FFF2-40B4-BE49-F238E27FC236}">
                      <a16:creationId xmlns:a16="http://schemas.microsoft.com/office/drawing/2014/main" id="{6A1499A7-ABCE-9C4F-BF3F-2AC675FAC4A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083386" y="322219"/>
                  <a:ext cx="67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1173" name="Viết tay 91172">
                  <a:extLst>
                    <a:ext uri="{FF2B5EF4-FFF2-40B4-BE49-F238E27FC236}">
                      <a16:creationId xmlns:a16="http://schemas.microsoft.com/office/drawing/2014/main" id="{6E727600-678D-A84E-A077-E93ACAB579CD}"/>
                    </a:ext>
                  </a:extLst>
                </p14:cNvPr>
                <p14:cNvContentPartPr/>
                <p14:nvPr/>
              </p14:nvContentPartPr>
              <p14:xfrm>
                <a:off x="5172306" y="169939"/>
                <a:ext cx="100080" cy="205200"/>
              </p14:xfrm>
            </p:contentPart>
          </mc:Choice>
          <mc:Fallback>
            <p:pic>
              <p:nvPicPr>
                <p:cNvPr id="91173" name="Viết tay 91172">
                  <a:extLst>
                    <a:ext uri="{FF2B5EF4-FFF2-40B4-BE49-F238E27FC236}">
                      <a16:creationId xmlns:a16="http://schemas.microsoft.com/office/drawing/2014/main" id="{6E727600-678D-A84E-A077-E93ACAB579C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156826" y="154459"/>
                  <a:ext cx="1306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1174" name="Viết tay 91173">
                  <a:extLst>
                    <a:ext uri="{FF2B5EF4-FFF2-40B4-BE49-F238E27FC236}">
                      <a16:creationId xmlns:a16="http://schemas.microsoft.com/office/drawing/2014/main" id="{288F4BAE-E774-AA41-97AE-809E2D219DB5}"/>
                    </a:ext>
                  </a:extLst>
                </p14:cNvPr>
                <p14:cNvContentPartPr/>
                <p14:nvPr/>
              </p14:nvContentPartPr>
              <p14:xfrm>
                <a:off x="5376786" y="106939"/>
                <a:ext cx="94680" cy="367560"/>
              </p14:xfrm>
            </p:contentPart>
          </mc:Choice>
          <mc:Fallback>
            <p:pic>
              <p:nvPicPr>
                <p:cNvPr id="91174" name="Viết tay 91173">
                  <a:extLst>
                    <a:ext uri="{FF2B5EF4-FFF2-40B4-BE49-F238E27FC236}">
                      <a16:creationId xmlns:a16="http://schemas.microsoft.com/office/drawing/2014/main" id="{288F4BAE-E774-AA41-97AE-809E2D219DB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361306" y="91474"/>
                  <a:ext cx="125280" cy="398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1175" name="Viết tay 91174">
                  <a:extLst>
                    <a:ext uri="{FF2B5EF4-FFF2-40B4-BE49-F238E27FC236}">
                      <a16:creationId xmlns:a16="http://schemas.microsoft.com/office/drawing/2014/main" id="{FEF725A6-8C47-A541-845F-D681D5A5CDC0}"/>
                    </a:ext>
                  </a:extLst>
                </p14:cNvPr>
                <p14:cNvContentPartPr/>
                <p14:nvPr/>
              </p14:nvContentPartPr>
              <p14:xfrm>
                <a:off x="5618346" y="306379"/>
                <a:ext cx="115920" cy="21240"/>
              </p14:xfrm>
            </p:contentPart>
          </mc:Choice>
          <mc:Fallback>
            <p:pic>
              <p:nvPicPr>
                <p:cNvPr id="91175" name="Viết tay 91174">
                  <a:extLst>
                    <a:ext uri="{FF2B5EF4-FFF2-40B4-BE49-F238E27FC236}">
                      <a16:creationId xmlns:a16="http://schemas.microsoft.com/office/drawing/2014/main" id="{FEF725A6-8C47-A541-845F-D681D5A5CDC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602818" y="291157"/>
                  <a:ext cx="146615" cy="5133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178" name="Nhóm 91177">
            <a:extLst>
              <a:ext uri="{FF2B5EF4-FFF2-40B4-BE49-F238E27FC236}">
                <a16:creationId xmlns:a16="http://schemas.microsoft.com/office/drawing/2014/main" id="{6E7D0A65-6687-244A-B369-D7734DDF197C}"/>
              </a:ext>
            </a:extLst>
          </p:cNvPr>
          <p:cNvGrpSpPr/>
          <p:nvPr/>
        </p:nvGrpSpPr>
        <p:grpSpPr>
          <a:xfrm>
            <a:off x="5912106" y="117379"/>
            <a:ext cx="372960" cy="278640"/>
            <a:chOff x="5912106" y="117379"/>
            <a:chExt cx="372960" cy="27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1176" name="Viết tay 91175">
                  <a:extLst>
                    <a:ext uri="{FF2B5EF4-FFF2-40B4-BE49-F238E27FC236}">
                      <a16:creationId xmlns:a16="http://schemas.microsoft.com/office/drawing/2014/main" id="{3834B3C7-D3C1-2C48-841C-D27EBF0320D0}"/>
                    </a:ext>
                  </a:extLst>
                </p14:cNvPr>
                <p14:cNvContentPartPr/>
                <p14:nvPr/>
              </p14:nvContentPartPr>
              <p14:xfrm>
                <a:off x="5912106" y="196219"/>
                <a:ext cx="163080" cy="183600"/>
              </p14:xfrm>
            </p:contentPart>
          </mc:Choice>
          <mc:Fallback>
            <p:pic>
              <p:nvPicPr>
                <p:cNvPr id="91176" name="Viết tay 91175">
                  <a:extLst>
                    <a:ext uri="{FF2B5EF4-FFF2-40B4-BE49-F238E27FC236}">
                      <a16:creationId xmlns:a16="http://schemas.microsoft.com/office/drawing/2014/main" id="{3834B3C7-D3C1-2C48-841C-D27EBF0320D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896626" y="180739"/>
                  <a:ext cx="1936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1177" name="Viết tay 91176">
                  <a:extLst>
                    <a:ext uri="{FF2B5EF4-FFF2-40B4-BE49-F238E27FC236}">
                      <a16:creationId xmlns:a16="http://schemas.microsoft.com/office/drawing/2014/main" id="{50493EEE-2458-9449-A143-C9CBA55ADF6B}"/>
                    </a:ext>
                  </a:extLst>
                </p14:cNvPr>
                <p14:cNvContentPartPr/>
                <p14:nvPr/>
              </p14:nvContentPartPr>
              <p14:xfrm>
                <a:off x="6184986" y="117379"/>
                <a:ext cx="100080" cy="278640"/>
              </p14:xfrm>
            </p:contentPart>
          </mc:Choice>
          <mc:Fallback>
            <p:pic>
              <p:nvPicPr>
                <p:cNvPr id="91177" name="Viết tay 91176">
                  <a:extLst>
                    <a:ext uri="{FF2B5EF4-FFF2-40B4-BE49-F238E27FC236}">
                      <a16:creationId xmlns:a16="http://schemas.microsoft.com/office/drawing/2014/main" id="{50493EEE-2458-9449-A143-C9CBA55ADF6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169506" y="101899"/>
                  <a:ext cx="13068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186" name="Nhóm 91185">
            <a:extLst>
              <a:ext uri="{FF2B5EF4-FFF2-40B4-BE49-F238E27FC236}">
                <a16:creationId xmlns:a16="http://schemas.microsoft.com/office/drawing/2014/main" id="{91CE621B-CC98-4C41-BB40-AA7FB4E11EAD}"/>
              </a:ext>
            </a:extLst>
          </p:cNvPr>
          <p:cNvGrpSpPr/>
          <p:nvPr/>
        </p:nvGrpSpPr>
        <p:grpSpPr>
          <a:xfrm>
            <a:off x="6353106" y="138259"/>
            <a:ext cx="766440" cy="352080"/>
            <a:chOff x="6353106" y="138259"/>
            <a:chExt cx="766440" cy="35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1180" name="Viết tay 91179">
                  <a:extLst>
                    <a:ext uri="{FF2B5EF4-FFF2-40B4-BE49-F238E27FC236}">
                      <a16:creationId xmlns:a16="http://schemas.microsoft.com/office/drawing/2014/main" id="{A0AD8021-52FB-4F4C-A6F8-62B70C071B72}"/>
                    </a:ext>
                  </a:extLst>
                </p14:cNvPr>
                <p14:cNvContentPartPr/>
                <p14:nvPr/>
              </p14:nvContentPartPr>
              <p14:xfrm>
                <a:off x="6353106" y="143659"/>
                <a:ext cx="88920" cy="231120"/>
              </p14:xfrm>
            </p:contentPart>
          </mc:Choice>
          <mc:Fallback>
            <p:pic>
              <p:nvPicPr>
                <p:cNvPr id="91180" name="Viết tay 91179">
                  <a:extLst>
                    <a:ext uri="{FF2B5EF4-FFF2-40B4-BE49-F238E27FC236}">
                      <a16:creationId xmlns:a16="http://schemas.microsoft.com/office/drawing/2014/main" id="{A0AD8021-52FB-4F4C-A6F8-62B70C071B7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337688" y="128203"/>
                  <a:ext cx="119397" cy="261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1181" name="Viết tay 91180">
                  <a:extLst>
                    <a:ext uri="{FF2B5EF4-FFF2-40B4-BE49-F238E27FC236}">
                      <a16:creationId xmlns:a16="http://schemas.microsoft.com/office/drawing/2014/main" id="{462C54FA-B72D-BE4B-8913-5024F7D4E3B8}"/>
                    </a:ext>
                  </a:extLst>
                </p14:cNvPr>
                <p14:cNvContentPartPr/>
                <p14:nvPr/>
              </p14:nvContentPartPr>
              <p14:xfrm>
                <a:off x="6473706" y="358939"/>
                <a:ext cx="5760" cy="73800"/>
              </p14:xfrm>
            </p:contentPart>
          </mc:Choice>
          <mc:Fallback>
            <p:pic>
              <p:nvPicPr>
                <p:cNvPr id="91181" name="Viết tay 91180">
                  <a:extLst>
                    <a:ext uri="{FF2B5EF4-FFF2-40B4-BE49-F238E27FC236}">
                      <a16:creationId xmlns:a16="http://schemas.microsoft.com/office/drawing/2014/main" id="{462C54FA-B72D-BE4B-8913-5024F7D4E3B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457194" y="343459"/>
                  <a:ext cx="384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1182" name="Viết tay 91181">
                  <a:extLst>
                    <a:ext uri="{FF2B5EF4-FFF2-40B4-BE49-F238E27FC236}">
                      <a16:creationId xmlns:a16="http://schemas.microsoft.com/office/drawing/2014/main" id="{E3F1A184-91B8-0A4D-9E9B-703933097571}"/>
                    </a:ext>
                  </a:extLst>
                </p14:cNvPr>
                <p14:cNvContentPartPr/>
                <p14:nvPr/>
              </p14:nvContentPartPr>
              <p14:xfrm>
                <a:off x="6568386" y="190819"/>
                <a:ext cx="100080" cy="183960"/>
              </p14:xfrm>
            </p:contentPart>
          </mc:Choice>
          <mc:Fallback>
            <p:pic>
              <p:nvPicPr>
                <p:cNvPr id="91182" name="Viết tay 91181">
                  <a:extLst>
                    <a:ext uri="{FF2B5EF4-FFF2-40B4-BE49-F238E27FC236}">
                      <a16:creationId xmlns:a16="http://schemas.microsoft.com/office/drawing/2014/main" id="{E3F1A184-91B8-0A4D-9E9B-70393309757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552906" y="175339"/>
                  <a:ext cx="130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1183" name="Viết tay 91182">
                  <a:extLst>
                    <a:ext uri="{FF2B5EF4-FFF2-40B4-BE49-F238E27FC236}">
                      <a16:creationId xmlns:a16="http://schemas.microsoft.com/office/drawing/2014/main" id="{1A203EE4-EEAC-BD47-B192-EAA0A2698986}"/>
                    </a:ext>
                  </a:extLst>
                </p14:cNvPr>
                <p14:cNvContentPartPr/>
                <p14:nvPr/>
              </p14:nvContentPartPr>
              <p14:xfrm>
                <a:off x="6720306" y="363979"/>
                <a:ext cx="26640" cy="94680"/>
              </p14:xfrm>
            </p:contentPart>
          </mc:Choice>
          <mc:Fallback>
            <p:pic>
              <p:nvPicPr>
                <p:cNvPr id="91183" name="Viết tay 91182">
                  <a:extLst>
                    <a:ext uri="{FF2B5EF4-FFF2-40B4-BE49-F238E27FC236}">
                      <a16:creationId xmlns:a16="http://schemas.microsoft.com/office/drawing/2014/main" id="{1A203EE4-EEAC-BD47-B192-EAA0A269898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704826" y="348499"/>
                  <a:ext cx="57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1184" name="Viết tay 91183">
                  <a:extLst>
                    <a:ext uri="{FF2B5EF4-FFF2-40B4-BE49-F238E27FC236}">
                      <a16:creationId xmlns:a16="http://schemas.microsoft.com/office/drawing/2014/main" id="{6EFEFD51-3C45-9F43-9F91-760DCD0EFB76}"/>
                    </a:ext>
                  </a:extLst>
                </p14:cNvPr>
                <p14:cNvContentPartPr/>
                <p14:nvPr/>
              </p14:nvContentPartPr>
              <p14:xfrm>
                <a:off x="6814986" y="196219"/>
                <a:ext cx="105480" cy="189360"/>
              </p14:xfrm>
            </p:contentPart>
          </mc:Choice>
          <mc:Fallback>
            <p:pic>
              <p:nvPicPr>
                <p:cNvPr id="91184" name="Viết tay 91183">
                  <a:extLst>
                    <a:ext uri="{FF2B5EF4-FFF2-40B4-BE49-F238E27FC236}">
                      <a16:creationId xmlns:a16="http://schemas.microsoft.com/office/drawing/2014/main" id="{6EFEFD51-3C45-9F43-9F91-760DCD0EFB7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799506" y="180739"/>
                  <a:ext cx="1360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1185" name="Viết tay 91184">
                  <a:extLst>
                    <a:ext uri="{FF2B5EF4-FFF2-40B4-BE49-F238E27FC236}">
                      <a16:creationId xmlns:a16="http://schemas.microsoft.com/office/drawing/2014/main" id="{1ED61A3B-072E-394A-AF6D-C7C8FA33FE8F}"/>
                    </a:ext>
                  </a:extLst>
                </p14:cNvPr>
                <p14:cNvContentPartPr/>
                <p14:nvPr/>
              </p14:nvContentPartPr>
              <p14:xfrm>
                <a:off x="6972306" y="138259"/>
                <a:ext cx="147240" cy="352080"/>
              </p14:xfrm>
            </p:contentPart>
          </mc:Choice>
          <mc:Fallback>
            <p:pic>
              <p:nvPicPr>
                <p:cNvPr id="91185" name="Viết tay 91184">
                  <a:extLst>
                    <a:ext uri="{FF2B5EF4-FFF2-40B4-BE49-F238E27FC236}">
                      <a16:creationId xmlns:a16="http://schemas.microsoft.com/office/drawing/2014/main" id="{1ED61A3B-072E-394A-AF6D-C7C8FA33FE8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956826" y="122763"/>
                  <a:ext cx="177840" cy="38271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199" name="Nhóm 91198">
            <a:extLst>
              <a:ext uri="{FF2B5EF4-FFF2-40B4-BE49-F238E27FC236}">
                <a16:creationId xmlns:a16="http://schemas.microsoft.com/office/drawing/2014/main" id="{33E3865F-D7D5-C84D-B27B-1515B717ED3F}"/>
              </a:ext>
            </a:extLst>
          </p:cNvPr>
          <p:cNvGrpSpPr/>
          <p:nvPr/>
        </p:nvGrpSpPr>
        <p:grpSpPr>
          <a:xfrm>
            <a:off x="7245186" y="111979"/>
            <a:ext cx="1338840" cy="459360"/>
            <a:chOff x="7245186" y="111979"/>
            <a:chExt cx="1338840" cy="45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1187" name="Viết tay 91186">
                  <a:extLst>
                    <a:ext uri="{FF2B5EF4-FFF2-40B4-BE49-F238E27FC236}">
                      <a16:creationId xmlns:a16="http://schemas.microsoft.com/office/drawing/2014/main" id="{AD4A3726-AFAB-F84B-B2B4-04E7C1E7560F}"/>
                    </a:ext>
                  </a:extLst>
                </p14:cNvPr>
                <p14:cNvContentPartPr/>
                <p14:nvPr/>
              </p14:nvContentPartPr>
              <p14:xfrm>
                <a:off x="7245186" y="311419"/>
                <a:ext cx="147240" cy="21240"/>
              </p14:xfrm>
            </p:contentPart>
          </mc:Choice>
          <mc:Fallback>
            <p:pic>
              <p:nvPicPr>
                <p:cNvPr id="91187" name="Viết tay 91186">
                  <a:extLst>
                    <a:ext uri="{FF2B5EF4-FFF2-40B4-BE49-F238E27FC236}">
                      <a16:creationId xmlns:a16="http://schemas.microsoft.com/office/drawing/2014/main" id="{AD4A3726-AFAB-F84B-B2B4-04E7C1E7560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229706" y="295939"/>
                  <a:ext cx="1778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1188" name="Viết tay 91187">
                  <a:extLst>
                    <a:ext uri="{FF2B5EF4-FFF2-40B4-BE49-F238E27FC236}">
                      <a16:creationId xmlns:a16="http://schemas.microsoft.com/office/drawing/2014/main" id="{D2A6FBDD-7575-9249-BC28-C33EE8385DB3}"/>
                    </a:ext>
                  </a:extLst>
                </p14:cNvPr>
                <p14:cNvContentPartPr/>
                <p14:nvPr/>
              </p14:nvContentPartPr>
              <p14:xfrm>
                <a:off x="7281906" y="259219"/>
                <a:ext cx="31680" cy="163080"/>
              </p14:xfrm>
            </p:contentPart>
          </mc:Choice>
          <mc:Fallback>
            <p:pic>
              <p:nvPicPr>
                <p:cNvPr id="91188" name="Viết tay 91187">
                  <a:extLst>
                    <a:ext uri="{FF2B5EF4-FFF2-40B4-BE49-F238E27FC236}">
                      <a16:creationId xmlns:a16="http://schemas.microsoft.com/office/drawing/2014/main" id="{D2A6FBDD-7575-9249-BC28-C33EE8385DB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266426" y="243739"/>
                  <a:ext cx="62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1189" name="Viết tay 91188">
                  <a:extLst>
                    <a:ext uri="{FF2B5EF4-FFF2-40B4-BE49-F238E27FC236}">
                      <a16:creationId xmlns:a16="http://schemas.microsoft.com/office/drawing/2014/main" id="{07405E99-723A-3D48-A9AD-4876130157A0}"/>
                    </a:ext>
                  </a:extLst>
                </p14:cNvPr>
                <p14:cNvContentPartPr/>
                <p14:nvPr/>
              </p14:nvContentPartPr>
              <p14:xfrm>
                <a:off x="7491786" y="243379"/>
                <a:ext cx="189360" cy="110520"/>
              </p14:xfrm>
            </p:contentPart>
          </mc:Choice>
          <mc:Fallback>
            <p:pic>
              <p:nvPicPr>
                <p:cNvPr id="91189" name="Viết tay 91188">
                  <a:extLst>
                    <a:ext uri="{FF2B5EF4-FFF2-40B4-BE49-F238E27FC236}">
                      <a16:creationId xmlns:a16="http://schemas.microsoft.com/office/drawing/2014/main" id="{07405E99-723A-3D48-A9AD-4876130157A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476306" y="227899"/>
                  <a:ext cx="219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1190" name="Viết tay 91189">
                  <a:extLst>
                    <a:ext uri="{FF2B5EF4-FFF2-40B4-BE49-F238E27FC236}">
                      <a16:creationId xmlns:a16="http://schemas.microsoft.com/office/drawing/2014/main" id="{CBF4DA2F-B77E-EF44-8ECE-C0EBE48A0C6B}"/>
                    </a:ext>
                  </a:extLst>
                </p14:cNvPr>
                <p14:cNvContentPartPr/>
                <p14:nvPr/>
              </p14:nvContentPartPr>
              <p14:xfrm>
                <a:off x="7659906" y="274699"/>
                <a:ext cx="21240" cy="296640"/>
              </p14:xfrm>
            </p:contentPart>
          </mc:Choice>
          <mc:Fallback>
            <p:pic>
              <p:nvPicPr>
                <p:cNvPr id="91190" name="Viết tay 91189">
                  <a:extLst>
                    <a:ext uri="{FF2B5EF4-FFF2-40B4-BE49-F238E27FC236}">
                      <a16:creationId xmlns:a16="http://schemas.microsoft.com/office/drawing/2014/main" id="{CBF4DA2F-B77E-EF44-8ECE-C0EBE48A0C6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644684" y="259219"/>
                  <a:ext cx="5133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1191" name="Viết tay 91190">
                  <a:extLst>
                    <a:ext uri="{FF2B5EF4-FFF2-40B4-BE49-F238E27FC236}">
                      <a16:creationId xmlns:a16="http://schemas.microsoft.com/office/drawing/2014/main" id="{5EA3CDCB-90F7-994E-98F6-AD15EB81F9D9}"/>
                    </a:ext>
                  </a:extLst>
                </p14:cNvPr>
                <p14:cNvContentPartPr/>
                <p14:nvPr/>
              </p14:nvContentPartPr>
              <p14:xfrm>
                <a:off x="7649466" y="243379"/>
                <a:ext cx="105480" cy="110520"/>
              </p14:xfrm>
            </p:contentPart>
          </mc:Choice>
          <mc:Fallback>
            <p:pic>
              <p:nvPicPr>
                <p:cNvPr id="91191" name="Viết tay 91190">
                  <a:extLst>
                    <a:ext uri="{FF2B5EF4-FFF2-40B4-BE49-F238E27FC236}">
                      <a16:creationId xmlns:a16="http://schemas.microsoft.com/office/drawing/2014/main" id="{5EA3CDCB-90F7-994E-98F6-AD15EB81F9D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633986" y="227899"/>
                  <a:ext cx="136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91192" name="Viết tay 91191">
                  <a:extLst>
                    <a:ext uri="{FF2B5EF4-FFF2-40B4-BE49-F238E27FC236}">
                      <a16:creationId xmlns:a16="http://schemas.microsoft.com/office/drawing/2014/main" id="{5222AE3B-48A4-C940-9866-86BCAA710927}"/>
                    </a:ext>
                  </a:extLst>
                </p14:cNvPr>
                <p14:cNvContentPartPr/>
                <p14:nvPr/>
              </p14:nvContentPartPr>
              <p14:xfrm>
                <a:off x="7801386" y="222499"/>
                <a:ext cx="152640" cy="346680"/>
              </p14:xfrm>
            </p:contentPart>
          </mc:Choice>
          <mc:Fallback>
            <p:pic>
              <p:nvPicPr>
                <p:cNvPr id="91192" name="Viết tay 91191">
                  <a:extLst>
                    <a:ext uri="{FF2B5EF4-FFF2-40B4-BE49-F238E27FC236}">
                      <a16:creationId xmlns:a16="http://schemas.microsoft.com/office/drawing/2014/main" id="{5222AE3B-48A4-C940-9866-86BCAA71092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785906" y="207019"/>
                  <a:ext cx="1832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1193" name="Viết tay 91192">
                  <a:extLst>
                    <a:ext uri="{FF2B5EF4-FFF2-40B4-BE49-F238E27FC236}">
                      <a16:creationId xmlns:a16="http://schemas.microsoft.com/office/drawing/2014/main" id="{883984D6-590B-204C-92D0-AAE4762DB2ED}"/>
                    </a:ext>
                  </a:extLst>
                </p14:cNvPr>
                <p14:cNvContentPartPr/>
                <p14:nvPr/>
              </p14:nvContentPartPr>
              <p14:xfrm>
                <a:off x="7959066" y="201259"/>
                <a:ext cx="173520" cy="110520"/>
              </p14:xfrm>
            </p:contentPart>
          </mc:Choice>
          <mc:Fallback>
            <p:pic>
              <p:nvPicPr>
                <p:cNvPr id="91193" name="Viết tay 91192">
                  <a:extLst>
                    <a:ext uri="{FF2B5EF4-FFF2-40B4-BE49-F238E27FC236}">
                      <a16:creationId xmlns:a16="http://schemas.microsoft.com/office/drawing/2014/main" id="{883984D6-590B-204C-92D0-AAE4762DB2E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943586" y="185779"/>
                  <a:ext cx="204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91194" name="Viết tay 91193">
                  <a:extLst>
                    <a:ext uri="{FF2B5EF4-FFF2-40B4-BE49-F238E27FC236}">
                      <a16:creationId xmlns:a16="http://schemas.microsoft.com/office/drawing/2014/main" id="{D6C43C68-21C4-684D-B4E6-16CFAD057758}"/>
                    </a:ext>
                  </a:extLst>
                </p14:cNvPr>
                <p14:cNvContentPartPr/>
                <p14:nvPr/>
              </p14:nvContentPartPr>
              <p14:xfrm>
                <a:off x="8110986" y="180379"/>
                <a:ext cx="168120" cy="142200"/>
              </p14:xfrm>
            </p:contentPart>
          </mc:Choice>
          <mc:Fallback>
            <p:pic>
              <p:nvPicPr>
                <p:cNvPr id="91194" name="Viết tay 91193">
                  <a:extLst>
                    <a:ext uri="{FF2B5EF4-FFF2-40B4-BE49-F238E27FC236}">
                      <a16:creationId xmlns:a16="http://schemas.microsoft.com/office/drawing/2014/main" id="{D6C43C68-21C4-684D-B4E6-16CFAD05775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095506" y="164899"/>
                  <a:ext cx="1987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91195" name="Viết tay 91194">
                  <a:extLst>
                    <a:ext uri="{FF2B5EF4-FFF2-40B4-BE49-F238E27FC236}">
                      <a16:creationId xmlns:a16="http://schemas.microsoft.com/office/drawing/2014/main" id="{C49EBCAE-2040-6341-972F-438DEBAC1207}"/>
                    </a:ext>
                  </a:extLst>
                </p14:cNvPr>
                <p14:cNvContentPartPr/>
                <p14:nvPr/>
              </p14:nvContentPartPr>
              <p14:xfrm>
                <a:off x="8284146" y="111979"/>
                <a:ext cx="147240" cy="231120"/>
              </p14:xfrm>
            </p:contentPart>
          </mc:Choice>
          <mc:Fallback>
            <p:pic>
              <p:nvPicPr>
                <p:cNvPr id="91195" name="Viết tay 91194">
                  <a:extLst>
                    <a:ext uri="{FF2B5EF4-FFF2-40B4-BE49-F238E27FC236}">
                      <a16:creationId xmlns:a16="http://schemas.microsoft.com/office/drawing/2014/main" id="{C49EBCAE-2040-6341-972F-438DEBAC120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268666" y="96499"/>
                  <a:ext cx="1778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91196" name="Viết tay 91195">
                  <a:extLst>
                    <a:ext uri="{FF2B5EF4-FFF2-40B4-BE49-F238E27FC236}">
                      <a16:creationId xmlns:a16="http://schemas.microsoft.com/office/drawing/2014/main" id="{CF361E97-18B2-F74F-9A26-7DB374811389}"/>
                    </a:ext>
                  </a:extLst>
                </p14:cNvPr>
                <p14:cNvContentPartPr/>
                <p14:nvPr/>
              </p14:nvContentPartPr>
              <p14:xfrm>
                <a:off x="8457666" y="190819"/>
                <a:ext cx="126360" cy="142200"/>
              </p14:xfrm>
            </p:contentPart>
          </mc:Choice>
          <mc:Fallback>
            <p:pic>
              <p:nvPicPr>
                <p:cNvPr id="91196" name="Viết tay 91195">
                  <a:extLst>
                    <a:ext uri="{FF2B5EF4-FFF2-40B4-BE49-F238E27FC236}">
                      <a16:creationId xmlns:a16="http://schemas.microsoft.com/office/drawing/2014/main" id="{CF361E97-18B2-F74F-9A26-7DB37481138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442186" y="175300"/>
                  <a:ext cx="156960" cy="1728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203" name="Nhóm 91202">
            <a:extLst>
              <a:ext uri="{FF2B5EF4-FFF2-40B4-BE49-F238E27FC236}">
                <a16:creationId xmlns:a16="http://schemas.microsoft.com/office/drawing/2014/main" id="{F8CE5C5B-9865-1E4E-BBFC-149E625FF115}"/>
              </a:ext>
            </a:extLst>
          </p:cNvPr>
          <p:cNvGrpSpPr/>
          <p:nvPr/>
        </p:nvGrpSpPr>
        <p:grpSpPr>
          <a:xfrm>
            <a:off x="8914146" y="154099"/>
            <a:ext cx="272520" cy="309960"/>
            <a:chOff x="8914146" y="154099"/>
            <a:chExt cx="272520" cy="30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91200" name="Viết tay 91199">
                  <a:extLst>
                    <a:ext uri="{FF2B5EF4-FFF2-40B4-BE49-F238E27FC236}">
                      <a16:creationId xmlns:a16="http://schemas.microsoft.com/office/drawing/2014/main" id="{3E155A2B-1E52-D54D-812E-EA64E41501A8}"/>
                    </a:ext>
                  </a:extLst>
                </p14:cNvPr>
                <p14:cNvContentPartPr/>
                <p14:nvPr/>
              </p14:nvContentPartPr>
              <p14:xfrm>
                <a:off x="8914146" y="332659"/>
                <a:ext cx="42480" cy="110520"/>
              </p14:xfrm>
            </p:contentPart>
          </mc:Choice>
          <mc:Fallback>
            <p:pic>
              <p:nvPicPr>
                <p:cNvPr id="91200" name="Viết tay 91199">
                  <a:extLst>
                    <a:ext uri="{FF2B5EF4-FFF2-40B4-BE49-F238E27FC236}">
                      <a16:creationId xmlns:a16="http://schemas.microsoft.com/office/drawing/2014/main" id="{3E155A2B-1E52-D54D-812E-EA64E41501A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898666" y="317179"/>
                  <a:ext cx="73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91201" name="Viết tay 91200">
                  <a:extLst>
                    <a:ext uri="{FF2B5EF4-FFF2-40B4-BE49-F238E27FC236}">
                      <a16:creationId xmlns:a16="http://schemas.microsoft.com/office/drawing/2014/main" id="{9FC39FEA-5AF7-DF40-8BA6-EAE45152A5A2}"/>
                    </a:ext>
                  </a:extLst>
                </p14:cNvPr>
                <p14:cNvContentPartPr/>
                <p14:nvPr/>
              </p14:nvContentPartPr>
              <p14:xfrm>
                <a:off x="9008466" y="201259"/>
                <a:ext cx="84240" cy="142200"/>
              </p14:xfrm>
            </p:contentPart>
          </mc:Choice>
          <mc:Fallback>
            <p:pic>
              <p:nvPicPr>
                <p:cNvPr id="91201" name="Viết tay 91200">
                  <a:extLst>
                    <a:ext uri="{FF2B5EF4-FFF2-40B4-BE49-F238E27FC236}">
                      <a16:creationId xmlns:a16="http://schemas.microsoft.com/office/drawing/2014/main" id="{9FC39FEA-5AF7-DF40-8BA6-EAE45152A5A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992986" y="185740"/>
                  <a:ext cx="114840" cy="1728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91202" name="Viết tay 91201">
                  <a:extLst>
                    <a:ext uri="{FF2B5EF4-FFF2-40B4-BE49-F238E27FC236}">
                      <a16:creationId xmlns:a16="http://schemas.microsoft.com/office/drawing/2014/main" id="{CBA34959-8653-3C41-9B59-090381C4E8F7}"/>
                    </a:ext>
                  </a:extLst>
                </p14:cNvPr>
                <p14:cNvContentPartPr/>
                <p14:nvPr/>
              </p14:nvContentPartPr>
              <p14:xfrm>
                <a:off x="9050586" y="154099"/>
                <a:ext cx="136080" cy="309960"/>
              </p14:xfrm>
            </p:contentPart>
          </mc:Choice>
          <mc:Fallback>
            <p:pic>
              <p:nvPicPr>
                <p:cNvPr id="91202" name="Viết tay 91201">
                  <a:extLst>
                    <a:ext uri="{FF2B5EF4-FFF2-40B4-BE49-F238E27FC236}">
                      <a16:creationId xmlns:a16="http://schemas.microsoft.com/office/drawing/2014/main" id="{CBA34959-8653-3C41-9B59-090381C4E8F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035147" y="138619"/>
                  <a:ext cx="166599" cy="34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206" name="Nhóm 91205">
            <a:extLst>
              <a:ext uri="{FF2B5EF4-FFF2-40B4-BE49-F238E27FC236}">
                <a16:creationId xmlns:a16="http://schemas.microsoft.com/office/drawing/2014/main" id="{30E27380-F913-2E4E-B2C1-5893802C66E1}"/>
              </a:ext>
            </a:extLst>
          </p:cNvPr>
          <p:cNvGrpSpPr/>
          <p:nvPr/>
        </p:nvGrpSpPr>
        <p:grpSpPr>
          <a:xfrm>
            <a:off x="4096266" y="741979"/>
            <a:ext cx="168120" cy="126000"/>
            <a:chOff x="4096266" y="741979"/>
            <a:chExt cx="168120" cy="12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91204" name="Viết tay 91203">
                  <a:extLst>
                    <a:ext uri="{FF2B5EF4-FFF2-40B4-BE49-F238E27FC236}">
                      <a16:creationId xmlns:a16="http://schemas.microsoft.com/office/drawing/2014/main" id="{11838A8F-2F03-354C-B9BD-AE70F8AA7F19}"/>
                    </a:ext>
                  </a:extLst>
                </p14:cNvPr>
                <p14:cNvContentPartPr/>
                <p14:nvPr/>
              </p14:nvContentPartPr>
              <p14:xfrm>
                <a:off x="4122546" y="741979"/>
                <a:ext cx="115920" cy="31680"/>
              </p14:xfrm>
            </p:contentPart>
          </mc:Choice>
          <mc:Fallback>
            <p:pic>
              <p:nvPicPr>
                <p:cNvPr id="91204" name="Viết tay 91203">
                  <a:extLst>
                    <a:ext uri="{FF2B5EF4-FFF2-40B4-BE49-F238E27FC236}">
                      <a16:creationId xmlns:a16="http://schemas.microsoft.com/office/drawing/2014/main" id="{11838A8F-2F03-354C-B9BD-AE70F8AA7F1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107066" y="726673"/>
                  <a:ext cx="146520" cy="61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91205" name="Viết tay 91204">
                  <a:extLst>
                    <a:ext uri="{FF2B5EF4-FFF2-40B4-BE49-F238E27FC236}">
                      <a16:creationId xmlns:a16="http://schemas.microsoft.com/office/drawing/2014/main" id="{CBE60730-2B56-7449-A6A3-AB43B6D40015}"/>
                    </a:ext>
                  </a:extLst>
                </p14:cNvPr>
                <p14:cNvContentPartPr/>
                <p14:nvPr/>
              </p14:nvContentPartPr>
              <p14:xfrm>
                <a:off x="4096266" y="846739"/>
                <a:ext cx="168120" cy="21240"/>
              </p14:xfrm>
            </p:contentPart>
          </mc:Choice>
          <mc:Fallback>
            <p:pic>
              <p:nvPicPr>
                <p:cNvPr id="91205" name="Viết tay 91204">
                  <a:extLst>
                    <a:ext uri="{FF2B5EF4-FFF2-40B4-BE49-F238E27FC236}">
                      <a16:creationId xmlns:a16="http://schemas.microsoft.com/office/drawing/2014/main" id="{CBE60730-2B56-7449-A6A3-AB43B6D4001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080819" y="831259"/>
                  <a:ext cx="198655" cy="5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91210" name="Viết tay 91209">
                <a:extLst>
                  <a:ext uri="{FF2B5EF4-FFF2-40B4-BE49-F238E27FC236}">
                    <a16:creationId xmlns:a16="http://schemas.microsoft.com/office/drawing/2014/main" id="{A5A1B239-2364-8C46-ACE1-ABC8F6F6A5BD}"/>
                  </a:ext>
                </a:extLst>
              </p14:cNvPr>
              <p14:cNvContentPartPr/>
              <p14:nvPr/>
            </p14:nvContentPartPr>
            <p14:xfrm>
              <a:off x="4300746" y="4641139"/>
              <a:ext cx="210240" cy="304920"/>
            </p14:xfrm>
          </p:contentPart>
        </mc:Choice>
        <mc:Fallback>
          <p:pic>
            <p:nvPicPr>
              <p:cNvPr id="91210" name="Viết tay 91209">
                <a:extLst>
                  <a:ext uri="{FF2B5EF4-FFF2-40B4-BE49-F238E27FC236}">
                    <a16:creationId xmlns:a16="http://schemas.microsoft.com/office/drawing/2014/main" id="{A5A1B239-2364-8C46-ACE1-ABC8F6F6A5BD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4264746" y="4569139"/>
                <a:ext cx="2818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91211" name="Viết tay 91210">
                <a:extLst>
                  <a:ext uri="{FF2B5EF4-FFF2-40B4-BE49-F238E27FC236}">
                    <a16:creationId xmlns:a16="http://schemas.microsoft.com/office/drawing/2014/main" id="{674F5181-AE66-8148-A58A-A0656BCCFC78}"/>
                  </a:ext>
                </a:extLst>
              </p14:cNvPr>
              <p14:cNvContentPartPr/>
              <p14:nvPr/>
            </p14:nvContentPartPr>
            <p14:xfrm>
              <a:off x="4468866" y="4609459"/>
              <a:ext cx="10800" cy="79200"/>
            </p14:xfrm>
          </p:contentPart>
        </mc:Choice>
        <mc:Fallback>
          <p:pic>
            <p:nvPicPr>
              <p:cNvPr id="91211" name="Viết tay 91210">
                <a:extLst>
                  <a:ext uri="{FF2B5EF4-FFF2-40B4-BE49-F238E27FC236}">
                    <a16:creationId xmlns:a16="http://schemas.microsoft.com/office/drawing/2014/main" id="{674F5181-AE66-8148-A58A-A0656BCCFC78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4432866" y="4537459"/>
                <a:ext cx="8244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91212" name="Viết tay 91211">
                <a:extLst>
                  <a:ext uri="{FF2B5EF4-FFF2-40B4-BE49-F238E27FC236}">
                    <a16:creationId xmlns:a16="http://schemas.microsoft.com/office/drawing/2014/main" id="{531A40C1-0AE8-B942-BAF5-6B855E05E4F9}"/>
                  </a:ext>
                </a:extLst>
              </p14:cNvPr>
              <p14:cNvContentPartPr/>
              <p14:nvPr/>
            </p14:nvContentPartPr>
            <p14:xfrm>
              <a:off x="5006346" y="791299"/>
              <a:ext cx="160560" cy="34920"/>
            </p14:xfrm>
          </p:contentPart>
        </mc:Choice>
        <mc:Fallback>
          <p:pic>
            <p:nvPicPr>
              <p:cNvPr id="91212" name="Viết tay 91211">
                <a:extLst>
                  <a:ext uri="{FF2B5EF4-FFF2-40B4-BE49-F238E27FC236}">
                    <a16:creationId xmlns:a16="http://schemas.microsoft.com/office/drawing/2014/main" id="{531A40C1-0AE8-B942-BAF5-6B855E05E4F9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4970346" y="718549"/>
                <a:ext cx="232200" cy="180056"/>
              </a:xfrm>
              <a:prstGeom prst="rect">
                <a:avLst/>
              </a:prstGeom>
            </p:spPr>
          </p:pic>
        </mc:Fallback>
      </mc:AlternateContent>
      <p:grpSp>
        <p:nvGrpSpPr>
          <p:cNvPr id="91233" name="Nhóm 91232">
            <a:extLst>
              <a:ext uri="{FF2B5EF4-FFF2-40B4-BE49-F238E27FC236}">
                <a16:creationId xmlns:a16="http://schemas.microsoft.com/office/drawing/2014/main" id="{A6382E1C-D9C6-C941-B3D9-88BB1D6A2439}"/>
              </a:ext>
            </a:extLst>
          </p:cNvPr>
          <p:cNvGrpSpPr/>
          <p:nvPr/>
        </p:nvGrpSpPr>
        <p:grpSpPr>
          <a:xfrm>
            <a:off x="4547346" y="579619"/>
            <a:ext cx="2855160" cy="703440"/>
            <a:chOff x="4547346" y="579619"/>
            <a:chExt cx="2855160" cy="70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91207" name="Viết tay 91206">
                  <a:extLst>
                    <a:ext uri="{FF2B5EF4-FFF2-40B4-BE49-F238E27FC236}">
                      <a16:creationId xmlns:a16="http://schemas.microsoft.com/office/drawing/2014/main" id="{FCFCA8F7-9FC8-5449-B895-77AB69A855C3}"/>
                    </a:ext>
                  </a:extLst>
                </p14:cNvPr>
                <p14:cNvContentPartPr/>
                <p14:nvPr/>
              </p14:nvContentPartPr>
              <p14:xfrm>
                <a:off x="4547346" y="699859"/>
                <a:ext cx="105480" cy="215640"/>
              </p14:xfrm>
            </p:contentPart>
          </mc:Choice>
          <mc:Fallback>
            <p:pic>
              <p:nvPicPr>
                <p:cNvPr id="91207" name="Viết tay 91206">
                  <a:extLst>
                    <a:ext uri="{FF2B5EF4-FFF2-40B4-BE49-F238E27FC236}">
                      <a16:creationId xmlns:a16="http://schemas.microsoft.com/office/drawing/2014/main" id="{FCFCA8F7-9FC8-5449-B895-77AB69A855C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531813" y="684353"/>
                  <a:ext cx="136185" cy="2462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91208" name="Viết tay 91207">
                  <a:extLst>
                    <a:ext uri="{FF2B5EF4-FFF2-40B4-BE49-F238E27FC236}">
                      <a16:creationId xmlns:a16="http://schemas.microsoft.com/office/drawing/2014/main" id="{F6320BD8-15F6-5C41-9B85-A85E616EEC2E}"/>
                    </a:ext>
                  </a:extLst>
                </p14:cNvPr>
                <p14:cNvContentPartPr/>
                <p14:nvPr/>
              </p14:nvContentPartPr>
              <p14:xfrm>
                <a:off x="4710066" y="689419"/>
                <a:ext cx="150120" cy="199800"/>
              </p14:xfrm>
            </p:contentPart>
          </mc:Choice>
          <mc:Fallback>
            <p:pic>
              <p:nvPicPr>
                <p:cNvPr id="91208" name="Viết tay 91207">
                  <a:extLst>
                    <a:ext uri="{FF2B5EF4-FFF2-40B4-BE49-F238E27FC236}">
                      <a16:creationId xmlns:a16="http://schemas.microsoft.com/office/drawing/2014/main" id="{F6320BD8-15F6-5C41-9B85-A85E616EEC2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694586" y="673939"/>
                  <a:ext cx="1807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91213" name="Viết tay 91212">
                  <a:extLst>
                    <a:ext uri="{FF2B5EF4-FFF2-40B4-BE49-F238E27FC236}">
                      <a16:creationId xmlns:a16="http://schemas.microsoft.com/office/drawing/2014/main" id="{B4CD3992-7BEE-1F4F-A94B-868B508DBDAF}"/>
                    </a:ext>
                  </a:extLst>
                </p14:cNvPr>
                <p14:cNvContentPartPr/>
                <p14:nvPr/>
              </p14:nvContentPartPr>
              <p14:xfrm>
                <a:off x="4993386" y="820459"/>
                <a:ext cx="194400" cy="84240"/>
              </p14:xfrm>
            </p:contentPart>
          </mc:Choice>
          <mc:Fallback>
            <p:pic>
              <p:nvPicPr>
                <p:cNvPr id="91213" name="Viết tay 91212">
                  <a:extLst>
                    <a:ext uri="{FF2B5EF4-FFF2-40B4-BE49-F238E27FC236}">
                      <a16:creationId xmlns:a16="http://schemas.microsoft.com/office/drawing/2014/main" id="{B4CD3992-7BEE-1F4F-A94B-868B508DBDA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977906" y="804979"/>
                  <a:ext cx="2250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91214" name="Viết tay 91213">
                  <a:extLst>
                    <a:ext uri="{FF2B5EF4-FFF2-40B4-BE49-F238E27FC236}">
                      <a16:creationId xmlns:a16="http://schemas.microsoft.com/office/drawing/2014/main" id="{65DFF595-18EE-FF4D-BF10-831E8922C5F5}"/>
                    </a:ext>
                  </a:extLst>
                </p14:cNvPr>
                <p14:cNvContentPartPr/>
                <p14:nvPr/>
              </p14:nvContentPartPr>
              <p14:xfrm>
                <a:off x="5303346" y="705259"/>
                <a:ext cx="79200" cy="210240"/>
              </p14:xfrm>
            </p:contentPart>
          </mc:Choice>
          <mc:Fallback>
            <p:pic>
              <p:nvPicPr>
                <p:cNvPr id="91214" name="Viết tay 91213">
                  <a:extLst>
                    <a:ext uri="{FF2B5EF4-FFF2-40B4-BE49-F238E27FC236}">
                      <a16:creationId xmlns:a16="http://schemas.microsoft.com/office/drawing/2014/main" id="{65DFF595-18EE-FF4D-BF10-831E8922C5F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287866" y="689779"/>
                  <a:ext cx="1098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91215" name="Viết tay 91214">
                  <a:extLst>
                    <a:ext uri="{FF2B5EF4-FFF2-40B4-BE49-F238E27FC236}">
                      <a16:creationId xmlns:a16="http://schemas.microsoft.com/office/drawing/2014/main" id="{9DB99AF0-E65D-A44C-95B8-36D0794D07CC}"/>
                    </a:ext>
                  </a:extLst>
                </p14:cNvPr>
                <p14:cNvContentPartPr/>
                <p14:nvPr/>
              </p14:nvContentPartPr>
              <p14:xfrm>
                <a:off x="5428986" y="752419"/>
                <a:ext cx="142200" cy="168120"/>
              </p14:xfrm>
            </p:contentPart>
          </mc:Choice>
          <mc:Fallback>
            <p:pic>
              <p:nvPicPr>
                <p:cNvPr id="91215" name="Viết tay 91214">
                  <a:extLst>
                    <a:ext uri="{FF2B5EF4-FFF2-40B4-BE49-F238E27FC236}">
                      <a16:creationId xmlns:a16="http://schemas.microsoft.com/office/drawing/2014/main" id="{9DB99AF0-E65D-A44C-95B8-36D0794D07C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413467" y="736972"/>
                  <a:ext cx="172878" cy="1986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91217" name="Viết tay 91216">
                  <a:extLst>
                    <a:ext uri="{FF2B5EF4-FFF2-40B4-BE49-F238E27FC236}">
                      <a16:creationId xmlns:a16="http://schemas.microsoft.com/office/drawing/2014/main" id="{5297D255-32C1-F74F-85BF-BD8D1A4E903E}"/>
                    </a:ext>
                  </a:extLst>
                </p14:cNvPr>
                <p14:cNvContentPartPr/>
                <p14:nvPr/>
              </p14:nvContentPartPr>
              <p14:xfrm>
                <a:off x="5717706" y="873019"/>
                <a:ext cx="168120" cy="42480"/>
              </p14:xfrm>
            </p:contentPart>
          </mc:Choice>
          <mc:Fallback>
            <p:pic>
              <p:nvPicPr>
                <p:cNvPr id="91217" name="Viết tay 91216">
                  <a:extLst>
                    <a:ext uri="{FF2B5EF4-FFF2-40B4-BE49-F238E27FC236}">
                      <a16:creationId xmlns:a16="http://schemas.microsoft.com/office/drawing/2014/main" id="{5297D255-32C1-F74F-85BF-BD8D1A4E903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702226" y="857407"/>
                  <a:ext cx="198720" cy="73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91218" name="Viết tay 91217">
                  <a:extLst>
                    <a:ext uri="{FF2B5EF4-FFF2-40B4-BE49-F238E27FC236}">
                      <a16:creationId xmlns:a16="http://schemas.microsoft.com/office/drawing/2014/main" id="{468F71F3-3963-9949-A279-9260F8E24B0E}"/>
                    </a:ext>
                  </a:extLst>
                </p14:cNvPr>
                <p14:cNvContentPartPr/>
                <p14:nvPr/>
              </p14:nvContentPartPr>
              <p14:xfrm>
                <a:off x="5801586" y="815779"/>
                <a:ext cx="31680" cy="125640"/>
              </p14:xfrm>
            </p:contentPart>
          </mc:Choice>
          <mc:Fallback>
            <p:pic>
              <p:nvPicPr>
                <p:cNvPr id="91218" name="Viết tay 91217">
                  <a:extLst>
                    <a:ext uri="{FF2B5EF4-FFF2-40B4-BE49-F238E27FC236}">
                      <a16:creationId xmlns:a16="http://schemas.microsoft.com/office/drawing/2014/main" id="{468F71F3-3963-9949-A279-9260F8E24B0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786106" y="800299"/>
                  <a:ext cx="622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91219" name="Viết tay 91218">
                  <a:extLst>
                    <a:ext uri="{FF2B5EF4-FFF2-40B4-BE49-F238E27FC236}">
                      <a16:creationId xmlns:a16="http://schemas.microsoft.com/office/drawing/2014/main" id="{CE0B7545-1BD8-774D-99A9-EDA8E0C387BE}"/>
                    </a:ext>
                  </a:extLst>
                </p14:cNvPr>
                <p14:cNvContentPartPr/>
                <p14:nvPr/>
              </p14:nvContentPartPr>
              <p14:xfrm>
                <a:off x="6032706" y="762859"/>
                <a:ext cx="304920" cy="398520"/>
              </p14:xfrm>
            </p:contentPart>
          </mc:Choice>
          <mc:Fallback>
            <p:pic>
              <p:nvPicPr>
                <p:cNvPr id="91219" name="Viết tay 91218">
                  <a:extLst>
                    <a:ext uri="{FF2B5EF4-FFF2-40B4-BE49-F238E27FC236}">
                      <a16:creationId xmlns:a16="http://schemas.microsoft.com/office/drawing/2014/main" id="{CE0B7545-1BD8-774D-99A9-EDA8E0C387B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017226" y="747379"/>
                  <a:ext cx="33552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91221" name="Viết tay 91220">
                  <a:extLst>
                    <a:ext uri="{FF2B5EF4-FFF2-40B4-BE49-F238E27FC236}">
                      <a16:creationId xmlns:a16="http://schemas.microsoft.com/office/drawing/2014/main" id="{5AC2F2FA-ED65-C442-8E03-A3F4BD5F0358}"/>
                    </a:ext>
                  </a:extLst>
                </p14:cNvPr>
                <p14:cNvContentPartPr/>
                <p14:nvPr/>
              </p14:nvContentPartPr>
              <p14:xfrm>
                <a:off x="6373626" y="773299"/>
                <a:ext cx="220680" cy="341640"/>
              </p14:xfrm>
            </p:contentPart>
          </mc:Choice>
          <mc:Fallback>
            <p:pic>
              <p:nvPicPr>
                <p:cNvPr id="91221" name="Viết tay 91220">
                  <a:extLst>
                    <a:ext uri="{FF2B5EF4-FFF2-40B4-BE49-F238E27FC236}">
                      <a16:creationId xmlns:a16="http://schemas.microsoft.com/office/drawing/2014/main" id="{5AC2F2FA-ED65-C442-8E03-A3F4BD5F035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358146" y="757803"/>
                  <a:ext cx="251280" cy="372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91222" name="Viết tay 91221">
                  <a:extLst>
                    <a:ext uri="{FF2B5EF4-FFF2-40B4-BE49-F238E27FC236}">
                      <a16:creationId xmlns:a16="http://schemas.microsoft.com/office/drawing/2014/main" id="{5F10EEE1-7CBA-DC4A-A741-D2384D7DA86D}"/>
                    </a:ext>
                  </a:extLst>
                </p14:cNvPr>
                <p14:cNvContentPartPr/>
                <p14:nvPr/>
              </p14:nvContentPartPr>
              <p14:xfrm>
                <a:off x="6599346" y="768259"/>
                <a:ext cx="157680" cy="110520"/>
              </p14:xfrm>
            </p:contentPart>
          </mc:Choice>
          <mc:Fallback>
            <p:pic>
              <p:nvPicPr>
                <p:cNvPr id="91222" name="Viết tay 91221">
                  <a:extLst>
                    <a:ext uri="{FF2B5EF4-FFF2-40B4-BE49-F238E27FC236}">
                      <a16:creationId xmlns:a16="http://schemas.microsoft.com/office/drawing/2014/main" id="{5F10EEE1-7CBA-DC4A-A741-D2384D7DA86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583866" y="752779"/>
                  <a:ext cx="188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91223" name="Viết tay 91222">
                  <a:extLst>
                    <a:ext uri="{FF2B5EF4-FFF2-40B4-BE49-F238E27FC236}">
                      <a16:creationId xmlns:a16="http://schemas.microsoft.com/office/drawing/2014/main" id="{B160D64D-1B53-0241-B4A4-F5612D720689}"/>
                    </a:ext>
                  </a:extLst>
                </p14:cNvPr>
                <p14:cNvContentPartPr/>
                <p14:nvPr/>
              </p14:nvContentPartPr>
              <p14:xfrm>
                <a:off x="6730746" y="768259"/>
                <a:ext cx="152640" cy="105480"/>
              </p14:xfrm>
            </p:contentPart>
          </mc:Choice>
          <mc:Fallback>
            <p:pic>
              <p:nvPicPr>
                <p:cNvPr id="91223" name="Viết tay 91222">
                  <a:extLst>
                    <a:ext uri="{FF2B5EF4-FFF2-40B4-BE49-F238E27FC236}">
                      <a16:creationId xmlns:a16="http://schemas.microsoft.com/office/drawing/2014/main" id="{B160D64D-1B53-0241-B4A4-F5612D72068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715266" y="752779"/>
                  <a:ext cx="183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91224" name="Viết tay 91223">
                  <a:extLst>
                    <a:ext uri="{FF2B5EF4-FFF2-40B4-BE49-F238E27FC236}">
                      <a16:creationId xmlns:a16="http://schemas.microsoft.com/office/drawing/2014/main" id="{EA5E5379-FC58-114E-8353-12C58C83E2C9}"/>
                    </a:ext>
                  </a:extLst>
                </p14:cNvPr>
                <p14:cNvContentPartPr/>
                <p14:nvPr/>
              </p14:nvContentPartPr>
              <p14:xfrm>
                <a:off x="6930186" y="579619"/>
                <a:ext cx="178920" cy="293760"/>
              </p14:xfrm>
            </p:contentPart>
          </mc:Choice>
          <mc:Fallback>
            <p:pic>
              <p:nvPicPr>
                <p:cNvPr id="91224" name="Viết tay 91223">
                  <a:extLst>
                    <a:ext uri="{FF2B5EF4-FFF2-40B4-BE49-F238E27FC236}">
                      <a16:creationId xmlns:a16="http://schemas.microsoft.com/office/drawing/2014/main" id="{EA5E5379-FC58-114E-8353-12C58C83E2C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914706" y="564139"/>
                  <a:ext cx="2095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91225" name="Viết tay 91224">
                  <a:extLst>
                    <a:ext uri="{FF2B5EF4-FFF2-40B4-BE49-F238E27FC236}">
                      <a16:creationId xmlns:a16="http://schemas.microsoft.com/office/drawing/2014/main" id="{17395A4A-5A73-DB41-9A32-DEC9F2DCE0A8}"/>
                    </a:ext>
                  </a:extLst>
                </p14:cNvPr>
                <p14:cNvContentPartPr/>
                <p14:nvPr/>
              </p14:nvContentPartPr>
              <p14:xfrm>
                <a:off x="7103346" y="726139"/>
                <a:ext cx="236520" cy="157680"/>
              </p14:xfrm>
            </p:contentPart>
          </mc:Choice>
          <mc:Fallback>
            <p:pic>
              <p:nvPicPr>
                <p:cNvPr id="91225" name="Viết tay 91224">
                  <a:extLst>
                    <a:ext uri="{FF2B5EF4-FFF2-40B4-BE49-F238E27FC236}">
                      <a16:creationId xmlns:a16="http://schemas.microsoft.com/office/drawing/2014/main" id="{17395A4A-5A73-DB41-9A32-DEC9F2DCE0A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087866" y="710694"/>
                  <a:ext cx="267120" cy="1882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91226" name="Viết tay 91225">
                  <a:extLst>
                    <a:ext uri="{FF2B5EF4-FFF2-40B4-BE49-F238E27FC236}">
                      <a16:creationId xmlns:a16="http://schemas.microsoft.com/office/drawing/2014/main" id="{ECF64619-A57F-154B-9246-120349DD19DE}"/>
                    </a:ext>
                  </a:extLst>
                </p14:cNvPr>
                <p14:cNvContentPartPr/>
                <p14:nvPr/>
              </p14:nvContentPartPr>
              <p14:xfrm>
                <a:off x="7381266" y="799579"/>
                <a:ext cx="21240" cy="16200"/>
              </p14:xfrm>
            </p:contentPart>
          </mc:Choice>
          <mc:Fallback>
            <p:pic>
              <p:nvPicPr>
                <p:cNvPr id="91226" name="Viết tay 91225">
                  <a:extLst>
                    <a:ext uri="{FF2B5EF4-FFF2-40B4-BE49-F238E27FC236}">
                      <a16:creationId xmlns:a16="http://schemas.microsoft.com/office/drawing/2014/main" id="{ECF64619-A57F-154B-9246-120349DD19D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365786" y="783747"/>
                  <a:ext cx="51840" cy="47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91228" name="Viết tay 91227">
                  <a:extLst>
                    <a:ext uri="{FF2B5EF4-FFF2-40B4-BE49-F238E27FC236}">
                      <a16:creationId xmlns:a16="http://schemas.microsoft.com/office/drawing/2014/main" id="{BE974ED8-6786-984A-8EE8-5D54211BB12C}"/>
                    </a:ext>
                  </a:extLst>
                </p14:cNvPr>
                <p14:cNvContentPartPr/>
                <p14:nvPr/>
              </p14:nvContentPartPr>
              <p14:xfrm>
                <a:off x="6814626" y="1046179"/>
                <a:ext cx="220680" cy="220680"/>
              </p14:xfrm>
            </p:contentPart>
          </mc:Choice>
          <mc:Fallback>
            <p:pic>
              <p:nvPicPr>
                <p:cNvPr id="91228" name="Viết tay 91227">
                  <a:extLst>
                    <a:ext uri="{FF2B5EF4-FFF2-40B4-BE49-F238E27FC236}">
                      <a16:creationId xmlns:a16="http://schemas.microsoft.com/office/drawing/2014/main" id="{BE974ED8-6786-984A-8EE8-5D54211BB12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799171" y="1030699"/>
                  <a:ext cx="25123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91229" name="Viết tay 91228">
                  <a:extLst>
                    <a:ext uri="{FF2B5EF4-FFF2-40B4-BE49-F238E27FC236}">
                      <a16:creationId xmlns:a16="http://schemas.microsoft.com/office/drawing/2014/main" id="{24E745D4-D4A6-154E-8A15-A9B975EC521E}"/>
                    </a:ext>
                  </a:extLst>
                </p14:cNvPr>
                <p14:cNvContentPartPr/>
                <p14:nvPr/>
              </p14:nvContentPartPr>
              <p14:xfrm>
                <a:off x="7024506" y="1177579"/>
                <a:ext cx="42480" cy="105480"/>
              </p14:xfrm>
            </p:contentPart>
          </mc:Choice>
          <mc:Fallback>
            <p:pic>
              <p:nvPicPr>
                <p:cNvPr id="91229" name="Viết tay 91228">
                  <a:extLst>
                    <a:ext uri="{FF2B5EF4-FFF2-40B4-BE49-F238E27FC236}">
                      <a16:creationId xmlns:a16="http://schemas.microsoft.com/office/drawing/2014/main" id="{24E745D4-D4A6-154E-8A15-A9B975EC521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009026" y="1162099"/>
                  <a:ext cx="730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91230" name="Viết tay 91229">
                  <a:extLst>
                    <a:ext uri="{FF2B5EF4-FFF2-40B4-BE49-F238E27FC236}">
                      <a16:creationId xmlns:a16="http://schemas.microsoft.com/office/drawing/2014/main" id="{062F2A27-3422-634C-BCC3-9E1E0819B79E}"/>
                    </a:ext>
                  </a:extLst>
                </p14:cNvPr>
                <p14:cNvContentPartPr/>
                <p14:nvPr/>
              </p14:nvContentPartPr>
              <p14:xfrm>
                <a:off x="7140066" y="1077859"/>
                <a:ext cx="231120" cy="178920"/>
              </p14:xfrm>
            </p:contentPart>
          </mc:Choice>
          <mc:Fallback>
            <p:pic>
              <p:nvPicPr>
                <p:cNvPr id="91230" name="Viết tay 91229">
                  <a:extLst>
                    <a:ext uri="{FF2B5EF4-FFF2-40B4-BE49-F238E27FC236}">
                      <a16:creationId xmlns:a16="http://schemas.microsoft.com/office/drawing/2014/main" id="{062F2A27-3422-634C-BCC3-9E1E0819B79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124610" y="1062379"/>
                  <a:ext cx="261672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91232" name="Viết tay 91231">
                  <a:extLst>
                    <a:ext uri="{FF2B5EF4-FFF2-40B4-BE49-F238E27FC236}">
                      <a16:creationId xmlns:a16="http://schemas.microsoft.com/office/drawing/2014/main" id="{F34E0C9A-09F9-C641-8478-F32B71A29812}"/>
                    </a:ext>
                  </a:extLst>
                </p14:cNvPr>
                <p14:cNvContentPartPr/>
                <p14:nvPr/>
              </p14:nvContentPartPr>
              <p14:xfrm>
                <a:off x="4594866" y="1004419"/>
                <a:ext cx="876600" cy="136800"/>
              </p14:xfrm>
            </p:contentPart>
          </mc:Choice>
          <mc:Fallback>
            <p:pic>
              <p:nvPicPr>
                <p:cNvPr id="91232" name="Viết tay 91231">
                  <a:extLst>
                    <a:ext uri="{FF2B5EF4-FFF2-40B4-BE49-F238E27FC236}">
                      <a16:creationId xmlns:a16="http://schemas.microsoft.com/office/drawing/2014/main" id="{F34E0C9A-09F9-C641-8478-F32B71A2981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579392" y="988939"/>
                  <a:ext cx="907187" cy="16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91234" name="Viết tay 91233">
                <a:extLst>
                  <a:ext uri="{FF2B5EF4-FFF2-40B4-BE49-F238E27FC236}">
                    <a16:creationId xmlns:a16="http://schemas.microsoft.com/office/drawing/2014/main" id="{A08C5156-A1D0-4F4A-9EA7-C279ACEFF919}"/>
                  </a:ext>
                </a:extLst>
              </p14:cNvPr>
              <p14:cNvContentPartPr/>
              <p14:nvPr/>
            </p14:nvContentPartPr>
            <p14:xfrm>
              <a:off x="4788906" y="1371619"/>
              <a:ext cx="362520" cy="235800"/>
            </p14:xfrm>
          </p:contentPart>
        </mc:Choice>
        <mc:Fallback>
          <p:pic>
            <p:nvPicPr>
              <p:cNvPr id="91234" name="Viết tay 91233">
                <a:extLst>
                  <a:ext uri="{FF2B5EF4-FFF2-40B4-BE49-F238E27FC236}">
                    <a16:creationId xmlns:a16="http://schemas.microsoft.com/office/drawing/2014/main" id="{A08C5156-A1D0-4F4A-9EA7-C279ACEFF919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4773426" y="1356139"/>
                <a:ext cx="393120" cy="26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1240" name="Nhóm 91239">
            <a:extLst>
              <a:ext uri="{FF2B5EF4-FFF2-40B4-BE49-F238E27FC236}">
                <a16:creationId xmlns:a16="http://schemas.microsoft.com/office/drawing/2014/main" id="{E922D5E9-85D4-D34D-8680-42A2AF5DEBF9}"/>
              </a:ext>
            </a:extLst>
          </p:cNvPr>
          <p:cNvGrpSpPr/>
          <p:nvPr/>
        </p:nvGrpSpPr>
        <p:grpSpPr>
          <a:xfrm>
            <a:off x="8614626" y="80659"/>
            <a:ext cx="215640" cy="367560"/>
            <a:chOff x="8614626" y="80659"/>
            <a:chExt cx="21564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91237" name="Viết tay 91236">
                  <a:extLst>
                    <a:ext uri="{FF2B5EF4-FFF2-40B4-BE49-F238E27FC236}">
                      <a16:creationId xmlns:a16="http://schemas.microsoft.com/office/drawing/2014/main" id="{860262F2-AA9D-CC42-89E2-48F77BE91930}"/>
                    </a:ext>
                  </a:extLst>
                </p14:cNvPr>
                <p14:cNvContentPartPr/>
                <p14:nvPr/>
              </p14:nvContentPartPr>
              <p14:xfrm>
                <a:off x="8614626" y="143659"/>
                <a:ext cx="16200" cy="42480"/>
              </p14:xfrm>
            </p:contentPart>
          </mc:Choice>
          <mc:Fallback>
            <p:pic>
              <p:nvPicPr>
                <p:cNvPr id="91237" name="Viết tay 91236">
                  <a:extLst>
                    <a:ext uri="{FF2B5EF4-FFF2-40B4-BE49-F238E27FC236}">
                      <a16:creationId xmlns:a16="http://schemas.microsoft.com/office/drawing/2014/main" id="{860262F2-AA9D-CC42-89E2-48F77BE9193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599146" y="128179"/>
                  <a:ext cx="468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91238" name="Viết tay 91237">
                  <a:extLst>
                    <a:ext uri="{FF2B5EF4-FFF2-40B4-BE49-F238E27FC236}">
                      <a16:creationId xmlns:a16="http://schemas.microsoft.com/office/drawing/2014/main" id="{4762F052-903A-FE45-B8E1-98FB3053E6D5}"/>
                    </a:ext>
                  </a:extLst>
                </p14:cNvPr>
                <p14:cNvContentPartPr/>
                <p14:nvPr/>
              </p14:nvContentPartPr>
              <p14:xfrm>
                <a:off x="8651346" y="80659"/>
                <a:ext cx="73800" cy="367560"/>
              </p14:xfrm>
            </p:contentPart>
          </mc:Choice>
          <mc:Fallback>
            <p:pic>
              <p:nvPicPr>
                <p:cNvPr id="91238" name="Viết tay 91237">
                  <a:extLst>
                    <a:ext uri="{FF2B5EF4-FFF2-40B4-BE49-F238E27FC236}">
                      <a16:creationId xmlns:a16="http://schemas.microsoft.com/office/drawing/2014/main" id="{4762F052-903A-FE45-B8E1-98FB3053E6D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635866" y="65194"/>
                  <a:ext cx="104400" cy="398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91239" name="Viết tay 91238">
                  <a:extLst>
                    <a:ext uri="{FF2B5EF4-FFF2-40B4-BE49-F238E27FC236}">
                      <a16:creationId xmlns:a16="http://schemas.microsoft.com/office/drawing/2014/main" id="{94A68CF5-E074-2D4C-8D4A-7945CEDF0401}"/>
                    </a:ext>
                  </a:extLst>
                </p14:cNvPr>
                <p14:cNvContentPartPr/>
                <p14:nvPr/>
              </p14:nvContentPartPr>
              <p14:xfrm>
                <a:off x="8761506" y="180379"/>
                <a:ext cx="68760" cy="173520"/>
              </p14:xfrm>
            </p:contentPart>
          </mc:Choice>
          <mc:Fallback>
            <p:pic>
              <p:nvPicPr>
                <p:cNvPr id="91239" name="Viết tay 91238">
                  <a:extLst>
                    <a:ext uri="{FF2B5EF4-FFF2-40B4-BE49-F238E27FC236}">
                      <a16:creationId xmlns:a16="http://schemas.microsoft.com/office/drawing/2014/main" id="{94A68CF5-E074-2D4C-8D4A-7945CEDF040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745945" y="164899"/>
                  <a:ext cx="99521" cy="20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91241" name="Viết tay 91240">
                <a:extLst>
                  <a:ext uri="{FF2B5EF4-FFF2-40B4-BE49-F238E27FC236}">
                    <a16:creationId xmlns:a16="http://schemas.microsoft.com/office/drawing/2014/main" id="{8907BC1D-DAB0-634B-B781-5AB48845B0E9}"/>
                  </a:ext>
                </a:extLst>
              </p14:cNvPr>
              <p14:cNvContentPartPr/>
              <p14:nvPr/>
            </p14:nvContentPartPr>
            <p14:xfrm>
              <a:off x="4575426" y="1188019"/>
              <a:ext cx="780480" cy="624960"/>
            </p14:xfrm>
          </p:contentPart>
        </mc:Choice>
        <mc:Fallback>
          <p:pic>
            <p:nvPicPr>
              <p:cNvPr id="91241" name="Viết tay 91240">
                <a:extLst>
                  <a:ext uri="{FF2B5EF4-FFF2-40B4-BE49-F238E27FC236}">
                    <a16:creationId xmlns:a16="http://schemas.microsoft.com/office/drawing/2014/main" id="{8907BC1D-DAB0-634B-B781-5AB48845B0E9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4539426" y="1116019"/>
                <a:ext cx="852120" cy="7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91242" name="Viết tay 91241">
                <a:extLst>
                  <a:ext uri="{FF2B5EF4-FFF2-40B4-BE49-F238E27FC236}">
                    <a16:creationId xmlns:a16="http://schemas.microsoft.com/office/drawing/2014/main" id="{A9BDC74A-C4EC-0D4D-8758-1D320F893A4C}"/>
                  </a:ext>
                </a:extLst>
              </p14:cNvPr>
              <p14:cNvContentPartPr/>
              <p14:nvPr/>
            </p14:nvContentPartPr>
            <p14:xfrm>
              <a:off x="5371386" y="1327339"/>
              <a:ext cx="231120" cy="212760"/>
            </p14:xfrm>
          </p:contentPart>
        </mc:Choice>
        <mc:Fallback>
          <p:pic>
            <p:nvPicPr>
              <p:cNvPr id="91242" name="Viết tay 91241">
                <a:extLst>
                  <a:ext uri="{FF2B5EF4-FFF2-40B4-BE49-F238E27FC236}">
                    <a16:creationId xmlns:a16="http://schemas.microsoft.com/office/drawing/2014/main" id="{A9BDC74A-C4EC-0D4D-8758-1D320F893A4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5335386" y="1255339"/>
                <a:ext cx="302760" cy="35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1245" name="Nhóm 91244">
            <a:extLst>
              <a:ext uri="{FF2B5EF4-FFF2-40B4-BE49-F238E27FC236}">
                <a16:creationId xmlns:a16="http://schemas.microsoft.com/office/drawing/2014/main" id="{29F886B1-BCBB-8447-B380-5C304352AE04}"/>
              </a:ext>
            </a:extLst>
          </p:cNvPr>
          <p:cNvGrpSpPr/>
          <p:nvPr/>
        </p:nvGrpSpPr>
        <p:grpSpPr>
          <a:xfrm>
            <a:off x="5376786" y="1319059"/>
            <a:ext cx="561960" cy="535680"/>
            <a:chOff x="5376786" y="1319059"/>
            <a:chExt cx="56196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91243" name="Viết tay 91242">
                  <a:extLst>
                    <a:ext uri="{FF2B5EF4-FFF2-40B4-BE49-F238E27FC236}">
                      <a16:creationId xmlns:a16="http://schemas.microsoft.com/office/drawing/2014/main" id="{7D05B8C9-7416-954B-83A0-E90B13616781}"/>
                    </a:ext>
                  </a:extLst>
                </p14:cNvPr>
                <p14:cNvContentPartPr/>
                <p14:nvPr/>
              </p14:nvContentPartPr>
              <p14:xfrm>
                <a:off x="5376786" y="1319059"/>
                <a:ext cx="330840" cy="535680"/>
              </p14:xfrm>
            </p:contentPart>
          </mc:Choice>
          <mc:Fallback>
            <p:pic>
              <p:nvPicPr>
                <p:cNvPr id="91243" name="Viết tay 91242">
                  <a:extLst>
                    <a:ext uri="{FF2B5EF4-FFF2-40B4-BE49-F238E27FC236}">
                      <a16:creationId xmlns:a16="http://schemas.microsoft.com/office/drawing/2014/main" id="{7D05B8C9-7416-954B-83A0-E90B1361678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361306" y="1303579"/>
                  <a:ext cx="36144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91244" name="Viết tay 91243">
                  <a:extLst>
                    <a:ext uri="{FF2B5EF4-FFF2-40B4-BE49-F238E27FC236}">
                      <a16:creationId xmlns:a16="http://schemas.microsoft.com/office/drawing/2014/main" id="{35729FEB-D6F6-194F-A3D4-CEBEA568CC43}"/>
                    </a:ext>
                  </a:extLst>
                </p14:cNvPr>
                <p14:cNvContentPartPr/>
                <p14:nvPr/>
              </p14:nvContentPartPr>
              <p14:xfrm>
                <a:off x="5733546" y="1513459"/>
                <a:ext cx="205200" cy="199800"/>
              </p14:xfrm>
            </p:contentPart>
          </mc:Choice>
          <mc:Fallback>
            <p:pic>
              <p:nvPicPr>
                <p:cNvPr id="91244" name="Viết tay 91243">
                  <a:extLst>
                    <a:ext uri="{FF2B5EF4-FFF2-40B4-BE49-F238E27FC236}">
                      <a16:creationId xmlns:a16="http://schemas.microsoft.com/office/drawing/2014/main" id="{35729FEB-D6F6-194F-A3D4-CEBEA568CC4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718066" y="1497979"/>
                  <a:ext cx="235800" cy="23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91246" name="Viết tay 91245">
                <a:extLst>
                  <a:ext uri="{FF2B5EF4-FFF2-40B4-BE49-F238E27FC236}">
                    <a16:creationId xmlns:a16="http://schemas.microsoft.com/office/drawing/2014/main" id="{EBB4B11F-4DEE-8445-807C-A1C66A97F48A}"/>
                  </a:ext>
                </a:extLst>
              </p14:cNvPr>
              <p14:cNvContentPartPr/>
              <p14:nvPr/>
            </p14:nvContentPartPr>
            <p14:xfrm>
              <a:off x="6835506" y="1397899"/>
              <a:ext cx="603720" cy="52920"/>
            </p14:xfrm>
          </p:contentPart>
        </mc:Choice>
        <mc:Fallback>
          <p:pic>
            <p:nvPicPr>
              <p:cNvPr id="91246" name="Viết tay 91245">
                <a:extLst>
                  <a:ext uri="{FF2B5EF4-FFF2-40B4-BE49-F238E27FC236}">
                    <a16:creationId xmlns:a16="http://schemas.microsoft.com/office/drawing/2014/main" id="{EBB4B11F-4DEE-8445-807C-A1C66A97F48A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6820026" y="1382419"/>
                <a:ext cx="634320" cy="8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1248" name="Nhóm 91247">
            <a:extLst>
              <a:ext uri="{FF2B5EF4-FFF2-40B4-BE49-F238E27FC236}">
                <a16:creationId xmlns:a16="http://schemas.microsoft.com/office/drawing/2014/main" id="{13C10329-4156-6A4B-9440-B1A66BC19FDD}"/>
              </a:ext>
            </a:extLst>
          </p:cNvPr>
          <p:cNvGrpSpPr/>
          <p:nvPr/>
        </p:nvGrpSpPr>
        <p:grpSpPr>
          <a:xfrm>
            <a:off x="7974546" y="1082899"/>
            <a:ext cx="651240" cy="410040"/>
            <a:chOff x="7974546" y="1082899"/>
            <a:chExt cx="651240" cy="41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91235" name="Viết tay 91234">
                  <a:extLst>
                    <a:ext uri="{FF2B5EF4-FFF2-40B4-BE49-F238E27FC236}">
                      <a16:creationId xmlns:a16="http://schemas.microsoft.com/office/drawing/2014/main" id="{422F5413-ABE7-9E40-B3F3-7656C7D21E80}"/>
                    </a:ext>
                  </a:extLst>
                </p14:cNvPr>
                <p14:cNvContentPartPr/>
                <p14:nvPr/>
              </p14:nvContentPartPr>
              <p14:xfrm>
                <a:off x="8016306" y="1082899"/>
                <a:ext cx="194400" cy="252360"/>
              </p14:xfrm>
            </p:contentPart>
          </mc:Choice>
          <mc:Fallback>
            <p:pic>
              <p:nvPicPr>
                <p:cNvPr id="91235" name="Viết tay 91234">
                  <a:extLst>
                    <a:ext uri="{FF2B5EF4-FFF2-40B4-BE49-F238E27FC236}">
                      <a16:creationId xmlns:a16="http://schemas.microsoft.com/office/drawing/2014/main" id="{422F5413-ABE7-9E40-B3F3-7656C7D21E80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00826" y="1067397"/>
                  <a:ext cx="225000" cy="2830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91236" name="Viết tay 91235">
                  <a:extLst>
                    <a:ext uri="{FF2B5EF4-FFF2-40B4-BE49-F238E27FC236}">
                      <a16:creationId xmlns:a16="http://schemas.microsoft.com/office/drawing/2014/main" id="{B7286359-A451-384D-830D-CA44F7FB8749}"/>
                    </a:ext>
                  </a:extLst>
                </p14:cNvPr>
                <p14:cNvContentPartPr/>
                <p14:nvPr/>
              </p14:nvContentPartPr>
              <p14:xfrm>
                <a:off x="8394306" y="1151299"/>
                <a:ext cx="194400" cy="147240"/>
              </p14:xfrm>
            </p:contentPart>
          </mc:Choice>
          <mc:Fallback>
            <p:pic>
              <p:nvPicPr>
                <p:cNvPr id="91236" name="Viết tay 91235">
                  <a:extLst>
                    <a:ext uri="{FF2B5EF4-FFF2-40B4-BE49-F238E27FC236}">
                      <a16:creationId xmlns:a16="http://schemas.microsoft.com/office/drawing/2014/main" id="{B7286359-A451-384D-830D-CA44F7FB874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378855" y="1135819"/>
                  <a:ext cx="224943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91247" name="Viết tay 91246">
                  <a:extLst>
                    <a:ext uri="{FF2B5EF4-FFF2-40B4-BE49-F238E27FC236}">
                      <a16:creationId xmlns:a16="http://schemas.microsoft.com/office/drawing/2014/main" id="{72B1A26B-BDDA-1740-A957-D48F2AB41009}"/>
                    </a:ext>
                  </a:extLst>
                </p14:cNvPr>
                <p14:cNvContentPartPr/>
                <p14:nvPr/>
              </p14:nvContentPartPr>
              <p14:xfrm>
                <a:off x="7974546" y="1377019"/>
                <a:ext cx="651240" cy="115920"/>
              </p14:xfrm>
            </p:contentPart>
          </mc:Choice>
          <mc:Fallback>
            <p:pic>
              <p:nvPicPr>
                <p:cNvPr id="91247" name="Viết tay 91246">
                  <a:extLst>
                    <a:ext uri="{FF2B5EF4-FFF2-40B4-BE49-F238E27FC236}">
                      <a16:creationId xmlns:a16="http://schemas.microsoft.com/office/drawing/2014/main" id="{72B1A26B-BDDA-1740-A957-D48F2AB4100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959066" y="1361539"/>
                  <a:ext cx="681840" cy="146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066817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4D028E-AF15-4973-B92C-0C8989584DAC}" type="slidenum">
              <a:rPr lang="en-US"/>
              <a:pPr/>
              <a:t>64</a:t>
            </a:fld>
            <a:endParaRPr lang="en-US"/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14600"/>
            <a:ext cx="7239000" cy="402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Viết tay 2">
                <a:extLst>
                  <a:ext uri="{FF2B5EF4-FFF2-40B4-BE49-F238E27FC236}">
                    <a16:creationId xmlns:a16="http://schemas.microsoft.com/office/drawing/2014/main" id="{C3223577-DE25-9045-B41E-3D6D9E87DA2D}"/>
                  </a:ext>
                </a:extLst>
              </p14:cNvPr>
              <p14:cNvContentPartPr/>
              <p14:nvPr/>
            </p14:nvContentPartPr>
            <p14:xfrm>
              <a:off x="8073524" y="1868334"/>
              <a:ext cx="40320" cy="10440"/>
            </p14:xfrm>
          </p:contentPart>
        </mc:Choice>
        <mc:Fallback>
          <p:pic>
            <p:nvPicPr>
              <p:cNvPr id="3" name="Viết tay 2">
                <a:extLst>
                  <a:ext uri="{FF2B5EF4-FFF2-40B4-BE49-F238E27FC236}">
                    <a16:creationId xmlns:a16="http://schemas.microsoft.com/office/drawing/2014/main" id="{C3223577-DE25-9045-B41E-3D6D9E87DA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58044" y="1852854"/>
                <a:ext cx="7092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Nhóm 19">
            <a:extLst>
              <a:ext uri="{FF2B5EF4-FFF2-40B4-BE49-F238E27FC236}">
                <a16:creationId xmlns:a16="http://schemas.microsoft.com/office/drawing/2014/main" id="{3B66ACA0-7D9E-B349-B926-79ED6A55A456}"/>
              </a:ext>
            </a:extLst>
          </p:cNvPr>
          <p:cNvGrpSpPr/>
          <p:nvPr/>
        </p:nvGrpSpPr>
        <p:grpSpPr>
          <a:xfrm>
            <a:off x="433266" y="133219"/>
            <a:ext cx="1076040" cy="409680"/>
            <a:chOff x="433266" y="133219"/>
            <a:chExt cx="1076040" cy="40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Viết tay 8">
                  <a:extLst>
                    <a:ext uri="{FF2B5EF4-FFF2-40B4-BE49-F238E27FC236}">
                      <a16:creationId xmlns:a16="http://schemas.microsoft.com/office/drawing/2014/main" id="{A0611C6C-0A4B-7B43-B982-C914ED71FE9D}"/>
                    </a:ext>
                  </a:extLst>
                </p14:cNvPr>
                <p14:cNvContentPartPr/>
                <p14:nvPr/>
              </p14:nvContentPartPr>
              <p14:xfrm>
                <a:off x="433266" y="222499"/>
                <a:ext cx="189360" cy="136080"/>
              </p14:xfrm>
            </p:contentPart>
          </mc:Choice>
          <mc:Fallback>
            <p:pic>
              <p:nvPicPr>
                <p:cNvPr id="9" name="Viết tay 8">
                  <a:extLst>
                    <a:ext uri="{FF2B5EF4-FFF2-40B4-BE49-F238E27FC236}">
                      <a16:creationId xmlns:a16="http://schemas.microsoft.com/office/drawing/2014/main" id="{A0611C6C-0A4B-7B43-B982-C914ED71FE9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7786" y="207019"/>
                  <a:ext cx="2199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Viết tay 9">
                  <a:extLst>
                    <a:ext uri="{FF2B5EF4-FFF2-40B4-BE49-F238E27FC236}">
                      <a16:creationId xmlns:a16="http://schemas.microsoft.com/office/drawing/2014/main" id="{517BBB3A-B0C5-6243-A49E-558EB4A17DC0}"/>
                    </a:ext>
                  </a:extLst>
                </p14:cNvPr>
                <p14:cNvContentPartPr/>
                <p14:nvPr/>
              </p14:nvContentPartPr>
              <p14:xfrm>
                <a:off x="617226" y="274699"/>
                <a:ext cx="68760" cy="136800"/>
              </p14:xfrm>
            </p:contentPart>
          </mc:Choice>
          <mc:Fallback>
            <p:pic>
              <p:nvPicPr>
                <p:cNvPr id="10" name="Viết tay 9">
                  <a:extLst>
                    <a:ext uri="{FF2B5EF4-FFF2-40B4-BE49-F238E27FC236}">
                      <a16:creationId xmlns:a16="http://schemas.microsoft.com/office/drawing/2014/main" id="{517BBB3A-B0C5-6243-A49E-558EB4A17DC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1746" y="259219"/>
                  <a:ext cx="99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Viết tay 10">
                  <a:extLst>
                    <a:ext uri="{FF2B5EF4-FFF2-40B4-BE49-F238E27FC236}">
                      <a16:creationId xmlns:a16="http://schemas.microsoft.com/office/drawing/2014/main" id="{E1DE06C2-BAFB-224F-B7A0-48BCD665E930}"/>
                    </a:ext>
                  </a:extLst>
                </p14:cNvPr>
                <p14:cNvContentPartPr/>
                <p14:nvPr/>
              </p14:nvContentPartPr>
              <p14:xfrm>
                <a:off x="795426" y="311419"/>
                <a:ext cx="47520" cy="31680"/>
              </p14:xfrm>
            </p:contentPart>
          </mc:Choice>
          <mc:Fallback>
            <p:pic>
              <p:nvPicPr>
                <p:cNvPr id="11" name="Viết tay 10">
                  <a:extLst>
                    <a:ext uri="{FF2B5EF4-FFF2-40B4-BE49-F238E27FC236}">
                      <a16:creationId xmlns:a16="http://schemas.microsoft.com/office/drawing/2014/main" id="{E1DE06C2-BAFB-224F-B7A0-48BCD665E9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9946" y="295939"/>
                  <a:ext cx="781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Viết tay 11">
                  <a:extLst>
                    <a:ext uri="{FF2B5EF4-FFF2-40B4-BE49-F238E27FC236}">
                      <a16:creationId xmlns:a16="http://schemas.microsoft.com/office/drawing/2014/main" id="{7CC361B2-501F-6845-B778-970792E3B9CF}"/>
                    </a:ext>
                  </a:extLst>
                </p14:cNvPr>
                <p14:cNvContentPartPr/>
                <p14:nvPr/>
              </p14:nvContentPartPr>
              <p14:xfrm>
                <a:off x="795426" y="363979"/>
                <a:ext cx="68760" cy="42480"/>
              </p14:xfrm>
            </p:contentPart>
          </mc:Choice>
          <mc:Fallback>
            <p:pic>
              <p:nvPicPr>
                <p:cNvPr id="12" name="Viết tay 11">
                  <a:extLst>
                    <a:ext uri="{FF2B5EF4-FFF2-40B4-BE49-F238E27FC236}">
                      <a16:creationId xmlns:a16="http://schemas.microsoft.com/office/drawing/2014/main" id="{7CC361B2-501F-6845-B778-970792E3B9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79865" y="348367"/>
                  <a:ext cx="99521" cy="73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Viết tay 12">
                  <a:extLst>
                    <a:ext uri="{FF2B5EF4-FFF2-40B4-BE49-F238E27FC236}">
                      <a16:creationId xmlns:a16="http://schemas.microsoft.com/office/drawing/2014/main" id="{CFAF301C-1E5A-784F-8823-C9F8DB016A06}"/>
                    </a:ext>
                  </a:extLst>
                </p14:cNvPr>
                <p14:cNvContentPartPr/>
                <p14:nvPr/>
              </p14:nvContentPartPr>
              <p14:xfrm>
                <a:off x="984426" y="174979"/>
                <a:ext cx="105480" cy="252360"/>
              </p14:xfrm>
            </p:contentPart>
          </mc:Choice>
          <mc:Fallback>
            <p:pic>
              <p:nvPicPr>
                <p:cNvPr id="13" name="Viết tay 12">
                  <a:extLst>
                    <a:ext uri="{FF2B5EF4-FFF2-40B4-BE49-F238E27FC236}">
                      <a16:creationId xmlns:a16="http://schemas.microsoft.com/office/drawing/2014/main" id="{CFAF301C-1E5A-784F-8823-C9F8DB016A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68893" y="159499"/>
                  <a:ext cx="136185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Viết tay 13">
                  <a:extLst>
                    <a:ext uri="{FF2B5EF4-FFF2-40B4-BE49-F238E27FC236}">
                      <a16:creationId xmlns:a16="http://schemas.microsoft.com/office/drawing/2014/main" id="{E6670708-8B12-C247-A414-74C2F92B3F45}"/>
                    </a:ext>
                  </a:extLst>
                </p14:cNvPr>
                <p14:cNvContentPartPr/>
                <p14:nvPr/>
              </p14:nvContentPartPr>
              <p14:xfrm>
                <a:off x="1115466" y="211699"/>
                <a:ext cx="79200" cy="157680"/>
              </p14:xfrm>
            </p:contentPart>
          </mc:Choice>
          <mc:Fallback>
            <p:pic>
              <p:nvPicPr>
                <p:cNvPr id="14" name="Viết tay 13">
                  <a:extLst>
                    <a:ext uri="{FF2B5EF4-FFF2-40B4-BE49-F238E27FC236}">
                      <a16:creationId xmlns:a16="http://schemas.microsoft.com/office/drawing/2014/main" id="{E6670708-8B12-C247-A414-74C2F92B3F4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99986" y="196219"/>
                  <a:ext cx="1098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Viết tay 14">
                  <a:extLst>
                    <a:ext uri="{FF2B5EF4-FFF2-40B4-BE49-F238E27FC236}">
                      <a16:creationId xmlns:a16="http://schemas.microsoft.com/office/drawing/2014/main" id="{83355054-D946-E442-8B7D-AED8CC40A1DB}"/>
                    </a:ext>
                  </a:extLst>
                </p14:cNvPr>
                <p14:cNvContentPartPr/>
                <p14:nvPr/>
              </p14:nvContentPartPr>
              <p14:xfrm>
                <a:off x="1136706" y="133219"/>
                <a:ext cx="63360" cy="110520"/>
              </p14:xfrm>
            </p:contentPart>
          </mc:Choice>
          <mc:Fallback>
            <p:pic>
              <p:nvPicPr>
                <p:cNvPr id="15" name="Viết tay 14">
                  <a:extLst>
                    <a:ext uri="{FF2B5EF4-FFF2-40B4-BE49-F238E27FC236}">
                      <a16:creationId xmlns:a16="http://schemas.microsoft.com/office/drawing/2014/main" id="{83355054-D946-E442-8B7D-AED8CC40A1D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21226" y="117739"/>
                  <a:ext cx="93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Viết tay 16">
                  <a:extLst>
                    <a:ext uri="{FF2B5EF4-FFF2-40B4-BE49-F238E27FC236}">
                      <a16:creationId xmlns:a16="http://schemas.microsoft.com/office/drawing/2014/main" id="{B7E5B7F8-DC4D-D347-AE37-349424872000}"/>
                    </a:ext>
                  </a:extLst>
                </p14:cNvPr>
                <p14:cNvContentPartPr/>
                <p14:nvPr/>
              </p14:nvContentPartPr>
              <p14:xfrm>
                <a:off x="1136706" y="432379"/>
                <a:ext cx="21240" cy="110520"/>
              </p14:xfrm>
            </p:contentPart>
          </mc:Choice>
          <mc:Fallback>
            <p:pic>
              <p:nvPicPr>
                <p:cNvPr id="17" name="Viết tay 16">
                  <a:extLst>
                    <a:ext uri="{FF2B5EF4-FFF2-40B4-BE49-F238E27FC236}">
                      <a16:creationId xmlns:a16="http://schemas.microsoft.com/office/drawing/2014/main" id="{B7E5B7F8-DC4D-D347-AE37-34942487200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21484" y="416899"/>
                  <a:ext cx="5133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Viết tay 17">
                  <a:extLst>
                    <a:ext uri="{FF2B5EF4-FFF2-40B4-BE49-F238E27FC236}">
                      <a16:creationId xmlns:a16="http://schemas.microsoft.com/office/drawing/2014/main" id="{68260586-7765-FA43-8102-920AA62AAA7C}"/>
                    </a:ext>
                  </a:extLst>
                </p14:cNvPr>
                <p14:cNvContentPartPr/>
                <p14:nvPr/>
              </p14:nvContentPartPr>
              <p14:xfrm>
                <a:off x="1309866" y="211699"/>
                <a:ext cx="37080" cy="178200"/>
              </p14:xfrm>
            </p:contentPart>
          </mc:Choice>
          <mc:Fallback>
            <p:pic>
              <p:nvPicPr>
                <p:cNvPr id="18" name="Viết tay 17">
                  <a:extLst>
                    <a:ext uri="{FF2B5EF4-FFF2-40B4-BE49-F238E27FC236}">
                      <a16:creationId xmlns:a16="http://schemas.microsoft.com/office/drawing/2014/main" id="{68260586-7765-FA43-8102-920AA62AAA7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94386" y="196219"/>
                  <a:ext cx="676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Viết tay 18">
                  <a:extLst>
                    <a:ext uri="{FF2B5EF4-FFF2-40B4-BE49-F238E27FC236}">
                      <a16:creationId xmlns:a16="http://schemas.microsoft.com/office/drawing/2014/main" id="{29A45F79-F887-264F-92E3-3A8D4D8FCFE1}"/>
                    </a:ext>
                  </a:extLst>
                </p14:cNvPr>
                <p14:cNvContentPartPr/>
                <p14:nvPr/>
              </p14:nvContentPartPr>
              <p14:xfrm>
                <a:off x="1351626" y="227539"/>
                <a:ext cx="157680" cy="110520"/>
              </p14:xfrm>
            </p:contentPart>
          </mc:Choice>
          <mc:Fallback>
            <p:pic>
              <p:nvPicPr>
                <p:cNvPr id="19" name="Viết tay 18">
                  <a:extLst>
                    <a:ext uri="{FF2B5EF4-FFF2-40B4-BE49-F238E27FC236}">
                      <a16:creationId xmlns:a16="http://schemas.microsoft.com/office/drawing/2014/main" id="{29A45F79-F887-264F-92E3-3A8D4D8FCFE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36146" y="212059"/>
                  <a:ext cx="188280" cy="14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1" name="Viết tay 20">
                <a:extLst>
                  <a:ext uri="{FF2B5EF4-FFF2-40B4-BE49-F238E27FC236}">
                    <a16:creationId xmlns:a16="http://schemas.microsoft.com/office/drawing/2014/main" id="{9D7D32C4-ADC5-E943-9DC5-6F7DBB64A1ED}"/>
                  </a:ext>
                </a:extLst>
              </p14:cNvPr>
              <p14:cNvContentPartPr/>
              <p14:nvPr/>
            </p14:nvContentPartPr>
            <p14:xfrm>
              <a:off x="469986" y="565939"/>
              <a:ext cx="231120" cy="165240"/>
            </p14:xfrm>
          </p:contentPart>
        </mc:Choice>
        <mc:Fallback>
          <p:pic>
            <p:nvPicPr>
              <p:cNvPr id="21" name="Viết tay 20">
                <a:extLst>
                  <a:ext uri="{FF2B5EF4-FFF2-40B4-BE49-F238E27FC236}">
                    <a16:creationId xmlns:a16="http://schemas.microsoft.com/office/drawing/2014/main" id="{9D7D32C4-ADC5-E943-9DC5-6F7DBB64A1E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4506" y="550459"/>
                <a:ext cx="2617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2" name="Viết tay 21">
                <a:extLst>
                  <a:ext uri="{FF2B5EF4-FFF2-40B4-BE49-F238E27FC236}">
                    <a16:creationId xmlns:a16="http://schemas.microsoft.com/office/drawing/2014/main" id="{CEC08BA6-C92F-6248-9E9A-58A10C9E8740}"/>
                  </a:ext>
                </a:extLst>
              </p14:cNvPr>
              <p14:cNvContentPartPr/>
              <p14:nvPr/>
            </p14:nvContentPartPr>
            <p14:xfrm>
              <a:off x="638826" y="636859"/>
              <a:ext cx="188640" cy="126360"/>
            </p14:xfrm>
          </p:contentPart>
        </mc:Choice>
        <mc:Fallback>
          <p:pic>
            <p:nvPicPr>
              <p:cNvPr id="22" name="Viết tay 21">
                <a:extLst>
                  <a:ext uri="{FF2B5EF4-FFF2-40B4-BE49-F238E27FC236}">
                    <a16:creationId xmlns:a16="http://schemas.microsoft.com/office/drawing/2014/main" id="{CEC08BA6-C92F-6248-9E9A-58A10C9E874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23346" y="621379"/>
                <a:ext cx="2192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" name="Viết tay 22">
                <a:extLst>
                  <a:ext uri="{FF2B5EF4-FFF2-40B4-BE49-F238E27FC236}">
                    <a16:creationId xmlns:a16="http://schemas.microsoft.com/office/drawing/2014/main" id="{E6B43BBB-2537-C14D-A313-6ABA26FC04D0}"/>
                  </a:ext>
                </a:extLst>
              </p14:cNvPr>
              <p14:cNvContentPartPr/>
              <p14:nvPr/>
            </p14:nvContentPartPr>
            <p14:xfrm>
              <a:off x="853386" y="673579"/>
              <a:ext cx="115920" cy="89640"/>
            </p14:xfrm>
          </p:contentPart>
        </mc:Choice>
        <mc:Fallback>
          <p:pic>
            <p:nvPicPr>
              <p:cNvPr id="23" name="Viết tay 22">
                <a:extLst>
                  <a:ext uri="{FF2B5EF4-FFF2-40B4-BE49-F238E27FC236}">
                    <a16:creationId xmlns:a16="http://schemas.microsoft.com/office/drawing/2014/main" id="{E6B43BBB-2537-C14D-A313-6ABA26FC04D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37906" y="658099"/>
                <a:ext cx="14652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4" name="Viết tay 23">
                <a:extLst>
                  <a:ext uri="{FF2B5EF4-FFF2-40B4-BE49-F238E27FC236}">
                    <a16:creationId xmlns:a16="http://schemas.microsoft.com/office/drawing/2014/main" id="{36D370FD-4442-9143-B60D-161419A6AC81}"/>
                  </a:ext>
                </a:extLst>
              </p14:cNvPr>
              <p14:cNvContentPartPr/>
              <p14:nvPr/>
            </p14:nvContentPartPr>
            <p14:xfrm>
              <a:off x="1026546" y="595099"/>
              <a:ext cx="168120" cy="205200"/>
            </p14:xfrm>
          </p:contentPart>
        </mc:Choice>
        <mc:Fallback>
          <p:pic>
            <p:nvPicPr>
              <p:cNvPr id="24" name="Viết tay 23">
                <a:extLst>
                  <a:ext uri="{FF2B5EF4-FFF2-40B4-BE49-F238E27FC236}">
                    <a16:creationId xmlns:a16="http://schemas.microsoft.com/office/drawing/2014/main" id="{36D370FD-4442-9143-B60D-161419A6AC8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11099" y="579619"/>
                <a:ext cx="198655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5" name="Viết tay 24">
                <a:extLst>
                  <a:ext uri="{FF2B5EF4-FFF2-40B4-BE49-F238E27FC236}">
                    <a16:creationId xmlns:a16="http://schemas.microsoft.com/office/drawing/2014/main" id="{FF90C52A-AFC9-7F4B-9F6A-74BD634E7F12}"/>
                  </a:ext>
                </a:extLst>
              </p14:cNvPr>
              <p14:cNvContentPartPr/>
              <p14:nvPr/>
            </p14:nvContentPartPr>
            <p14:xfrm>
              <a:off x="1189266" y="731539"/>
              <a:ext cx="26640" cy="100080"/>
            </p14:xfrm>
          </p:contentPart>
        </mc:Choice>
        <mc:Fallback>
          <p:pic>
            <p:nvPicPr>
              <p:cNvPr id="25" name="Viết tay 24">
                <a:extLst>
                  <a:ext uri="{FF2B5EF4-FFF2-40B4-BE49-F238E27FC236}">
                    <a16:creationId xmlns:a16="http://schemas.microsoft.com/office/drawing/2014/main" id="{FF90C52A-AFC9-7F4B-9F6A-74BD634E7F1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73786" y="716059"/>
                <a:ext cx="572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6" name="Viết tay 25">
                <a:extLst>
                  <a:ext uri="{FF2B5EF4-FFF2-40B4-BE49-F238E27FC236}">
                    <a16:creationId xmlns:a16="http://schemas.microsoft.com/office/drawing/2014/main" id="{F75A7926-A552-9D49-9C21-662085835AC4}"/>
                  </a:ext>
                </a:extLst>
              </p14:cNvPr>
              <p14:cNvContentPartPr/>
              <p14:nvPr/>
            </p14:nvContentPartPr>
            <p14:xfrm>
              <a:off x="1294026" y="631819"/>
              <a:ext cx="136800" cy="226080"/>
            </p14:xfrm>
          </p:contentPart>
        </mc:Choice>
        <mc:Fallback>
          <p:pic>
            <p:nvPicPr>
              <p:cNvPr id="26" name="Viết tay 25">
                <a:extLst>
                  <a:ext uri="{FF2B5EF4-FFF2-40B4-BE49-F238E27FC236}">
                    <a16:creationId xmlns:a16="http://schemas.microsoft.com/office/drawing/2014/main" id="{F75A7926-A552-9D49-9C21-662085835AC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278546" y="616339"/>
                <a:ext cx="1674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7" name="Viết tay 26">
                <a:extLst>
                  <a:ext uri="{FF2B5EF4-FFF2-40B4-BE49-F238E27FC236}">
                    <a16:creationId xmlns:a16="http://schemas.microsoft.com/office/drawing/2014/main" id="{5BA34557-0463-904D-9F1B-ED143E57E7FD}"/>
                  </a:ext>
                </a:extLst>
              </p14:cNvPr>
              <p14:cNvContentPartPr/>
              <p14:nvPr/>
            </p14:nvContentPartPr>
            <p14:xfrm>
              <a:off x="1462146" y="621019"/>
              <a:ext cx="16200" cy="146880"/>
            </p14:xfrm>
          </p:contentPart>
        </mc:Choice>
        <mc:Fallback>
          <p:pic>
            <p:nvPicPr>
              <p:cNvPr id="27" name="Viết tay 26">
                <a:extLst>
                  <a:ext uri="{FF2B5EF4-FFF2-40B4-BE49-F238E27FC236}">
                    <a16:creationId xmlns:a16="http://schemas.microsoft.com/office/drawing/2014/main" id="{5BA34557-0463-904D-9F1B-ED143E57E7F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446666" y="605501"/>
                <a:ext cx="46800" cy="177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8" name="Viết tay 27">
                <a:extLst>
                  <a:ext uri="{FF2B5EF4-FFF2-40B4-BE49-F238E27FC236}">
                    <a16:creationId xmlns:a16="http://schemas.microsoft.com/office/drawing/2014/main" id="{8D30D8C1-07B4-B645-8DDF-3844ECB869AE}"/>
                  </a:ext>
                </a:extLst>
              </p14:cNvPr>
              <p14:cNvContentPartPr/>
              <p14:nvPr/>
            </p14:nvContentPartPr>
            <p14:xfrm>
              <a:off x="1467906" y="621019"/>
              <a:ext cx="178200" cy="147240"/>
            </p14:xfrm>
          </p:contentPart>
        </mc:Choice>
        <mc:Fallback>
          <p:pic>
            <p:nvPicPr>
              <p:cNvPr id="28" name="Viết tay 27">
                <a:extLst>
                  <a:ext uri="{FF2B5EF4-FFF2-40B4-BE49-F238E27FC236}">
                    <a16:creationId xmlns:a16="http://schemas.microsoft.com/office/drawing/2014/main" id="{8D30D8C1-07B4-B645-8DDF-3844ECB869A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452426" y="605539"/>
                <a:ext cx="208800" cy="17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Nhóm 33">
            <a:extLst>
              <a:ext uri="{FF2B5EF4-FFF2-40B4-BE49-F238E27FC236}">
                <a16:creationId xmlns:a16="http://schemas.microsoft.com/office/drawing/2014/main" id="{1431DFAC-BF68-B744-A727-5839B204EB37}"/>
              </a:ext>
            </a:extLst>
          </p:cNvPr>
          <p:cNvGrpSpPr/>
          <p:nvPr/>
        </p:nvGrpSpPr>
        <p:grpSpPr>
          <a:xfrm>
            <a:off x="491226" y="920179"/>
            <a:ext cx="220680" cy="226080"/>
            <a:chOff x="491226" y="920179"/>
            <a:chExt cx="220680" cy="22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Viết tay 28">
                  <a:extLst>
                    <a:ext uri="{FF2B5EF4-FFF2-40B4-BE49-F238E27FC236}">
                      <a16:creationId xmlns:a16="http://schemas.microsoft.com/office/drawing/2014/main" id="{FC7D1ADB-576B-D04A-8798-88D25A7DBF25}"/>
                    </a:ext>
                  </a:extLst>
                </p14:cNvPr>
                <p14:cNvContentPartPr/>
                <p14:nvPr/>
              </p14:nvContentPartPr>
              <p14:xfrm>
                <a:off x="491226" y="920179"/>
                <a:ext cx="152640" cy="163080"/>
              </p14:xfrm>
            </p:contentPart>
          </mc:Choice>
          <mc:Fallback>
            <p:pic>
              <p:nvPicPr>
                <p:cNvPr id="29" name="Viết tay 28">
                  <a:extLst>
                    <a:ext uri="{FF2B5EF4-FFF2-40B4-BE49-F238E27FC236}">
                      <a16:creationId xmlns:a16="http://schemas.microsoft.com/office/drawing/2014/main" id="{FC7D1ADB-576B-D04A-8798-88D25A7DBF2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5746" y="904699"/>
                  <a:ext cx="1832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Viết tay 29">
                  <a:extLst>
                    <a:ext uri="{FF2B5EF4-FFF2-40B4-BE49-F238E27FC236}">
                      <a16:creationId xmlns:a16="http://schemas.microsoft.com/office/drawing/2014/main" id="{65E4C16A-9DE6-7E47-8E3E-AC772AE6A089}"/>
                    </a:ext>
                  </a:extLst>
                </p14:cNvPr>
                <p14:cNvContentPartPr/>
                <p14:nvPr/>
              </p14:nvContentPartPr>
              <p14:xfrm>
                <a:off x="658986" y="1014859"/>
                <a:ext cx="52920" cy="131400"/>
              </p14:xfrm>
            </p:contentPart>
          </mc:Choice>
          <mc:Fallback>
            <p:pic>
              <p:nvPicPr>
                <p:cNvPr id="30" name="Viết tay 29">
                  <a:extLst>
                    <a:ext uri="{FF2B5EF4-FFF2-40B4-BE49-F238E27FC236}">
                      <a16:creationId xmlns:a16="http://schemas.microsoft.com/office/drawing/2014/main" id="{65E4C16A-9DE6-7E47-8E3E-AC772AE6A08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3400" y="999421"/>
                  <a:ext cx="83730" cy="16191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Nhóm 32">
            <a:extLst>
              <a:ext uri="{FF2B5EF4-FFF2-40B4-BE49-F238E27FC236}">
                <a16:creationId xmlns:a16="http://schemas.microsoft.com/office/drawing/2014/main" id="{4BC23CA2-B51F-0448-873B-7910B7FA72D2}"/>
              </a:ext>
            </a:extLst>
          </p:cNvPr>
          <p:cNvGrpSpPr/>
          <p:nvPr/>
        </p:nvGrpSpPr>
        <p:grpSpPr>
          <a:xfrm>
            <a:off x="900546" y="1025299"/>
            <a:ext cx="142200" cy="84240"/>
            <a:chOff x="900546" y="1025299"/>
            <a:chExt cx="142200" cy="84240"/>
          </a:xfrm>
        </p:grpSpPr>
        <p:grpSp>
          <p:nvGrpSpPr>
            <p:cNvPr id="35" name="Nhóm 34">
              <a:extLst>
                <a:ext uri="{FF2B5EF4-FFF2-40B4-BE49-F238E27FC236}">
                  <a16:creationId xmlns:a16="http://schemas.microsoft.com/office/drawing/2014/main" id="{15A186CE-F585-9B4D-964F-5AAEDB179C31}"/>
                </a:ext>
              </a:extLst>
            </p:cNvPr>
            <p:cNvGrpSpPr/>
            <p:nvPr/>
          </p:nvGrpSpPr>
          <p:grpSpPr>
            <a:xfrm>
              <a:off x="900546" y="1025299"/>
              <a:ext cx="142200" cy="84240"/>
              <a:chOff x="900546" y="1025299"/>
              <a:chExt cx="142200" cy="84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5">
                <p14:nvContentPartPr>
                  <p14:cNvPr id="31" name="Viết tay 30">
                    <a:extLst>
                      <a:ext uri="{FF2B5EF4-FFF2-40B4-BE49-F238E27FC236}">
                        <a16:creationId xmlns:a16="http://schemas.microsoft.com/office/drawing/2014/main" id="{9E308399-81CE-A240-8E4D-7FC447FB1A6B}"/>
                      </a:ext>
                    </a:extLst>
                  </p14:cNvPr>
                  <p14:cNvContentPartPr/>
                  <p14:nvPr/>
                </p14:nvContentPartPr>
                <p14:xfrm>
                  <a:off x="921426" y="1025299"/>
                  <a:ext cx="79200" cy="21240"/>
                </p14:xfrm>
              </p:contentPart>
            </mc:Choice>
            <mc:Fallback>
              <p:pic>
                <p:nvPicPr>
                  <p:cNvPr id="31" name="Viết tay 30">
                    <a:extLst>
                      <a:ext uri="{FF2B5EF4-FFF2-40B4-BE49-F238E27FC236}">
                        <a16:creationId xmlns:a16="http://schemas.microsoft.com/office/drawing/2014/main" id="{9E308399-81CE-A240-8E4D-7FC447FB1A6B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905875" y="1010077"/>
                    <a:ext cx="109940" cy="513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">
                <p14:nvContentPartPr>
                  <p14:cNvPr id="32" name="Viết tay 31">
                    <a:extLst>
                      <a:ext uri="{FF2B5EF4-FFF2-40B4-BE49-F238E27FC236}">
                        <a16:creationId xmlns:a16="http://schemas.microsoft.com/office/drawing/2014/main" id="{B9C8AF1D-384D-CC48-B515-C908C366DE33}"/>
                      </a:ext>
                    </a:extLst>
                  </p14:cNvPr>
                  <p14:cNvContentPartPr/>
                  <p14:nvPr/>
                </p14:nvContentPartPr>
                <p14:xfrm>
                  <a:off x="900546" y="1093339"/>
                  <a:ext cx="142200" cy="16200"/>
                </p14:xfrm>
              </p:contentPart>
            </mc:Choice>
            <mc:Fallback>
              <p:pic>
                <p:nvPicPr>
                  <p:cNvPr id="32" name="Viết tay 31">
                    <a:extLst>
                      <a:ext uri="{FF2B5EF4-FFF2-40B4-BE49-F238E27FC236}">
                        <a16:creationId xmlns:a16="http://schemas.microsoft.com/office/drawing/2014/main" id="{B9C8AF1D-384D-CC48-B515-C908C366DE3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885066" y="1077859"/>
                    <a:ext cx="172800" cy="46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9" name="Nhóm 38">
            <a:extLst>
              <a:ext uri="{FF2B5EF4-FFF2-40B4-BE49-F238E27FC236}">
                <a16:creationId xmlns:a16="http://schemas.microsoft.com/office/drawing/2014/main" id="{782B7516-2D32-034F-8061-E0FA1E950C3B}"/>
              </a:ext>
            </a:extLst>
          </p:cNvPr>
          <p:cNvGrpSpPr/>
          <p:nvPr/>
        </p:nvGrpSpPr>
        <p:grpSpPr>
          <a:xfrm>
            <a:off x="1084146" y="941419"/>
            <a:ext cx="477720" cy="241920"/>
            <a:chOff x="1084146" y="941419"/>
            <a:chExt cx="477720" cy="24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6" name="Viết tay 35">
                  <a:extLst>
                    <a:ext uri="{FF2B5EF4-FFF2-40B4-BE49-F238E27FC236}">
                      <a16:creationId xmlns:a16="http://schemas.microsoft.com/office/drawing/2014/main" id="{58B43453-D8EA-1348-A7FF-B7D70819389C}"/>
                    </a:ext>
                  </a:extLst>
                </p14:cNvPr>
                <p14:cNvContentPartPr/>
                <p14:nvPr/>
              </p14:nvContentPartPr>
              <p14:xfrm>
                <a:off x="1084146" y="941419"/>
                <a:ext cx="257400" cy="241920"/>
              </p14:xfrm>
            </p:contentPart>
          </mc:Choice>
          <mc:Fallback>
            <p:pic>
              <p:nvPicPr>
                <p:cNvPr id="36" name="Viết tay 35">
                  <a:extLst>
                    <a:ext uri="{FF2B5EF4-FFF2-40B4-BE49-F238E27FC236}">
                      <a16:creationId xmlns:a16="http://schemas.microsoft.com/office/drawing/2014/main" id="{58B43453-D8EA-1348-A7FF-B7D70819389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68666" y="925939"/>
                  <a:ext cx="2880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7" name="Viết tay 36">
                  <a:extLst>
                    <a:ext uri="{FF2B5EF4-FFF2-40B4-BE49-F238E27FC236}">
                      <a16:creationId xmlns:a16="http://schemas.microsoft.com/office/drawing/2014/main" id="{52AFC64C-3342-014C-86D2-C978C5F8D4C3}"/>
                    </a:ext>
                  </a:extLst>
                </p14:cNvPr>
                <p14:cNvContentPartPr/>
                <p14:nvPr/>
              </p14:nvContentPartPr>
              <p14:xfrm>
                <a:off x="1383306" y="967699"/>
                <a:ext cx="52920" cy="168120"/>
              </p14:xfrm>
            </p:contentPart>
          </mc:Choice>
          <mc:Fallback>
            <p:pic>
              <p:nvPicPr>
                <p:cNvPr id="37" name="Viết tay 36">
                  <a:extLst>
                    <a:ext uri="{FF2B5EF4-FFF2-40B4-BE49-F238E27FC236}">
                      <a16:creationId xmlns:a16="http://schemas.microsoft.com/office/drawing/2014/main" id="{52AFC64C-3342-014C-86D2-C978C5F8D4C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367826" y="952252"/>
                  <a:ext cx="83520" cy="1986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8" name="Viết tay 37">
                  <a:extLst>
                    <a:ext uri="{FF2B5EF4-FFF2-40B4-BE49-F238E27FC236}">
                      <a16:creationId xmlns:a16="http://schemas.microsoft.com/office/drawing/2014/main" id="{0DB1C826-5E4F-1448-9E23-CD45678ADCD7}"/>
                    </a:ext>
                  </a:extLst>
                </p14:cNvPr>
                <p14:cNvContentPartPr/>
                <p14:nvPr/>
              </p14:nvContentPartPr>
              <p14:xfrm>
                <a:off x="1393746" y="1019899"/>
                <a:ext cx="168120" cy="126360"/>
              </p14:xfrm>
            </p:contentPart>
          </mc:Choice>
          <mc:Fallback>
            <p:pic>
              <p:nvPicPr>
                <p:cNvPr id="38" name="Viết tay 37">
                  <a:extLst>
                    <a:ext uri="{FF2B5EF4-FFF2-40B4-BE49-F238E27FC236}">
                      <a16:creationId xmlns:a16="http://schemas.microsoft.com/office/drawing/2014/main" id="{0DB1C826-5E4F-1448-9E23-CD45678ADCD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378266" y="1004419"/>
                  <a:ext cx="19872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Nhóm 50">
            <a:extLst>
              <a:ext uri="{FF2B5EF4-FFF2-40B4-BE49-F238E27FC236}">
                <a16:creationId xmlns:a16="http://schemas.microsoft.com/office/drawing/2014/main" id="{CD6B6FEE-0B2C-D441-A8CB-6115044A9B1B}"/>
              </a:ext>
            </a:extLst>
          </p:cNvPr>
          <p:cNvGrpSpPr/>
          <p:nvPr/>
        </p:nvGrpSpPr>
        <p:grpSpPr>
          <a:xfrm>
            <a:off x="433266" y="1298179"/>
            <a:ext cx="1285920" cy="294120"/>
            <a:chOff x="433266" y="1298179"/>
            <a:chExt cx="1285920" cy="29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0" name="Viết tay 39">
                  <a:extLst>
                    <a:ext uri="{FF2B5EF4-FFF2-40B4-BE49-F238E27FC236}">
                      <a16:creationId xmlns:a16="http://schemas.microsoft.com/office/drawing/2014/main" id="{51A5D006-6CBC-7A48-8368-7E73CA58FCD6}"/>
                    </a:ext>
                  </a:extLst>
                </p14:cNvPr>
                <p14:cNvContentPartPr/>
                <p14:nvPr/>
              </p14:nvContentPartPr>
              <p14:xfrm>
                <a:off x="433266" y="1324819"/>
                <a:ext cx="241920" cy="125640"/>
              </p14:xfrm>
            </p:contentPart>
          </mc:Choice>
          <mc:Fallback>
            <p:pic>
              <p:nvPicPr>
                <p:cNvPr id="40" name="Viết tay 39">
                  <a:extLst>
                    <a:ext uri="{FF2B5EF4-FFF2-40B4-BE49-F238E27FC236}">
                      <a16:creationId xmlns:a16="http://schemas.microsoft.com/office/drawing/2014/main" id="{51A5D006-6CBC-7A48-8368-7E73CA58FCD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7763" y="1309339"/>
                  <a:ext cx="272566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1" name="Viết tay 40">
                  <a:extLst>
                    <a:ext uri="{FF2B5EF4-FFF2-40B4-BE49-F238E27FC236}">
                      <a16:creationId xmlns:a16="http://schemas.microsoft.com/office/drawing/2014/main" id="{B4B57832-B52D-9A4C-812A-97BDB0429573}"/>
                    </a:ext>
                  </a:extLst>
                </p14:cNvPr>
                <p14:cNvContentPartPr/>
                <p14:nvPr/>
              </p14:nvContentPartPr>
              <p14:xfrm>
                <a:off x="695706" y="1382059"/>
                <a:ext cx="105480" cy="105480"/>
              </p14:xfrm>
            </p:contentPart>
          </mc:Choice>
          <mc:Fallback>
            <p:pic>
              <p:nvPicPr>
                <p:cNvPr id="41" name="Viết tay 40">
                  <a:extLst>
                    <a:ext uri="{FF2B5EF4-FFF2-40B4-BE49-F238E27FC236}">
                      <a16:creationId xmlns:a16="http://schemas.microsoft.com/office/drawing/2014/main" id="{B4B57832-B52D-9A4C-812A-97BDB042957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80173" y="1366526"/>
                  <a:ext cx="136185" cy="1361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2" name="Viết tay 41">
                  <a:extLst>
                    <a:ext uri="{FF2B5EF4-FFF2-40B4-BE49-F238E27FC236}">
                      <a16:creationId xmlns:a16="http://schemas.microsoft.com/office/drawing/2014/main" id="{C9E4A6A5-F05A-6540-9154-29ED13A1A4E6}"/>
                    </a:ext>
                  </a:extLst>
                </p14:cNvPr>
                <p14:cNvContentPartPr/>
                <p14:nvPr/>
              </p14:nvContentPartPr>
              <p14:xfrm>
                <a:off x="753666" y="1413739"/>
                <a:ext cx="31680" cy="163080"/>
              </p14:xfrm>
            </p:contentPart>
          </mc:Choice>
          <mc:Fallback>
            <p:pic>
              <p:nvPicPr>
                <p:cNvPr id="42" name="Viết tay 41">
                  <a:extLst>
                    <a:ext uri="{FF2B5EF4-FFF2-40B4-BE49-F238E27FC236}">
                      <a16:creationId xmlns:a16="http://schemas.microsoft.com/office/drawing/2014/main" id="{C9E4A6A5-F05A-6540-9154-29ED13A1A4E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38360" y="1398259"/>
                  <a:ext cx="61936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3" name="Viết tay 42">
                  <a:extLst>
                    <a:ext uri="{FF2B5EF4-FFF2-40B4-BE49-F238E27FC236}">
                      <a16:creationId xmlns:a16="http://schemas.microsoft.com/office/drawing/2014/main" id="{C9A687FC-3152-2B42-A2D4-1B491C4E03D3}"/>
                    </a:ext>
                  </a:extLst>
                </p14:cNvPr>
                <p14:cNvContentPartPr/>
                <p14:nvPr/>
              </p14:nvContentPartPr>
              <p14:xfrm>
                <a:off x="921426" y="1440019"/>
                <a:ext cx="105480" cy="73800"/>
              </p14:xfrm>
            </p:contentPart>
          </mc:Choice>
          <mc:Fallback>
            <p:pic>
              <p:nvPicPr>
                <p:cNvPr id="43" name="Viết tay 42">
                  <a:extLst>
                    <a:ext uri="{FF2B5EF4-FFF2-40B4-BE49-F238E27FC236}">
                      <a16:creationId xmlns:a16="http://schemas.microsoft.com/office/drawing/2014/main" id="{C9A687FC-3152-2B42-A2D4-1B491C4E03D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05893" y="1424539"/>
                  <a:ext cx="136185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5" name="Viết tay 44">
                  <a:extLst>
                    <a:ext uri="{FF2B5EF4-FFF2-40B4-BE49-F238E27FC236}">
                      <a16:creationId xmlns:a16="http://schemas.microsoft.com/office/drawing/2014/main" id="{E6DB1A7F-01DB-C643-9B3D-4E939197FAA0}"/>
                    </a:ext>
                  </a:extLst>
                </p14:cNvPr>
                <p14:cNvContentPartPr/>
                <p14:nvPr/>
              </p14:nvContentPartPr>
              <p14:xfrm>
                <a:off x="1168026" y="1298179"/>
                <a:ext cx="163080" cy="157680"/>
              </p14:xfrm>
            </p:contentPart>
          </mc:Choice>
          <mc:Fallback>
            <p:pic>
              <p:nvPicPr>
                <p:cNvPr id="45" name="Viết tay 44">
                  <a:extLst>
                    <a:ext uri="{FF2B5EF4-FFF2-40B4-BE49-F238E27FC236}">
                      <a16:creationId xmlns:a16="http://schemas.microsoft.com/office/drawing/2014/main" id="{E6DB1A7F-01DB-C643-9B3D-4E939197FAA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52546" y="1282734"/>
                  <a:ext cx="193680" cy="1882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6" name="Viết tay 45">
                  <a:extLst>
                    <a:ext uri="{FF2B5EF4-FFF2-40B4-BE49-F238E27FC236}">
                      <a16:creationId xmlns:a16="http://schemas.microsoft.com/office/drawing/2014/main" id="{82ADDC78-5A34-EA46-B87B-0C823FBD2460}"/>
                    </a:ext>
                  </a:extLst>
                </p14:cNvPr>
                <p14:cNvContentPartPr/>
                <p14:nvPr/>
              </p14:nvContentPartPr>
              <p14:xfrm>
                <a:off x="1241466" y="1329499"/>
                <a:ext cx="37080" cy="220680"/>
              </p14:xfrm>
            </p:contentPart>
          </mc:Choice>
          <mc:Fallback>
            <p:pic>
              <p:nvPicPr>
                <p:cNvPr id="46" name="Viết tay 45">
                  <a:extLst>
                    <a:ext uri="{FF2B5EF4-FFF2-40B4-BE49-F238E27FC236}">
                      <a16:creationId xmlns:a16="http://schemas.microsoft.com/office/drawing/2014/main" id="{82ADDC78-5A34-EA46-B87B-0C823FBD246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225986" y="1314019"/>
                  <a:ext cx="676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7" name="Viết tay 46">
                  <a:extLst>
                    <a:ext uri="{FF2B5EF4-FFF2-40B4-BE49-F238E27FC236}">
                      <a16:creationId xmlns:a16="http://schemas.microsoft.com/office/drawing/2014/main" id="{9CDAD385-4F73-4A4B-BDCF-A01846098800}"/>
                    </a:ext>
                  </a:extLst>
                </p14:cNvPr>
                <p14:cNvContentPartPr/>
                <p14:nvPr/>
              </p14:nvContentPartPr>
              <p14:xfrm>
                <a:off x="1346586" y="1497619"/>
                <a:ext cx="16200" cy="94680"/>
              </p14:xfrm>
            </p:contentPart>
          </mc:Choice>
          <mc:Fallback>
            <p:pic>
              <p:nvPicPr>
                <p:cNvPr id="47" name="Viết tay 46">
                  <a:extLst>
                    <a:ext uri="{FF2B5EF4-FFF2-40B4-BE49-F238E27FC236}">
                      <a16:creationId xmlns:a16="http://schemas.microsoft.com/office/drawing/2014/main" id="{9CDAD385-4F73-4A4B-BDCF-A0184609880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331106" y="1482198"/>
                  <a:ext cx="46800" cy="125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8" name="Viết tay 47">
                  <a:extLst>
                    <a:ext uri="{FF2B5EF4-FFF2-40B4-BE49-F238E27FC236}">
                      <a16:creationId xmlns:a16="http://schemas.microsoft.com/office/drawing/2014/main" id="{0336E0F9-7123-4647-8F72-84DE03553EFA}"/>
                    </a:ext>
                  </a:extLst>
                </p14:cNvPr>
                <p14:cNvContentPartPr/>
                <p14:nvPr/>
              </p14:nvContentPartPr>
              <p14:xfrm>
                <a:off x="1409586" y="1335619"/>
                <a:ext cx="84240" cy="188640"/>
              </p14:xfrm>
            </p:contentPart>
          </mc:Choice>
          <mc:Fallback>
            <p:pic>
              <p:nvPicPr>
                <p:cNvPr id="48" name="Viết tay 47">
                  <a:extLst>
                    <a:ext uri="{FF2B5EF4-FFF2-40B4-BE49-F238E27FC236}">
                      <a16:creationId xmlns:a16="http://schemas.microsoft.com/office/drawing/2014/main" id="{0336E0F9-7123-4647-8F72-84DE03553EF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394172" y="1320139"/>
                  <a:ext cx="11471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9" name="Viết tay 48">
                  <a:extLst>
                    <a:ext uri="{FF2B5EF4-FFF2-40B4-BE49-F238E27FC236}">
                      <a16:creationId xmlns:a16="http://schemas.microsoft.com/office/drawing/2014/main" id="{21AEF405-BE91-9040-881A-2350E7378249}"/>
                    </a:ext>
                  </a:extLst>
                </p14:cNvPr>
                <p14:cNvContentPartPr/>
                <p14:nvPr/>
              </p14:nvContentPartPr>
              <p14:xfrm>
                <a:off x="1556466" y="1377019"/>
                <a:ext cx="37080" cy="155520"/>
              </p14:xfrm>
            </p:contentPart>
          </mc:Choice>
          <mc:Fallback>
            <p:pic>
              <p:nvPicPr>
                <p:cNvPr id="49" name="Viết tay 48">
                  <a:extLst>
                    <a:ext uri="{FF2B5EF4-FFF2-40B4-BE49-F238E27FC236}">
                      <a16:creationId xmlns:a16="http://schemas.microsoft.com/office/drawing/2014/main" id="{21AEF405-BE91-9040-881A-2350E737824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541135" y="1361539"/>
                  <a:ext cx="67386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0" name="Viết tay 49">
                  <a:extLst>
                    <a:ext uri="{FF2B5EF4-FFF2-40B4-BE49-F238E27FC236}">
                      <a16:creationId xmlns:a16="http://schemas.microsoft.com/office/drawing/2014/main" id="{0E44C893-3942-5843-84A9-C07051C7938E}"/>
                    </a:ext>
                  </a:extLst>
                </p14:cNvPr>
                <p14:cNvContentPartPr/>
                <p14:nvPr/>
              </p14:nvContentPartPr>
              <p14:xfrm>
                <a:off x="1587786" y="1424179"/>
                <a:ext cx="131400" cy="89640"/>
              </p14:xfrm>
            </p:contentPart>
          </mc:Choice>
          <mc:Fallback>
            <p:pic>
              <p:nvPicPr>
                <p:cNvPr id="50" name="Viết tay 49">
                  <a:extLst>
                    <a:ext uri="{FF2B5EF4-FFF2-40B4-BE49-F238E27FC236}">
                      <a16:creationId xmlns:a16="http://schemas.microsoft.com/office/drawing/2014/main" id="{0E44C893-3942-5843-84A9-C07051C7938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572306" y="1408699"/>
                  <a:ext cx="1620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150" name="Nhóm 91149">
            <a:extLst>
              <a:ext uri="{FF2B5EF4-FFF2-40B4-BE49-F238E27FC236}">
                <a16:creationId xmlns:a16="http://schemas.microsoft.com/office/drawing/2014/main" id="{3DF89EEE-08C0-704E-A286-B41C09F54D41}"/>
              </a:ext>
            </a:extLst>
          </p:cNvPr>
          <p:cNvGrpSpPr/>
          <p:nvPr/>
        </p:nvGrpSpPr>
        <p:grpSpPr>
          <a:xfrm>
            <a:off x="2197986" y="190819"/>
            <a:ext cx="849240" cy="430560"/>
            <a:chOff x="2197986" y="190819"/>
            <a:chExt cx="849240" cy="43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7" name="Viết tay 56">
                  <a:extLst>
                    <a:ext uri="{FF2B5EF4-FFF2-40B4-BE49-F238E27FC236}">
                      <a16:creationId xmlns:a16="http://schemas.microsoft.com/office/drawing/2014/main" id="{B681FBC1-A328-0E41-B220-88DF33AC6B10}"/>
                    </a:ext>
                  </a:extLst>
                </p14:cNvPr>
                <p14:cNvContentPartPr/>
                <p14:nvPr/>
              </p14:nvContentPartPr>
              <p14:xfrm>
                <a:off x="2197986" y="190819"/>
                <a:ext cx="30600" cy="16200"/>
              </p14:xfrm>
            </p:contentPart>
          </mc:Choice>
          <mc:Fallback>
            <p:pic>
              <p:nvPicPr>
                <p:cNvPr id="57" name="Viết tay 56">
                  <a:extLst>
                    <a:ext uri="{FF2B5EF4-FFF2-40B4-BE49-F238E27FC236}">
                      <a16:creationId xmlns:a16="http://schemas.microsoft.com/office/drawing/2014/main" id="{B681FBC1-A328-0E41-B220-88DF33AC6B1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182506" y="174987"/>
                  <a:ext cx="61200" cy="47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91143" name="Viết tay 91142">
                  <a:extLst>
                    <a:ext uri="{FF2B5EF4-FFF2-40B4-BE49-F238E27FC236}">
                      <a16:creationId xmlns:a16="http://schemas.microsoft.com/office/drawing/2014/main" id="{A17E5796-0CCD-8A4B-B305-AA6FF59F17F5}"/>
                    </a:ext>
                  </a:extLst>
                </p14:cNvPr>
                <p14:cNvContentPartPr/>
                <p14:nvPr/>
              </p14:nvContentPartPr>
              <p14:xfrm>
                <a:off x="3020586" y="600139"/>
                <a:ext cx="26640" cy="21240"/>
              </p14:xfrm>
            </p:contentPart>
          </mc:Choice>
          <mc:Fallback>
            <p:pic>
              <p:nvPicPr>
                <p:cNvPr id="91143" name="Viết tay 91142">
                  <a:extLst>
                    <a:ext uri="{FF2B5EF4-FFF2-40B4-BE49-F238E27FC236}">
                      <a16:creationId xmlns:a16="http://schemas.microsoft.com/office/drawing/2014/main" id="{A17E5796-0CCD-8A4B-B305-AA6FF59F17F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005106" y="584659"/>
                  <a:ext cx="5724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166" name="Nhóm 91165">
            <a:extLst>
              <a:ext uri="{FF2B5EF4-FFF2-40B4-BE49-F238E27FC236}">
                <a16:creationId xmlns:a16="http://schemas.microsoft.com/office/drawing/2014/main" id="{422BF827-9180-A34F-BDF6-D56FFCAD4E77}"/>
              </a:ext>
            </a:extLst>
          </p:cNvPr>
          <p:cNvGrpSpPr/>
          <p:nvPr/>
        </p:nvGrpSpPr>
        <p:grpSpPr>
          <a:xfrm>
            <a:off x="1587786" y="148699"/>
            <a:ext cx="367920" cy="294120"/>
            <a:chOff x="1587786" y="148699"/>
            <a:chExt cx="367920" cy="29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91162" name="Viết tay 91161">
                  <a:extLst>
                    <a:ext uri="{FF2B5EF4-FFF2-40B4-BE49-F238E27FC236}">
                      <a16:creationId xmlns:a16="http://schemas.microsoft.com/office/drawing/2014/main" id="{8130E204-A37E-C643-A34A-E7411EA84A71}"/>
                    </a:ext>
                  </a:extLst>
                </p14:cNvPr>
                <p14:cNvContentPartPr/>
                <p14:nvPr/>
              </p14:nvContentPartPr>
              <p14:xfrm>
                <a:off x="1587786" y="164539"/>
                <a:ext cx="79200" cy="173520"/>
              </p14:xfrm>
            </p:contentPart>
          </mc:Choice>
          <mc:Fallback>
            <p:pic>
              <p:nvPicPr>
                <p:cNvPr id="91162" name="Viết tay 91161">
                  <a:extLst>
                    <a:ext uri="{FF2B5EF4-FFF2-40B4-BE49-F238E27FC236}">
                      <a16:creationId xmlns:a16="http://schemas.microsoft.com/office/drawing/2014/main" id="{8130E204-A37E-C643-A34A-E7411EA84A7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572306" y="149059"/>
                  <a:ext cx="109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91163" name="Viết tay 91162">
                  <a:extLst>
                    <a:ext uri="{FF2B5EF4-FFF2-40B4-BE49-F238E27FC236}">
                      <a16:creationId xmlns:a16="http://schemas.microsoft.com/office/drawing/2014/main" id="{564F9608-B8F2-5648-937B-2B4328CB52B1}"/>
                    </a:ext>
                  </a:extLst>
                </p14:cNvPr>
                <p14:cNvContentPartPr/>
                <p14:nvPr/>
              </p14:nvContentPartPr>
              <p14:xfrm>
                <a:off x="1692906" y="164539"/>
                <a:ext cx="89640" cy="199800"/>
              </p14:xfrm>
            </p:contentPart>
          </mc:Choice>
          <mc:Fallback>
            <p:pic>
              <p:nvPicPr>
                <p:cNvPr id="91163" name="Viết tay 91162">
                  <a:extLst>
                    <a:ext uri="{FF2B5EF4-FFF2-40B4-BE49-F238E27FC236}">
                      <a16:creationId xmlns:a16="http://schemas.microsoft.com/office/drawing/2014/main" id="{564F9608-B8F2-5648-937B-2B4328CB52B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677364" y="149059"/>
                  <a:ext cx="120363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91164" name="Viết tay 91163">
                  <a:extLst>
                    <a:ext uri="{FF2B5EF4-FFF2-40B4-BE49-F238E27FC236}">
                      <a16:creationId xmlns:a16="http://schemas.microsoft.com/office/drawing/2014/main" id="{EA99236B-4A73-EA44-AF64-36C4534B1D64}"/>
                    </a:ext>
                  </a:extLst>
                </p14:cNvPr>
                <p14:cNvContentPartPr/>
                <p14:nvPr/>
              </p14:nvContentPartPr>
              <p14:xfrm>
                <a:off x="1798026" y="248419"/>
                <a:ext cx="42480" cy="110520"/>
              </p14:xfrm>
            </p:contentPart>
          </mc:Choice>
          <mc:Fallback>
            <p:pic>
              <p:nvPicPr>
                <p:cNvPr id="91164" name="Viết tay 91163">
                  <a:extLst>
                    <a:ext uri="{FF2B5EF4-FFF2-40B4-BE49-F238E27FC236}">
                      <a16:creationId xmlns:a16="http://schemas.microsoft.com/office/drawing/2014/main" id="{EA99236B-4A73-EA44-AF64-36C4534B1D6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782546" y="232939"/>
                  <a:ext cx="73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1165" name="Viết tay 91164">
                  <a:extLst>
                    <a:ext uri="{FF2B5EF4-FFF2-40B4-BE49-F238E27FC236}">
                      <a16:creationId xmlns:a16="http://schemas.microsoft.com/office/drawing/2014/main" id="{18DF8A18-F396-8849-83AC-3B3E5DB4436E}"/>
                    </a:ext>
                  </a:extLst>
                </p14:cNvPr>
                <p14:cNvContentPartPr/>
                <p14:nvPr/>
              </p14:nvContentPartPr>
              <p14:xfrm>
                <a:off x="1839786" y="148699"/>
                <a:ext cx="115920" cy="294120"/>
              </p14:xfrm>
            </p:contentPart>
          </mc:Choice>
          <mc:Fallback>
            <p:pic>
              <p:nvPicPr>
                <p:cNvPr id="91165" name="Viết tay 91164">
                  <a:extLst>
                    <a:ext uri="{FF2B5EF4-FFF2-40B4-BE49-F238E27FC236}">
                      <a16:creationId xmlns:a16="http://schemas.microsoft.com/office/drawing/2014/main" id="{18DF8A18-F396-8849-83AC-3B3E5DB4436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824258" y="133219"/>
                  <a:ext cx="146615" cy="32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172" name="Nhóm 91171">
            <a:extLst>
              <a:ext uri="{FF2B5EF4-FFF2-40B4-BE49-F238E27FC236}">
                <a16:creationId xmlns:a16="http://schemas.microsoft.com/office/drawing/2014/main" id="{390294ED-5999-0540-ABF1-325E9AF1C27B}"/>
              </a:ext>
            </a:extLst>
          </p:cNvPr>
          <p:cNvGrpSpPr/>
          <p:nvPr/>
        </p:nvGrpSpPr>
        <p:grpSpPr>
          <a:xfrm>
            <a:off x="1645746" y="967699"/>
            <a:ext cx="388800" cy="330840"/>
            <a:chOff x="1645746" y="967699"/>
            <a:chExt cx="388800" cy="33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1167" name="Viết tay 91166">
                  <a:extLst>
                    <a:ext uri="{FF2B5EF4-FFF2-40B4-BE49-F238E27FC236}">
                      <a16:creationId xmlns:a16="http://schemas.microsoft.com/office/drawing/2014/main" id="{9FA58C8D-40BB-0E4B-B3E1-BF2E66D94D4F}"/>
                    </a:ext>
                  </a:extLst>
                </p14:cNvPr>
                <p14:cNvContentPartPr/>
                <p14:nvPr/>
              </p14:nvContentPartPr>
              <p14:xfrm>
                <a:off x="1645746" y="967699"/>
                <a:ext cx="84240" cy="183960"/>
              </p14:xfrm>
            </p:contentPart>
          </mc:Choice>
          <mc:Fallback>
            <p:pic>
              <p:nvPicPr>
                <p:cNvPr id="91167" name="Viết tay 91166">
                  <a:extLst>
                    <a:ext uri="{FF2B5EF4-FFF2-40B4-BE49-F238E27FC236}">
                      <a16:creationId xmlns:a16="http://schemas.microsoft.com/office/drawing/2014/main" id="{9FA58C8D-40BB-0E4B-B3E1-BF2E66D94D4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630332" y="952219"/>
                  <a:ext cx="11471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1168" name="Viết tay 91167">
                  <a:extLst>
                    <a:ext uri="{FF2B5EF4-FFF2-40B4-BE49-F238E27FC236}">
                      <a16:creationId xmlns:a16="http://schemas.microsoft.com/office/drawing/2014/main" id="{F53386DE-D6BD-FC46-84D9-C790148F3E2D}"/>
                    </a:ext>
                  </a:extLst>
                </p14:cNvPr>
                <p14:cNvContentPartPr/>
                <p14:nvPr/>
              </p14:nvContentPartPr>
              <p14:xfrm>
                <a:off x="1761306" y="1046179"/>
                <a:ext cx="110520" cy="157680"/>
              </p14:xfrm>
            </p:contentPart>
          </mc:Choice>
          <mc:Fallback>
            <p:pic>
              <p:nvPicPr>
                <p:cNvPr id="91168" name="Viết tay 91167">
                  <a:extLst>
                    <a:ext uri="{FF2B5EF4-FFF2-40B4-BE49-F238E27FC236}">
                      <a16:creationId xmlns:a16="http://schemas.microsoft.com/office/drawing/2014/main" id="{F53386DE-D6BD-FC46-84D9-C790148F3E2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745826" y="1030699"/>
                  <a:ext cx="141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1169" name="Viết tay 91168">
                  <a:extLst>
                    <a:ext uri="{FF2B5EF4-FFF2-40B4-BE49-F238E27FC236}">
                      <a16:creationId xmlns:a16="http://schemas.microsoft.com/office/drawing/2014/main" id="{AD4F088B-F0C0-7D41-83A4-2565BC8F15E1}"/>
                    </a:ext>
                  </a:extLst>
                </p14:cNvPr>
                <p14:cNvContentPartPr/>
                <p14:nvPr/>
              </p14:nvContentPartPr>
              <p14:xfrm>
                <a:off x="1866066" y="1104139"/>
                <a:ext cx="57960" cy="115920"/>
              </p14:xfrm>
            </p:contentPart>
          </mc:Choice>
          <mc:Fallback>
            <p:pic>
              <p:nvPicPr>
                <p:cNvPr id="91169" name="Viết tay 91168">
                  <a:extLst>
                    <a:ext uri="{FF2B5EF4-FFF2-40B4-BE49-F238E27FC236}">
                      <a16:creationId xmlns:a16="http://schemas.microsoft.com/office/drawing/2014/main" id="{AD4F088B-F0C0-7D41-83A4-2565BC8F15E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850586" y="1088659"/>
                  <a:ext cx="88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91171" name="Viết tay 91170">
                  <a:extLst>
                    <a:ext uri="{FF2B5EF4-FFF2-40B4-BE49-F238E27FC236}">
                      <a16:creationId xmlns:a16="http://schemas.microsoft.com/office/drawing/2014/main" id="{27B75F52-0837-7645-8E90-A31487BD2A34}"/>
                    </a:ext>
                  </a:extLst>
                </p14:cNvPr>
                <p14:cNvContentPartPr/>
                <p14:nvPr/>
              </p14:nvContentPartPr>
              <p14:xfrm>
                <a:off x="1981626" y="1062019"/>
                <a:ext cx="52920" cy="236520"/>
              </p14:xfrm>
            </p:contentPart>
          </mc:Choice>
          <mc:Fallback>
            <p:pic>
              <p:nvPicPr>
                <p:cNvPr id="91171" name="Viết tay 91170">
                  <a:extLst>
                    <a:ext uri="{FF2B5EF4-FFF2-40B4-BE49-F238E27FC236}">
                      <a16:creationId xmlns:a16="http://schemas.microsoft.com/office/drawing/2014/main" id="{27B75F52-0837-7645-8E90-A31487BD2A3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966146" y="1046539"/>
                  <a:ext cx="83520" cy="26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91210" name="Viết tay 91209">
                <a:extLst>
                  <a:ext uri="{FF2B5EF4-FFF2-40B4-BE49-F238E27FC236}">
                    <a16:creationId xmlns:a16="http://schemas.microsoft.com/office/drawing/2014/main" id="{A5A1B239-2364-8C46-ACE1-ABC8F6F6A5BD}"/>
                  </a:ext>
                </a:extLst>
              </p14:cNvPr>
              <p14:cNvContentPartPr/>
              <p14:nvPr/>
            </p14:nvContentPartPr>
            <p14:xfrm>
              <a:off x="4300746" y="4641139"/>
              <a:ext cx="210240" cy="304920"/>
            </p14:xfrm>
          </p:contentPart>
        </mc:Choice>
        <mc:Fallback>
          <p:pic>
            <p:nvPicPr>
              <p:cNvPr id="91210" name="Viết tay 91209">
                <a:extLst>
                  <a:ext uri="{FF2B5EF4-FFF2-40B4-BE49-F238E27FC236}">
                    <a16:creationId xmlns:a16="http://schemas.microsoft.com/office/drawing/2014/main" id="{A5A1B239-2364-8C46-ACE1-ABC8F6F6A5BD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264746" y="4569139"/>
                <a:ext cx="2818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91211" name="Viết tay 91210">
                <a:extLst>
                  <a:ext uri="{FF2B5EF4-FFF2-40B4-BE49-F238E27FC236}">
                    <a16:creationId xmlns:a16="http://schemas.microsoft.com/office/drawing/2014/main" id="{674F5181-AE66-8148-A58A-A0656BCCFC78}"/>
                  </a:ext>
                </a:extLst>
              </p14:cNvPr>
              <p14:cNvContentPartPr/>
              <p14:nvPr/>
            </p14:nvContentPartPr>
            <p14:xfrm>
              <a:off x="4468866" y="4609459"/>
              <a:ext cx="10800" cy="79200"/>
            </p14:xfrm>
          </p:contentPart>
        </mc:Choice>
        <mc:Fallback>
          <p:pic>
            <p:nvPicPr>
              <p:cNvPr id="91211" name="Viết tay 91210">
                <a:extLst>
                  <a:ext uri="{FF2B5EF4-FFF2-40B4-BE49-F238E27FC236}">
                    <a16:creationId xmlns:a16="http://schemas.microsoft.com/office/drawing/2014/main" id="{674F5181-AE66-8148-A58A-A0656BCCFC78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432866" y="4537459"/>
                <a:ext cx="8244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91226" name="Viết tay 91225">
                <a:extLst>
                  <a:ext uri="{FF2B5EF4-FFF2-40B4-BE49-F238E27FC236}">
                    <a16:creationId xmlns:a16="http://schemas.microsoft.com/office/drawing/2014/main" id="{ECF64619-A57F-154B-9246-120349DD19DE}"/>
                  </a:ext>
                </a:extLst>
              </p14:cNvPr>
              <p14:cNvContentPartPr/>
              <p14:nvPr/>
            </p14:nvContentPartPr>
            <p14:xfrm>
              <a:off x="7381266" y="799579"/>
              <a:ext cx="21240" cy="16200"/>
            </p14:xfrm>
          </p:contentPart>
        </mc:Choice>
        <mc:Fallback>
          <p:pic>
            <p:nvPicPr>
              <p:cNvPr id="91226" name="Viết tay 91225">
                <a:extLst>
                  <a:ext uri="{FF2B5EF4-FFF2-40B4-BE49-F238E27FC236}">
                    <a16:creationId xmlns:a16="http://schemas.microsoft.com/office/drawing/2014/main" id="{ECF64619-A57F-154B-9246-120349DD19DE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7365786" y="783747"/>
                <a:ext cx="51840" cy="47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91237" name="Viết tay 91236">
                <a:extLst>
                  <a:ext uri="{FF2B5EF4-FFF2-40B4-BE49-F238E27FC236}">
                    <a16:creationId xmlns:a16="http://schemas.microsoft.com/office/drawing/2014/main" id="{860262F2-AA9D-CC42-89E2-48F77BE91930}"/>
                  </a:ext>
                </a:extLst>
              </p14:cNvPr>
              <p14:cNvContentPartPr/>
              <p14:nvPr/>
            </p14:nvContentPartPr>
            <p14:xfrm>
              <a:off x="8614626" y="143659"/>
              <a:ext cx="16200" cy="42480"/>
            </p14:xfrm>
          </p:contentPart>
        </mc:Choice>
        <mc:Fallback>
          <p:pic>
            <p:nvPicPr>
              <p:cNvPr id="91237" name="Viết tay 91236">
                <a:extLst>
                  <a:ext uri="{FF2B5EF4-FFF2-40B4-BE49-F238E27FC236}">
                    <a16:creationId xmlns:a16="http://schemas.microsoft.com/office/drawing/2014/main" id="{860262F2-AA9D-CC42-89E2-48F77BE91930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599146" y="128179"/>
                <a:ext cx="46800" cy="7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1220" name="Nhóm 91219">
            <a:extLst>
              <a:ext uri="{FF2B5EF4-FFF2-40B4-BE49-F238E27FC236}">
                <a16:creationId xmlns:a16="http://schemas.microsoft.com/office/drawing/2014/main" id="{830EA761-BFD7-FF47-9908-7D1B8EAE13E4}"/>
              </a:ext>
            </a:extLst>
          </p:cNvPr>
          <p:cNvGrpSpPr/>
          <p:nvPr/>
        </p:nvGrpSpPr>
        <p:grpSpPr>
          <a:xfrm>
            <a:off x="2842386" y="133219"/>
            <a:ext cx="2157120" cy="561600"/>
            <a:chOff x="2842386" y="133219"/>
            <a:chExt cx="2157120" cy="56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2" name="Viết tay 1">
                  <a:extLst>
                    <a:ext uri="{FF2B5EF4-FFF2-40B4-BE49-F238E27FC236}">
                      <a16:creationId xmlns:a16="http://schemas.microsoft.com/office/drawing/2014/main" id="{3B168F42-8ED2-E040-B11E-93E97EF74A4E}"/>
                    </a:ext>
                  </a:extLst>
                </p14:cNvPr>
                <p14:cNvContentPartPr/>
                <p14:nvPr/>
              </p14:nvContentPartPr>
              <p14:xfrm>
                <a:off x="2905026" y="201259"/>
                <a:ext cx="57960" cy="252360"/>
              </p14:xfrm>
            </p:contentPart>
          </mc:Choice>
          <mc:Fallback>
            <p:pic>
              <p:nvPicPr>
                <p:cNvPr id="2" name="Viết tay 1">
                  <a:extLst>
                    <a:ext uri="{FF2B5EF4-FFF2-40B4-BE49-F238E27FC236}">
                      <a16:creationId xmlns:a16="http://schemas.microsoft.com/office/drawing/2014/main" id="{3B168F42-8ED2-E040-B11E-93E97EF74A4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884506" y="180710"/>
                  <a:ext cx="98640" cy="293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4" name="Viết tay 3">
                  <a:extLst>
                    <a:ext uri="{FF2B5EF4-FFF2-40B4-BE49-F238E27FC236}">
                      <a16:creationId xmlns:a16="http://schemas.microsoft.com/office/drawing/2014/main" id="{D77D4527-9465-114D-9F58-5FECB8B292DF}"/>
                    </a:ext>
                  </a:extLst>
                </p14:cNvPr>
                <p14:cNvContentPartPr/>
                <p14:nvPr/>
              </p14:nvContentPartPr>
              <p14:xfrm>
                <a:off x="2842386" y="196219"/>
                <a:ext cx="142200" cy="42480"/>
              </p14:xfrm>
            </p:contentPart>
          </mc:Choice>
          <mc:Fallback>
            <p:pic>
              <p:nvPicPr>
                <p:cNvPr id="4" name="Viết tay 3">
                  <a:extLst>
                    <a:ext uri="{FF2B5EF4-FFF2-40B4-BE49-F238E27FC236}">
                      <a16:creationId xmlns:a16="http://schemas.microsoft.com/office/drawing/2014/main" id="{D77D4527-9465-114D-9F58-5FECB8B292D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821866" y="175699"/>
                  <a:ext cx="182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" name="Viết tay 6">
                  <a:extLst>
                    <a:ext uri="{FF2B5EF4-FFF2-40B4-BE49-F238E27FC236}">
                      <a16:creationId xmlns:a16="http://schemas.microsoft.com/office/drawing/2014/main" id="{FDCAFF65-7AC3-EA4B-ACB1-095ED9EBE7EA}"/>
                    </a:ext>
                  </a:extLst>
                </p14:cNvPr>
                <p14:cNvContentPartPr/>
                <p14:nvPr/>
              </p14:nvContentPartPr>
              <p14:xfrm>
                <a:off x="2978826" y="190819"/>
                <a:ext cx="325800" cy="283680"/>
              </p14:xfrm>
            </p:contentPart>
          </mc:Choice>
          <mc:Fallback>
            <p:pic>
              <p:nvPicPr>
                <p:cNvPr id="7" name="Viết tay 6">
                  <a:extLst>
                    <a:ext uri="{FF2B5EF4-FFF2-40B4-BE49-F238E27FC236}">
                      <a16:creationId xmlns:a16="http://schemas.microsoft.com/office/drawing/2014/main" id="{FDCAFF65-7AC3-EA4B-ACB1-095ED9EBE7E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963346" y="175339"/>
                  <a:ext cx="3564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" name="Viết tay 7">
                  <a:extLst>
                    <a:ext uri="{FF2B5EF4-FFF2-40B4-BE49-F238E27FC236}">
                      <a16:creationId xmlns:a16="http://schemas.microsoft.com/office/drawing/2014/main" id="{4B850F0E-B72B-714B-A669-2F02C4FD977A}"/>
                    </a:ext>
                  </a:extLst>
                </p14:cNvPr>
                <p14:cNvContentPartPr/>
                <p14:nvPr/>
              </p14:nvContentPartPr>
              <p14:xfrm>
                <a:off x="3293466" y="337699"/>
                <a:ext cx="194400" cy="120960"/>
              </p14:xfrm>
            </p:contentPart>
          </mc:Choice>
          <mc:Fallback>
            <p:pic>
              <p:nvPicPr>
                <p:cNvPr id="8" name="Viết tay 7">
                  <a:extLst>
                    <a:ext uri="{FF2B5EF4-FFF2-40B4-BE49-F238E27FC236}">
                      <a16:creationId xmlns:a16="http://schemas.microsoft.com/office/drawing/2014/main" id="{4B850F0E-B72B-714B-A669-2F02C4FD977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277986" y="322219"/>
                  <a:ext cx="225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6" name="Viết tay 15">
                  <a:extLst>
                    <a:ext uri="{FF2B5EF4-FFF2-40B4-BE49-F238E27FC236}">
                      <a16:creationId xmlns:a16="http://schemas.microsoft.com/office/drawing/2014/main" id="{752B5B10-8394-3249-8998-5A3FFC3A2A08}"/>
                    </a:ext>
                  </a:extLst>
                </p14:cNvPr>
                <p14:cNvContentPartPr/>
                <p14:nvPr/>
              </p14:nvContentPartPr>
              <p14:xfrm>
                <a:off x="3393186" y="133219"/>
                <a:ext cx="73800" cy="131400"/>
              </p14:xfrm>
            </p:contentPart>
          </mc:Choice>
          <mc:Fallback>
            <p:pic>
              <p:nvPicPr>
                <p:cNvPr id="16" name="Viết tay 15">
                  <a:extLst>
                    <a:ext uri="{FF2B5EF4-FFF2-40B4-BE49-F238E27FC236}">
                      <a16:creationId xmlns:a16="http://schemas.microsoft.com/office/drawing/2014/main" id="{752B5B10-8394-3249-8998-5A3FFC3A2A0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377706" y="117781"/>
                  <a:ext cx="104400" cy="161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44" name="Viết tay 43">
                  <a:extLst>
                    <a:ext uri="{FF2B5EF4-FFF2-40B4-BE49-F238E27FC236}">
                      <a16:creationId xmlns:a16="http://schemas.microsoft.com/office/drawing/2014/main" id="{C851488B-6398-AB46-80DD-F46448D4F579}"/>
                    </a:ext>
                  </a:extLst>
                </p14:cNvPr>
                <p14:cNvContentPartPr/>
                <p14:nvPr/>
              </p14:nvContentPartPr>
              <p14:xfrm>
                <a:off x="3472386" y="222499"/>
                <a:ext cx="383040" cy="257400"/>
              </p14:xfrm>
            </p:contentPart>
          </mc:Choice>
          <mc:Fallback>
            <p:pic>
              <p:nvPicPr>
                <p:cNvPr id="44" name="Viết tay 43">
                  <a:extLst>
                    <a:ext uri="{FF2B5EF4-FFF2-40B4-BE49-F238E27FC236}">
                      <a16:creationId xmlns:a16="http://schemas.microsoft.com/office/drawing/2014/main" id="{C851488B-6398-AB46-80DD-F46448D4F57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456891" y="207019"/>
                  <a:ext cx="413669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52" name="Viết tay 51">
                  <a:extLst>
                    <a:ext uri="{FF2B5EF4-FFF2-40B4-BE49-F238E27FC236}">
                      <a16:creationId xmlns:a16="http://schemas.microsoft.com/office/drawing/2014/main" id="{9C725F74-6DC3-3841-8ADA-9E248BB8B950}"/>
                    </a:ext>
                  </a:extLst>
                </p14:cNvPr>
                <p14:cNvContentPartPr/>
                <p14:nvPr/>
              </p14:nvContentPartPr>
              <p14:xfrm>
                <a:off x="3755346" y="300979"/>
                <a:ext cx="47520" cy="26640"/>
              </p14:xfrm>
            </p:contentPart>
          </mc:Choice>
          <mc:Fallback>
            <p:pic>
              <p:nvPicPr>
                <p:cNvPr id="52" name="Viết tay 51">
                  <a:extLst>
                    <a:ext uri="{FF2B5EF4-FFF2-40B4-BE49-F238E27FC236}">
                      <a16:creationId xmlns:a16="http://schemas.microsoft.com/office/drawing/2014/main" id="{9C725F74-6DC3-3841-8ADA-9E248BB8B95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739866" y="285499"/>
                  <a:ext cx="781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53" name="Viết tay 52">
                  <a:extLst>
                    <a:ext uri="{FF2B5EF4-FFF2-40B4-BE49-F238E27FC236}">
                      <a16:creationId xmlns:a16="http://schemas.microsoft.com/office/drawing/2014/main" id="{FC9E6D2F-CC15-2941-855A-A3E50D2A09C0}"/>
                    </a:ext>
                  </a:extLst>
                </p14:cNvPr>
                <p14:cNvContentPartPr/>
                <p14:nvPr/>
              </p14:nvContentPartPr>
              <p14:xfrm>
                <a:off x="3818346" y="348139"/>
                <a:ext cx="231120" cy="346680"/>
              </p14:xfrm>
            </p:contentPart>
          </mc:Choice>
          <mc:Fallback>
            <p:pic>
              <p:nvPicPr>
                <p:cNvPr id="53" name="Viết tay 52">
                  <a:extLst>
                    <a:ext uri="{FF2B5EF4-FFF2-40B4-BE49-F238E27FC236}">
                      <a16:creationId xmlns:a16="http://schemas.microsoft.com/office/drawing/2014/main" id="{FC9E6D2F-CC15-2941-855A-A3E50D2A09C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802890" y="332659"/>
                  <a:ext cx="261672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54" name="Viết tay 53">
                  <a:extLst>
                    <a:ext uri="{FF2B5EF4-FFF2-40B4-BE49-F238E27FC236}">
                      <a16:creationId xmlns:a16="http://schemas.microsoft.com/office/drawing/2014/main" id="{211E5017-EDE5-D345-985B-D8CDAC5762EB}"/>
                    </a:ext>
                  </a:extLst>
                </p14:cNvPr>
                <p14:cNvContentPartPr/>
                <p14:nvPr/>
              </p14:nvContentPartPr>
              <p14:xfrm>
                <a:off x="3849666" y="237979"/>
                <a:ext cx="105480" cy="68760"/>
              </p14:xfrm>
            </p:contentPart>
          </mc:Choice>
          <mc:Fallback>
            <p:pic>
              <p:nvPicPr>
                <p:cNvPr id="54" name="Viết tay 53">
                  <a:extLst>
                    <a:ext uri="{FF2B5EF4-FFF2-40B4-BE49-F238E27FC236}">
                      <a16:creationId xmlns:a16="http://schemas.microsoft.com/office/drawing/2014/main" id="{211E5017-EDE5-D345-985B-D8CDAC5762E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834133" y="222418"/>
                  <a:ext cx="136185" cy="995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55" name="Viết tay 54">
                  <a:extLst>
                    <a:ext uri="{FF2B5EF4-FFF2-40B4-BE49-F238E27FC236}">
                      <a16:creationId xmlns:a16="http://schemas.microsoft.com/office/drawing/2014/main" id="{2481FD58-6EF2-5A4E-BCDF-8B91267289EC}"/>
                    </a:ext>
                  </a:extLst>
                </p14:cNvPr>
                <p14:cNvContentPartPr/>
                <p14:nvPr/>
              </p14:nvContentPartPr>
              <p14:xfrm>
                <a:off x="3818346" y="605539"/>
                <a:ext cx="47520" cy="62640"/>
              </p14:xfrm>
            </p:contentPart>
          </mc:Choice>
          <mc:Fallback>
            <p:pic>
              <p:nvPicPr>
                <p:cNvPr id="55" name="Viết tay 54">
                  <a:extLst>
                    <a:ext uri="{FF2B5EF4-FFF2-40B4-BE49-F238E27FC236}">
                      <a16:creationId xmlns:a16="http://schemas.microsoft.com/office/drawing/2014/main" id="{2481FD58-6EF2-5A4E-BCDF-8B91267289E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802982" y="590147"/>
                  <a:ext cx="77890" cy="93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56" name="Viết tay 55">
                  <a:extLst>
                    <a:ext uri="{FF2B5EF4-FFF2-40B4-BE49-F238E27FC236}">
                      <a16:creationId xmlns:a16="http://schemas.microsoft.com/office/drawing/2014/main" id="{9277CC94-E55B-C24A-9C0B-99AB94B56C49}"/>
                    </a:ext>
                  </a:extLst>
                </p14:cNvPr>
                <p14:cNvContentPartPr/>
                <p14:nvPr/>
              </p14:nvContentPartPr>
              <p14:xfrm>
                <a:off x="4096626" y="369379"/>
                <a:ext cx="194400" cy="226080"/>
              </p14:xfrm>
            </p:contentPart>
          </mc:Choice>
          <mc:Fallback>
            <p:pic>
              <p:nvPicPr>
                <p:cNvPr id="56" name="Viết tay 55">
                  <a:extLst>
                    <a:ext uri="{FF2B5EF4-FFF2-40B4-BE49-F238E27FC236}">
                      <a16:creationId xmlns:a16="http://schemas.microsoft.com/office/drawing/2014/main" id="{9277CC94-E55B-C24A-9C0B-99AB94B56C4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081146" y="353899"/>
                  <a:ext cx="2250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1138" name="Viết tay 91137">
                  <a:extLst>
                    <a:ext uri="{FF2B5EF4-FFF2-40B4-BE49-F238E27FC236}">
                      <a16:creationId xmlns:a16="http://schemas.microsoft.com/office/drawing/2014/main" id="{B63C7A88-95BE-634A-B684-C85E7E912C96}"/>
                    </a:ext>
                  </a:extLst>
                </p14:cNvPr>
                <p14:cNvContentPartPr/>
                <p14:nvPr/>
              </p14:nvContentPartPr>
              <p14:xfrm>
                <a:off x="4379946" y="211699"/>
                <a:ext cx="105480" cy="251640"/>
              </p14:xfrm>
            </p:contentPart>
          </mc:Choice>
          <mc:Fallback>
            <p:pic>
              <p:nvPicPr>
                <p:cNvPr id="91138" name="Viết tay 91137">
                  <a:extLst>
                    <a:ext uri="{FF2B5EF4-FFF2-40B4-BE49-F238E27FC236}">
                      <a16:creationId xmlns:a16="http://schemas.microsoft.com/office/drawing/2014/main" id="{B63C7A88-95BE-634A-B684-C85E7E912C9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364466" y="196219"/>
                  <a:ext cx="1360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91139" name="Viết tay 91138">
                  <a:extLst>
                    <a:ext uri="{FF2B5EF4-FFF2-40B4-BE49-F238E27FC236}">
                      <a16:creationId xmlns:a16="http://schemas.microsoft.com/office/drawing/2014/main" id="{20EFB817-B5EC-534E-8F10-5F0DCA28D3C7}"/>
                    </a:ext>
                  </a:extLst>
                </p14:cNvPr>
                <p14:cNvContentPartPr/>
                <p14:nvPr/>
              </p14:nvContentPartPr>
              <p14:xfrm>
                <a:off x="4505946" y="395659"/>
                <a:ext cx="21240" cy="26640"/>
              </p14:xfrm>
            </p:contentPart>
          </mc:Choice>
          <mc:Fallback>
            <p:pic>
              <p:nvPicPr>
                <p:cNvPr id="91139" name="Viết tay 91138">
                  <a:extLst>
                    <a:ext uri="{FF2B5EF4-FFF2-40B4-BE49-F238E27FC236}">
                      <a16:creationId xmlns:a16="http://schemas.microsoft.com/office/drawing/2014/main" id="{20EFB817-B5EC-534E-8F10-5F0DCA28D3C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490466" y="380179"/>
                  <a:ext cx="51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1144" name="Viết tay 91143">
                  <a:extLst>
                    <a:ext uri="{FF2B5EF4-FFF2-40B4-BE49-F238E27FC236}">
                      <a16:creationId xmlns:a16="http://schemas.microsoft.com/office/drawing/2014/main" id="{EAAC5177-DE33-024B-AAAF-2D4B7488B3C4}"/>
                    </a:ext>
                  </a:extLst>
                </p14:cNvPr>
                <p14:cNvContentPartPr/>
                <p14:nvPr/>
              </p14:nvContentPartPr>
              <p14:xfrm>
                <a:off x="4516386" y="274699"/>
                <a:ext cx="79200" cy="199800"/>
              </p14:xfrm>
            </p:contentPart>
          </mc:Choice>
          <mc:Fallback>
            <p:pic>
              <p:nvPicPr>
                <p:cNvPr id="91144" name="Viết tay 91143">
                  <a:extLst>
                    <a:ext uri="{FF2B5EF4-FFF2-40B4-BE49-F238E27FC236}">
                      <a16:creationId xmlns:a16="http://schemas.microsoft.com/office/drawing/2014/main" id="{EAAC5177-DE33-024B-AAAF-2D4B7488B3C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500906" y="259219"/>
                  <a:ext cx="1098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1146" name="Viết tay 91145">
                  <a:extLst>
                    <a:ext uri="{FF2B5EF4-FFF2-40B4-BE49-F238E27FC236}">
                      <a16:creationId xmlns:a16="http://schemas.microsoft.com/office/drawing/2014/main" id="{54E3E36F-C689-7E4F-BF1E-DCCEE078CFD4}"/>
                    </a:ext>
                  </a:extLst>
                </p14:cNvPr>
                <p14:cNvContentPartPr/>
                <p14:nvPr/>
              </p14:nvContentPartPr>
              <p14:xfrm>
                <a:off x="4642386" y="237979"/>
                <a:ext cx="131400" cy="294120"/>
              </p14:xfrm>
            </p:contentPart>
          </mc:Choice>
          <mc:Fallback>
            <p:pic>
              <p:nvPicPr>
                <p:cNvPr id="91146" name="Viết tay 91145">
                  <a:extLst>
                    <a:ext uri="{FF2B5EF4-FFF2-40B4-BE49-F238E27FC236}">
                      <a16:creationId xmlns:a16="http://schemas.microsoft.com/office/drawing/2014/main" id="{54E3E36F-C689-7E4F-BF1E-DCCEE078CFD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626948" y="222499"/>
                  <a:ext cx="161916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1155" name="Viết tay 91154">
                  <a:extLst>
                    <a:ext uri="{FF2B5EF4-FFF2-40B4-BE49-F238E27FC236}">
                      <a16:creationId xmlns:a16="http://schemas.microsoft.com/office/drawing/2014/main" id="{DC37A417-804E-4B43-A65E-CCF00D226411}"/>
                    </a:ext>
                  </a:extLst>
                </p14:cNvPr>
                <p14:cNvContentPartPr/>
                <p14:nvPr/>
              </p14:nvContentPartPr>
              <p14:xfrm>
                <a:off x="4836426" y="416539"/>
                <a:ext cx="100080" cy="26640"/>
              </p14:xfrm>
            </p:contentPart>
          </mc:Choice>
          <mc:Fallback>
            <p:pic>
              <p:nvPicPr>
                <p:cNvPr id="91155" name="Viết tay 91154">
                  <a:extLst>
                    <a:ext uri="{FF2B5EF4-FFF2-40B4-BE49-F238E27FC236}">
                      <a16:creationId xmlns:a16="http://schemas.microsoft.com/office/drawing/2014/main" id="{DC37A417-804E-4B43-A65E-CCF00D22641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820946" y="401059"/>
                  <a:ext cx="130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1156" name="Viết tay 91155">
                  <a:extLst>
                    <a:ext uri="{FF2B5EF4-FFF2-40B4-BE49-F238E27FC236}">
                      <a16:creationId xmlns:a16="http://schemas.microsoft.com/office/drawing/2014/main" id="{38BEBC65-7E36-C047-8A79-3E27D6E5F28A}"/>
                    </a:ext>
                  </a:extLst>
                </p14:cNvPr>
                <p14:cNvContentPartPr/>
                <p14:nvPr/>
              </p14:nvContentPartPr>
              <p14:xfrm>
                <a:off x="4820586" y="458659"/>
                <a:ext cx="178920" cy="68760"/>
              </p14:xfrm>
            </p:contentPart>
          </mc:Choice>
          <mc:Fallback>
            <p:pic>
              <p:nvPicPr>
                <p:cNvPr id="91156" name="Viết tay 91155">
                  <a:extLst>
                    <a:ext uri="{FF2B5EF4-FFF2-40B4-BE49-F238E27FC236}">
                      <a16:creationId xmlns:a16="http://schemas.microsoft.com/office/drawing/2014/main" id="{38BEBC65-7E36-C047-8A79-3E27D6E5F28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805075" y="443179"/>
                  <a:ext cx="209582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261" name="Nhóm 91260">
            <a:extLst>
              <a:ext uri="{FF2B5EF4-FFF2-40B4-BE49-F238E27FC236}">
                <a16:creationId xmlns:a16="http://schemas.microsoft.com/office/drawing/2014/main" id="{B3DBB9F1-D774-9149-8C89-5C1541671C5E}"/>
              </a:ext>
            </a:extLst>
          </p:cNvPr>
          <p:cNvGrpSpPr/>
          <p:nvPr/>
        </p:nvGrpSpPr>
        <p:grpSpPr>
          <a:xfrm>
            <a:off x="5198586" y="154099"/>
            <a:ext cx="1207440" cy="399240"/>
            <a:chOff x="5198586" y="154099"/>
            <a:chExt cx="1207440" cy="39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1161" name="Viết tay 91160">
                  <a:extLst>
                    <a:ext uri="{FF2B5EF4-FFF2-40B4-BE49-F238E27FC236}">
                      <a16:creationId xmlns:a16="http://schemas.microsoft.com/office/drawing/2014/main" id="{027322B0-9E2E-1542-BCAF-834530BAB7E9}"/>
                    </a:ext>
                  </a:extLst>
                </p14:cNvPr>
                <p14:cNvContentPartPr/>
                <p14:nvPr/>
              </p14:nvContentPartPr>
              <p14:xfrm>
                <a:off x="5198586" y="238699"/>
                <a:ext cx="183960" cy="194040"/>
              </p14:xfrm>
            </p:contentPart>
          </mc:Choice>
          <mc:Fallback>
            <p:pic>
              <p:nvPicPr>
                <p:cNvPr id="91161" name="Viết tay 91160">
                  <a:extLst>
                    <a:ext uri="{FF2B5EF4-FFF2-40B4-BE49-F238E27FC236}">
                      <a16:creationId xmlns:a16="http://schemas.microsoft.com/office/drawing/2014/main" id="{027322B0-9E2E-1542-BCAF-834530BAB7E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183136" y="223219"/>
                  <a:ext cx="2145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1170" name="Viết tay 91169">
                  <a:extLst>
                    <a:ext uri="{FF2B5EF4-FFF2-40B4-BE49-F238E27FC236}">
                      <a16:creationId xmlns:a16="http://schemas.microsoft.com/office/drawing/2014/main" id="{DAF1BBE9-4588-9C49-9D53-770DE78878E5}"/>
                    </a:ext>
                  </a:extLst>
                </p14:cNvPr>
                <p14:cNvContentPartPr/>
                <p14:nvPr/>
              </p14:nvContentPartPr>
              <p14:xfrm>
                <a:off x="5413866" y="174979"/>
                <a:ext cx="79200" cy="267840"/>
              </p14:xfrm>
            </p:contentPart>
          </mc:Choice>
          <mc:Fallback>
            <p:pic>
              <p:nvPicPr>
                <p:cNvPr id="91170" name="Viết tay 91169">
                  <a:extLst>
                    <a:ext uri="{FF2B5EF4-FFF2-40B4-BE49-F238E27FC236}">
                      <a16:creationId xmlns:a16="http://schemas.microsoft.com/office/drawing/2014/main" id="{DAF1BBE9-4588-9C49-9D53-770DE78878E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398386" y="159499"/>
                  <a:ext cx="109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1197" name="Viết tay 91196">
                  <a:extLst>
                    <a:ext uri="{FF2B5EF4-FFF2-40B4-BE49-F238E27FC236}">
                      <a16:creationId xmlns:a16="http://schemas.microsoft.com/office/drawing/2014/main" id="{DC8766BA-7333-434C-B51D-D9373E1EEC5A}"/>
                    </a:ext>
                  </a:extLst>
                </p14:cNvPr>
                <p14:cNvContentPartPr/>
                <p14:nvPr/>
              </p14:nvContentPartPr>
              <p14:xfrm>
                <a:off x="5487666" y="237979"/>
                <a:ext cx="194040" cy="173520"/>
              </p14:xfrm>
            </p:contentPart>
          </mc:Choice>
          <mc:Fallback>
            <p:pic>
              <p:nvPicPr>
                <p:cNvPr id="91197" name="Viết tay 91196">
                  <a:extLst>
                    <a:ext uri="{FF2B5EF4-FFF2-40B4-BE49-F238E27FC236}">
                      <a16:creationId xmlns:a16="http://schemas.microsoft.com/office/drawing/2014/main" id="{DC8766BA-7333-434C-B51D-D9373E1EEC5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472157" y="222499"/>
                  <a:ext cx="224697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1198" name="Viết tay 91197">
                  <a:extLst>
                    <a:ext uri="{FF2B5EF4-FFF2-40B4-BE49-F238E27FC236}">
                      <a16:creationId xmlns:a16="http://schemas.microsoft.com/office/drawing/2014/main" id="{0E081EA8-376E-5840-8562-C882AE6AAF36}"/>
                    </a:ext>
                  </a:extLst>
                </p14:cNvPr>
                <p14:cNvContentPartPr/>
                <p14:nvPr/>
              </p14:nvContentPartPr>
              <p14:xfrm>
                <a:off x="5681346" y="390259"/>
                <a:ext cx="10800" cy="10800"/>
              </p14:xfrm>
            </p:contentPart>
          </mc:Choice>
          <mc:Fallback>
            <p:pic>
              <p:nvPicPr>
                <p:cNvPr id="91198" name="Viết tay 91197">
                  <a:extLst>
                    <a:ext uri="{FF2B5EF4-FFF2-40B4-BE49-F238E27FC236}">
                      <a16:creationId xmlns:a16="http://schemas.microsoft.com/office/drawing/2014/main" id="{0E081EA8-376E-5840-8562-C882AE6AAF3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666365" y="374779"/>
                  <a:ext cx="40413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1209" name="Viết tay 91208">
                  <a:extLst>
                    <a:ext uri="{FF2B5EF4-FFF2-40B4-BE49-F238E27FC236}">
                      <a16:creationId xmlns:a16="http://schemas.microsoft.com/office/drawing/2014/main" id="{3FE6DE68-0AE8-EA4B-A03E-3E0AFBCDCDB7}"/>
                    </a:ext>
                  </a:extLst>
                </p14:cNvPr>
                <p14:cNvContentPartPr/>
                <p14:nvPr/>
              </p14:nvContentPartPr>
              <p14:xfrm>
                <a:off x="5712666" y="363979"/>
                <a:ext cx="37080" cy="115920"/>
              </p14:xfrm>
            </p:contentPart>
          </mc:Choice>
          <mc:Fallback>
            <p:pic>
              <p:nvPicPr>
                <p:cNvPr id="91209" name="Viết tay 91208">
                  <a:extLst>
                    <a:ext uri="{FF2B5EF4-FFF2-40B4-BE49-F238E27FC236}">
                      <a16:creationId xmlns:a16="http://schemas.microsoft.com/office/drawing/2014/main" id="{3FE6DE68-0AE8-EA4B-A03E-3E0AFBCDCDB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697186" y="348451"/>
                  <a:ext cx="67680" cy="1466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1227" name="Viết tay 91226">
                  <a:extLst>
                    <a:ext uri="{FF2B5EF4-FFF2-40B4-BE49-F238E27FC236}">
                      <a16:creationId xmlns:a16="http://schemas.microsoft.com/office/drawing/2014/main" id="{21D68555-902C-E14C-8940-E77580A5E9B1}"/>
                    </a:ext>
                  </a:extLst>
                </p14:cNvPr>
                <p14:cNvContentPartPr/>
                <p14:nvPr/>
              </p14:nvContentPartPr>
              <p14:xfrm>
                <a:off x="5807346" y="154099"/>
                <a:ext cx="142200" cy="241920"/>
              </p14:xfrm>
            </p:contentPart>
          </mc:Choice>
          <mc:Fallback>
            <p:pic>
              <p:nvPicPr>
                <p:cNvPr id="91227" name="Viết tay 91226">
                  <a:extLst>
                    <a:ext uri="{FF2B5EF4-FFF2-40B4-BE49-F238E27FC236}">
                      <a16:creationId xmlns:a16="http://schemas.microsoft.com/office/drawing/2014/main" id="{21D68555-902C-E14C-8940-E77580A5E9B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791866" y="138596"/>
                  <a:ext cx="172800" cy="2725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1231" name="Viết tay 91230">
                  <a:extLst>
                    <a:ext uri="{FF2B5EF4-FFF2-40B4-BE49-F238E27FC236}">
                      <a16:creationId xmlns:a16="http://schemas.microsoft.com/office/drawing/2014/main" id="{C34A41E7-D9F4-6142-8D66-198783C42115}"/>
                    </a:ext>
                  </a:extLst>
                </p14:cNvPr>
                <p14:cNvContentPartPr/>
                <p14:nvPr/>
              </p14:nvContentPartPr>
              <p14:xfrm>
                <a:off x="6006786" y="379819"/>
                <a:ext cx="42480" cy="115920"/>
              </p14:xfrm>
            </p:contentPart>
          </mc:Choice>
          <mc:Fallback>
            <p:pic>
              <p:nvPicPr>
                <p:cNvPr id="91231" name="Viết tay 91230">
                  <a:extLst>
                    <a:ext uri="{FF2B5EF4-FFF2-40B4-BE49-F238E27FC236}">
                      <a16:creationId xmlns:a16="http://schemas.microsoft.com/office/drawing/2014/main" id="{C34A41E7-D9F4-6142-8D66-198783C4211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991306" y="364339"/>
                  <a:ext cx="730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1249" name="Viết tay 91248">
                  <a:extLst>
                    <a:ext uri="{FF2B5EF4-FFF2-40B4-BE49-F238E27FC236}">
                      <a16:creationId xmlns:a16="http://schemas.microsoft.com/office/drawing/2014/main" id="{5E1B2387-66D4-6B4E-8F70-7B1A7E7EBBAB}"/>
                    </a:ext>
                  </a:extLst>
                </p14:cNvPr>
                <p14:cNvContentPartPr/>
                <p14:nvPr/>
              </p14:nvContentPartPr>
              <p14:xfrm>
                <a:off x="6011826" y="484579"/>
                <a:ext cx="360" cy="16200"/>
              </p14:xfrm>
            </p:contentPart>
          </mc:Choice>
          <mc:Fallback>
            <p:pic>
              <p:nvPicPr>
                <p:cNvPr id="91249" name="Viết tay 91248">
                  <a:extLst>
                    <a:ext uri="{FF2B5EF4-FFF2-40B4-BE49-F238E27FC236}">
                      <a16:creationId xmlns:a16="http://schemas.microsoft.com/office/drawing/2014/main" id="{5E1B2387-66D4-6B4E-8F70-7B1A7E7EBBA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996346" y="469099"/>
                  <a:ext cx="30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1250" name="Viết tay 91249">
                  <a:extLst>
                    <a:ext uri="{FF2B5EF4-FFF2-40B4-BE49-F238E27FC236}">
                      <a16:creationId xmlns:a16="http://schemas.microsoft.com/office/drawing/2014/main" id="{98A60591-776C-824E-8AEB-0874605D5FFF}"/>
                    </a:ext>
                  </a:extLst>
                </p14:cNvPr>
                <p14:cNvContentPartPr/>
                <p14:nvPr/>
              </p14:nvContentPartPr>
              <p14:xfrm>
                <a:off x="6132786" y="185419"/>
                <a:ext cx="84240" cy="199800"/>
              </p14:xfrm>
            </p:contentPart>
          </mc:Choice>
          <mc:Fallback>
            <p:pic>
              <p:nvPicPr>
                <p:cNvPr id="91250" name="Viết tay 91249">
                  <a:extLst>
                    <a:ext uri="{FF2B5EF4-FFF2-40B4-BE49-F238E27FC236}">
                      <a16:creationId xmlns:a16="http://schemas.microsoft.com/office/drawing/2014/main" id="{98A60591-776C-824E-8AEB-0874605D5FF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117306" y="169939"/>
                  <a:ext cx="1148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1251" name="Viết tay 91250">
                  <a:extLst>
                    <a:ext uri="{FF2B5EF4-FFF2-40B4-BE49-F238E27FC236}">
                      <a16:creationId xmlns:a16="http://schemas.microsoft.com/office/drawing/2014/main" id="{B7388654-E9AF-4843-8A68-728756A6A7BB}"/>
                    </a:ext>
                  </a:extLst>
                </p14:cNvPr>
                <p14:cNvContentPartPr/>
                <p14:nvPr/>
              </p14:nvContentPartPr>
              <p14:xfrm>
                <a:off x="6206226" y="348139"/>
                <a:ext cx="5760" cy="16200"/>
              </p14:xfrm>
            </p:contentPart>
          </mc:Choice>
          <mc:Fallback>
            <p:pic>
              <p:nvPicPr>
                <p:cNvPr id="91251" name="Viết tay 91250">
                  <a:extLst>
                    <a:ext uri="{FF2B5EF4-FFF2-40B4-BE49-F238E27FC236}">
                      <a16:creationId xmlns:a16="http://schemas.microsoft.com/office/drawing/2014/main" id="{B7388654-E9AF-4843-8A68-728756A6A7B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190746" y="332659"/>
                  <a:ext cx="363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1253" name="Viết tay 91252">
                  <a:extLst>
                    <a:ext uri="{FF2B5EF4-FFF2-40B4-BE49-F238E27FC236}">
                      <a16:creationId xmlns:a16="http://schemas.microsoft.com/office/drawing/2014/main" id="{3DEAAA4C-C97D-4845-8483-634856C88B77}"/>
                    </a:ext>
                  </a:extLst>
                </p14:cNvPr>
                <p14:cNvContentPartPr/>
                <p14:nvPr/>
              </p14:nvContentPartPr>
              <p14:xfrm>
                <a:off x="6200826" y="269659"/>
                <a:ext cx="360" cy="360"/>
              </p14:xfrm>
            </p:contentPart>
          </mc:Choice>
          <mc:Fallback>
            <p:pic>
              <p:nvPicPr>
                <p:cNvPr id="91253" name="Viết tay 91252">
                  <a:extLst>
                    <a:ext uri="{FF2B5EF4-FFF2-40B4-BE49-F238E27FC236}">
                      <a16:creationId xmlns:a16="http://schemas.microsoft.com/office/drawing/2014/main" id="{3DEAAA4C-C97D-4845-8483-634856C88B7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185346" y="25417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1254" name="Viết tay 91253">
                  <a:extLst>
                    <a:ext uri="{FF2B5EF4-FFF2-40B4-BE49-F238E27FC236}">
                      <a16:creationId xmlns:a16="http://schemas.microsoft.com/office/drawing/2014/main" id="{7FBEB29E-1FBE-A64D-82D6-9F88C82D91D6}"/>
                    </a:ext>
                  </a:extLst>
                </p14:cNvPr>
                <p14:cNvContentPartPr/>
                <p14:nvPr/>
              </p14:nvContentPartPr>
              <p14:xfrm>
                <a:off x="6096066" y="243379"/>
                <a:ext cx="115920" cy="215640"/>
              </p14:xfrm>
            </p:contentPart>
          </mc:Choice>
          <mc:Fallback>
            <p:pic>
              <p:nvPicPr>
                <p:cNvPr id="91254" name="Viết tay 91253">
                  <a:extLst>
                    <a:ext uri="{FF2B5EF4-FFF2-40B4-BE49-F238E27FC236}">
                      <a16:creationId xmlns:a16="http://schemas.microsoft.com/office/drawing/2014/main" id="{7FBEB29E-1FBE-A64D-82D6-9F88C82D91D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080586" y="227899"/>
                  <a:ext cx="1465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1255" name="Viết tay 91254">
                  <a:extLst>
                    <a:ext uri="{FF2B5EF4-FFF2-40B4-BE49-F238E27FC236}">
                      <a16:creationId xmlns:a16="http://schemas.microsoft.com/office/drawing/2014/main" id="{9D50316C-4D95-A54E-8EFD-46E9788639D8}"/>
                    </a:ext>
                  </a:extLst>
                </p14:cNvPr>
                <p14:cNvContentPartPr/>
                <p14:nvPr/>
              </p14:nvContentPartPr>
              <p14:xfrm>
                <a:off x="6295506" y="190819"/>
                <a:ext cx="110520" cy="362520"/>
              </p14:xfrm>
            </p:contentPart>
          </mc:Choice>
          <mc:Fallback>
            <p:pic>
              <p:nvPicPr>
                <p:cNvPr id="91255" name="Viết tay 91254">
                  <a:extLst>
                    <a:ext uri="{FF2B5EF4-FFF2-40B4-BE49-F238E27FC236}">
                      <a16:creationId xmlns:a16="http://schemas.microsoft.com/office/drawing/2014/main" id="{9D50316C-4D95-A54E-8EFD-46E9788639D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280026" y="175324"/>
                  <a:ext cx="141120" cy="39315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91256" name="Viết tay 91255">
                <a:extLst>
                  <a:ext uri="{FF2B5EF4-FFF2-40B4-BE49-F238E27FC236}">
                    <a16:creationId xmlns:a16="http://schemas.microsoft.com/office/drawing/2014/main" id="{54B4E4BB-1105-D94D-BE78-609C8816B54C}"/>
                  </a:ext>
                </a:extLst>
              </p14:cNvPr>
              <p14:cNvContentPartPr/>
              <p14:nvPr/>
            </p14:nvContentPartPr>
            <p14:xfrm>
              <a:off x="6620586" y="337699"/>
              <a:ext cx="126360" cy="16200"/>
            </p14:xfrm>
          </p:contentPart>
        </mc:Choice>
        <mc:Fallback>
          <p:pic>
            <p:nvPicPr>
              <p:cNvPr id="91256" name="Viết tay 91255">
                <a:extLst>
                  <a:ext uri="{FF2B5EF4-FFF2-40B4-BE49-F238E27FC236}">
                    <a16:creationId xmlns:a16="http://schemas.microsoft.com/office/drawing/2014/main" id="{54B4E4BB-1105-D94D-BE78-609C8816B54C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6605106" y="321867"/>
                <a:ext cx="156960" cy="47495"/>
              </a:xfrm>
              <a:prstGeom prst="rect">
                <a:avLst/>
              </a:prstGeom>
            </p:spPr>
          </p:pic>
        </mc:Fallback>
      </mc:AlternateContent>
      <p:grpSp>
        <p:nvGrpSpPr>
          <p:cNvPr id="91288" name="Nhóm 91287">
            <a:extLst>
              <a:ext uri="{FF2B5EF4-FFF2-40B4-BE49-F238E27FC236}">
                <a16:creationId xmlns:a16="http://schemas.microsoft.com/office/drawing/2014/main" id="{65E919CF-6A0D-5D42-B263-B29A1739E615}"/>
              </a:ext>
            </a:extLst>
          </p:cNvPr>
          <p:cNvGrpSpPr/>
          <p:nvPr/>
        </p:nvGrpSpPr>
        <p:grpSpPr>
          <a:xfrm>
            <a:off x="6914706" y="106939"/>
            <a:ext cx="1159920" cy="288720"/>
            <a:chOff x="6914706" y="106939"/>
            <a:chExt cx="1159920" cy="28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1257" name="Viết tay 91256">
                  <a:extLst>
                    <a:ext uri="{FF2B5EF4-FFF2-40B4-BE49-F238E27FC236}">
                      <a16:creationId xmlns:a16="http://schemas.microsoft.com/office/drawing/2014/main" id="{02F7CCBA-8D36-4F44-9814-39D428B9F42C}"/>
                    </a:ext>
                  </a:extLst>
                </p14:cNvPr>
                <p14:cNvContentPartPr/>
                <p14:nvPr/>
              </p14:nvContentPartPr>
              <p14:xfrm>
                <a:off x="6914706" y="174979"/>
                <a:ext cx="163080" cy="189360"/>
              </p14:xfrm>
            </p:contentPart>
          </mc:Choice>
          <mc:Fallback>
            <p:pic>
              <p:nvPicPr>
                <p:cNvPr id="91257" name="Viết tay 91256">
                  <a:extLst>
                    <a:ext uri="{FF2B5EF4-FFF2-40B4-BE49-F238E27FC236}">
                      <a16:creationId xmlns:a16="http://schemas.microsoft.com/office/drawing/2014/main" id="{02F7CCBA-8D36-4F44-9814-39D428B9F42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899226" y="159499"/>
                  <a:ext cx="1936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1258" name="Viết tay 91257">
                  <a:extLst>
                    <a:ext uri="{FF2B5EF4-FFF2-40B4-BE49-F238E27FC236}">
                      <a16:creationId xmlns:a16="http://schemas.microsoft.com/office/drawing/2014/main" id="{14CDB231-6804-1744-8E37-02FAED51EB84}"/>
                    </a:ext>
                  </a:extLst>
                </p14:cNvPr>
                <p14:cNvContentPartPr/>
                <p14:nvPr/>
              </p14:nvContentPartPr>
              <p14:xfrm>
                <a:off x="7150866" y="106939"/>
                <a:ext cx="73800" cy="278640"/>
              </p14:xfrm>
            </p:contentPart>
          </mc:Choice>
          <mc:Fallback>
            <p:pic>
              <p:nvPicPr>
                <p:cNvPr id="91258" name="Viết tay 91257">
                  <a:extLst>
                    <a:ext uri="{FF2B5EF4-FFF2-40B4-BE49-F238E27FC236}">
                      <a16:creationId xmlns:a16="http://schemas.microsoft.com/office/drawing/2014/main" id="{14CDB231-6804-1744-8E37-02FAED51EB8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135386" y="91459"/>
                  <a:ext cx="1044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1259" name="Viết tay 91258">
                  <a:extLst>
                    <a:ext uri="{FF2B5EF4-FFF2-40B4-BE49-F238E27FC236}">
                      <a16:creationId xmlns:a16="http://schemas.microsoft.com/office/drawing/2014/main" id="{E5A2F0E3-89F3-FA49-8C01-B3BE0CA9E081}"/>
                    </a:ext>
                  </a:extLst>
                </p14:cNvPr>
                <p14:cNvContentPartPr/>
                <p14:nvPr/>
              </p14:nvContentPartPr>
              <p14:xfrm>
                <a:off x="7218906" y="358939"/>
                <a:ext cx="16200" cy="10800"/>
              </p14:xfrm>
            </p:contentPart>
          </mc:Choice>
          <mc:Fallback>
            <p:pic>
              <p:nvPicPr>
                <p:cNvPr id="91259" name="Viết tay 91258">
                  <a:extLst>
                    <a:ext uri="{FF2B5EF4-FFF2-40B4-BE49-F238E27FC236}">
                      <a16:creationId xmlns:a16="http://schemas.microsoft.com/office/drawing/2014/main" id="{E5A2F0E3-89F3-FA49-8C01-B3BE0CA9E08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203074" y="343459"/>
                  <a:ext cx="47495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91262" name="Viết tay 91261">
                  <a:extLst>
                    <a:ext uri="{FF2B5EF4-FFF2-40B4-BE49-F238E27FC236}">
                      <a16:creationId xmlns:a16="http://schemas.microsoft.com/office/drawing/2014/main" id="{AA002E35-B9C8-FE4D-8AE7-68C953075F99}"/>
                    </a:ext>
                  </a:extLst>
                </p14:cNvPr>
                <p14:cNvContentPartPr/>
                <p14:nvPr/>
              </p14:nvContentPartPr>
              <p14:xfrm>
                <a:off x="7255626" y="149419"/>
                <a:ext cx="157680" cy="220320"/>
              </p14:xfrm>
            </p:contentPart>
          </mc:Choice>
          <mc:Fallback>
            <p:pic>
              <p:nvPicPr>
                <p:cNvPr id="91262" name="Viết tay 91261">
                  <a:extLst>
                    <a:ext uri="{FF2B5EF4-FFF2-40B4-BE49-F238E27FC236}">
                      <a16:creationId xmlns:a16="http://schemas.microsoft.com/office/drawing/2014/main" id="{AA002E35-B9C8-FE4D-8AE7-68C953075F9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240146" y="133914"/>
                  <a:ext cx="188280" cy="2509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1263" name="Viết tay 91262">
                  <a:extLst>
                    <a:ext uri="{FF2B5EF4-FFF2-40B4-BE49-F238E27FC236}">
                      <a16:creationId xmlns:a16="http://schemas.microsoft.com/office/drawing/2014/main" id="{B70E6E66-114D-DF46-A9BF-C1F45751F7DC}"/>
                    </a:ext>
                  </a:extLst>
                </p14:cNvPr>
                <p14:cNvContentPartPr/>
                <p14:nvPr/>
              </p14:nvContentPartPr>
              <p14:xfrm>
                <a:off x="7444626" y="327259"/>
                <a:ext cx="360" cy="360"/>
              </p14:xfrm>
            </p:contentPart>
          </mc:Choice>
          <mc:Fallback>
            <p:pic>
              <p:nvPicPr>
                <p:cNvPr id="91263" name="Viết tay 91262">
                  <a:extLst>
                    <a:ext uri="{FF2B5EF4-FFF2-40B4-BE49-F238E27FC236}">
                      <a16:creationId xmlns:a16="http://schemas.microsoft.com/office/drawing/2014/main" id="{B70E6E66-114D-DF46-A9BF-C1F45751F7D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429146" y="31177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1264" name="Viết tay 91263">
                  <a:extLst>
                    <a:ext uri="{FF2B5EF4-FFF2-40B4-BE49-F238E27FC236}">
                      <a16:creationId xmlns:a16="http://schemas.microsoft.com/office/drawing/2014/main" id="{FAE5A159-0F5E-384A-ABB1-92CA7B979F39}"/>
                    </a:ext>
                  </a:extLst>
                </p14:cNvPr>
                <p14:cNvContentPartPr/>
                <p14:nvPr/>
              </p14:nvContentPartPr>
              <p14:xfrm>
                <a:off x="7465506" y="306379"/>
                <a:ext cx="16200" cy="73800"/>
              </p14:xfrm>
            </p:contentPart>
          </mc:Choice>
          <mc:Fallback>
            <p:pic>
              <p:nvPicPr>
                <p:cNvPr id="91264" name="Viết tay 91263">
                  <a:extLst>
                    <a:ext uri="{FF2B5EF4-FFF2-40B4-BE49-F238E27FC236}">
                      <a16:creationId xmlns:a16="http://schemas.microsoft.com/office/drawing/2014/main" id="{FAE5A159-0F5E-384A-ABB1-92CA7B979F3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450026" y="290899"/>
                  <a:ext cx="46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1265" name="Viết tay 91264">
                  <a:extLst>
                    <a:ext uri="{FF2B5EF4-FFF2-40B4-BE49-F238E27FC236}">
                      <a16:creationId xmlns:a16="http://schemas.microsoft.com/office/drawing/2014/main" id="{4F15CFAC-C43A-234A-8303-5E39AD8EB25F}"/>
                    </a:ext>
                  </a:extLst>
                </p14:cNvPr>
                <p14:cNvContentPartPr/>
                <p14:nvPr/>
              </p14:nvContentPartPr>
              <p14:xfrm>
                <a:off x="7486746" y="358939"/>
                <a:ext cx="10800" cy="21240"/>
              </p14:xfrm>
            </p:contentPart>
          </mc:Choice>
          <mc:Fallback>
            <p:pic>
              <p:nvPicPr>
                <p:cNvPr id="91265" name="Viết tay 91264">
                  <a:extLst>
                    <a:ext uri="{FF2B5EF4-FFF2-40B4-BE49-F238E27FC236}">
                      <a16:creationId xmlns:a16="http://schemas.microsoft.com/office/drawing/2014/main" id="{4F15CFAC-C43A-234A-8303-5E39AD8EB25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471266" y="343459"/>
                  <a:ext cx="414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1266" name="Viết tay 91265">
                  <a:extLst>
                    <a:ext uri="{FF2B5EF4-FFF2-40B4-BE49-F238E27FC236}">
                      <a16:creationId xmlns:a16="http://schemas.microsoft.com/office/drawing/2014/main" id="{F5D0FD29-19E9-0642-AA3A-8A81B8A9F328}"/>
                    </a:ext>
                  </a:extLst>
                </p14:cNvPr>
                <p14:cNvContentPartPr/>
                <p14:nvPr/>
              </p14:nvContentPartPr>
              <p14:xfrm>
                <a:off x="7565226" y="164539"/>
                <a:ext cx="104760" cy="173520"/>
              </p14:xfrm>
            </p:contentPart>
          </mc:Choice>
          <mc:Fallback>
            <p:pic>
              <p:nvPicPr>
                <p:cNvPr id="91266" name="Viết tay 91265">
                  <a:extLst>
                    <a:ext uri="{FF2B5EF4-FFF2-40B4-BE49-F238E27FC236}">
                      <a16:creationId xmlns:a16="http://schemas.microsoft.com/office/drawing/2014/main" id="{F5D0FD29-19E9-0642-AA3A-8A81B8A9F3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549746" y="149059"/>
                  <a:ext cx="1353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1267" name="Viết tay 91266">
                  <a:extLst>
                    <a:ext uri="{FF2B5EF4-FFF2-40B4-BE49-F238E27FC236}">
                      <a16:creationId xmlns:a16="http://schemas.microsoft.com/office/drawing/2014/main" id="{FDF38FF8-8DC4-204E-9F3D-066A32E203AC}"/>
                    </a:ext>
                  </a:extLst>
                </p14:cNvPr>
                <p14:cNvContentPartPr/>
                <p14:nvPr/>
              </p14:nvContentPartPr>
              <p14:xfrm>
                <a:off x="7560186" y="206659"/>
                <a:ext cx="5760" cy="16200"/>
              </p14:xfrm>
            </p:contentPart>
          </mc:Choice>
          <mc:Fallback>
            <p:pic>
              <p:nvPicPr>
                <p:cNvPr id="91267" name="Viết tay 91266">
                  <a:extLst>
                    <a:ext uri="{FF2B5EF4-FFF2-40B4-BE49-F238E27FC236}">
                      <a16:creationId xmlns:a16="http://schemas.microsoft.com/office/drawing/2014/main" id="{FDF38FF8-8DC4-204E-9F3D-066A32E203A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544706" y="191179"/>
                  <a:ext cx="363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91268" name="Viết tay 91267">
                  <a:extLst>
                    <a:ext uri="{FF2B5EF4-FFF2-40B4-BE49-F238E27FC236}">
                      <a16:creationId xmlns:a16="http://schemas.microsoft.com/office/drawing/2014/main" id="{45BCD0C6-F026-E342-9BDF-95D99CBDC05F}"/>
                    </a:ext>
                  </a:extLst>
                </p14:cNvPr>
                <p14:cNvContentPartPr/>
                <p14:nvPr/>
              </p14:nvContentPartPr>
              <p14:xfrm>
                <a:off x="7743786" y="280099"/>
                <a:ext cx="16200" cy="89640"/>
              </p14:xfrm>
            </p:contentPart>
          </mc:Choice>
          <mc:Fallback>
            <p:pic>
              <p:nvPicPr>
                <p:cNvPr id="91268" name="Viết tay 91267">
                  <a:extLst>
                    <a:ext uri="{FF2B5EF4-FFF2-40B4-BE49-F238E27FC236}">
                      <a16:creationId xmlns:a16="http://schemas.microsoft.com/office/drawing/2014/main" id="{45BCD0C6-F026-E342-9BDF-95D99CBDC05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728306" y="264619"/>
                  <a:ext cx="46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91269" name="Viết tay 91268">
                  <a:extLst>
                    <a:ext uri="{FF2B5EF4-FFF2-40B4-BE49-F238E27FC236}">
                      <a16:creationId xmlns:a16="http://schemas.microsoft.com/office/drawing/2014/main" id="{5756A839-2E83-3048-86C3-07D31FE38463}"/>
                    </a:ext>
                  </a:extLst>
                </p14:cNvPr>
                <p14:cNvContentPartPr/>
                <p14:nvPr/>
              </p14:nvContentPartPr>
              <p14:xfrm>
                <a:off x="7733346" y="384859"/>
                <a:ext cx="10800" cy="10800"/>
              </p14:xfrm>
            </p:contentPart>
          </mc:Choice>
          <mc:Fallback>
            <p:pic>
              <p:nvPicPr>
                <p:cNvPr id="91269" name="Viết tay 91268">
                  <a:extLst>
                    <a:ext uri="{FF2B5EF4-FFF2-40B4-BE49-F238E27FC236}">
                      <a16:creationId xmlns:a16="http://schemas.microsoft.com/office/drawing/2014/main" id="{5756A839-2E83-3048-86C3-07D31FE3846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717866" y="369379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91270" name="Viết tay 91269">
                  <a:extLst>
                    <a:ext uri="{FF2B5EF4-FFF2-40B4-BE49-F238E27FC236}">
                      <a16:creationId xmlns:a16="http://schemas.microsoft.com/office/drawing/2014/main" id="{B927910F-23D1-5E48-A79B-FB59DA45EF66}"/>
                    </a:ext>
                  </a:extLst>
                </p14:cNvPr>
                <p14:cNvContentPartPr/>
                <p14:nvPr/>
              </p14:nvContentPartPr>
              <p14:xfrm>
                <a:off x="7843506" y="154099"/>
                <a:ext cx="110520" cy="142200"/>
              </p14:xfrm>
            </p:contentPart>
          </mc:Choice>
          <mc:Fallback>
            <p:pic>
              <p:nvPicPr>
                <p:cNvPr id="91270" name="Viết tay 91269">
                  <a:extLst>
                    <a:ext uri="{FF2B5EF4-FFF2-40B4-BE49-F238E27FC236}">
                      <a16:creationId xmlns:a16="http://schemas.microsoft.com/office/drawing/2014/main" id="{B927910F-23D1-5E48-A79B-FB59DA45EF6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828076" y="138580"/>
                  <a:ext cx="141021" cy="1728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91271" name="Viết tay 91270">
                  <a:extLst>
                    <a:ext uri="{FF2B5EF4-FFF2-40B4-BE49-F238E27FC236}">
                      <a16:creationId xmlns:a16="http://schemas.microsoft.com/office/drawing/2014/main" id="{58981FBE-D33A-5C4D-B316-311DB1AE8A13}"/>
                    </a:ext>
                  </a:extLst>
                </p14:cNvPr>
                <p14:cNvContentPartPr/>
                <p14:nvPr/>
              </p14:nvContentPartPr>
              <p14:xfrm>
                <a:off x="7885626" y="164539"/>
                <a:ext cx="21240" cy="10800"/>
              </p14:xfrm>
            </p:contentPart>
          </mc:Choice>
          <mc:Fallback>
            <p:pic>
              <p:nvPicPr>
                <p:cNvPr id="91271" name="Viết tay 91270">
                  <a:extLst>
                    <a:ext uri="{FF2B5EF4-FFF2-40B4-BE49-F238E27FC236}">
                      <a16:creationId xmlns:a16="http://schemas.microsoft.com/office/drawing/2014/main" id="{58981FBE-D33A-5C4D-B316-311DB1AE8A1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870146" y="149059"/>
                  <a:ext cx="518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91272" name="Viết tay 91271">
                  <a:extLst>
                    <a:ext uri="{FF2B5EF4-FFF2-40B4-BE49-F238E27FC236}">
                      <a16:creationId xmlns:a16="http://schemas.microsoft.com/office/drawing/2014/main" id="{C88D9519-19C1-5643-918E-6EFAAC27DA9B}"/>
                    </a:ext>
                  </a:extLst>
                </p14:cNvPr>
                <p14:cNvContentPartPr/>
                <p14:nvPr/>
              </p14:nvContentPartPr>
              <p14:xfrm>
                <a:off x="7974546" y="111979"/>
                <a:ext cx="100080" cy="283680"/>
              </p14:xfrm>
            </p:contentPart>
          </mc:Choice>
          <mc:Fallback>
            <p:pic>
              <p:nvPicPr>
                <p:cNvPr id="91272" name="Viết tay 91271">
                  <a:extLst>
                    <a:ext uri="{FF2B5EF4-FFF2-40B4-BE49-F238E27FC236}">
                      <a16:creationId xmlns:a16="http://schemas.microsoft.com/office/drawing/2014/main" id="{C88D9519-19C1-5643-918E-6EFAAC27DA9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959066" y="96499"/>
                  <a:ext cx="13068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287" name="Nhóm 91286">
            <a:extLst>
              <a:ext uri="{FF2B5EF4-FFF2-40B4-BE49-F238E27FC236}">
                <a16:creationId xmlns:a16="http://schemas.microsoft.com/office/drawing/2014/main" id="{6883B17E-9A07-B24F-B7C6-B890171333B8}"/>
              </a:ext>
            </a:extLst>
          </p:cNvPr>
          <p:cNvGrpSpPr/>
          <p:nvPr/>
        </p:nvGrpSpPr>
        <p:grpSpPr>
          <a:xfrm>
            <a:off x="8242386" y="143659"/>
            <a:ext cx="1281960" cy="404280"/>
            <a:chOff x="8242386" y="143659"/>
            <a:chExt cx="1281960" cy="40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91273" name="Viết tay 91272">
                  <a:extLst>
                    <a:ext uri="{FF2B5EF4-FFF2-40B4-BE49-F238E27FC236}">
                      <a16:creationId xmlns:a16="http://schemas.microsoft.com/office/drawing/2014/main" id="{F1B0BC30-F772-3B40-8F44-04189F35F279}"/>
                    </a:ext>
                  </a:extLst>
                </p14:cNvPr>
                <p14:cNvContentPartPr/>
                <p14:nvPr/>
              </p14:nvContentPartPr>
              <p14:xfrm>
                <a:off x="8242386" y="217099"/>
                <a:ext cx="205200" cy="21240"/>
              </p14:xfrm>
            </p:contentPart>
          </mc:Choice>
          <mc:Fallback>
            <p:pic>
              <p:nvPicPr>
                <p:cNvPr id="91273" name="Viết tay 91272">
                  <a:extLst>
                    <a:ext uri="{FF2B5EF4-FFF2-40B4-BE49-F238E27FC236}">
                      <a16:creationId xmlns:a16="http://schemas.microsoft.com/office/drawing/2014/main" id="{F1B0BC30-F772-3B40-8F44-04189F35F27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226906" y="201877"/>
                  <a:ext cx="235800" cy="513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91274" name="Viết tay 91273">
                  <a:extLst>
                    <a:ext uri="{FF2B5EF4-FFF2-40B4-BE49-F238E27FC236}">
                      <a16:creationId xmlns:a16="http://schemas.microsoft.com/office/drawing/2014/main" id="{DC78DE75-9DA5-1042-B5BE-E393D7A379C3}"/>
                    </a:ext>
                  </a:extLst>
                </p14:cNvPr>
                <p14:cNvContentPartPr/>
                <p14:nvPr/>
              </p14:nvContentPartPr>
              <p14:xfrm>
                <a:off x="8326266" y="164539"/>
                <a:ext cx="37080" cy="152640"/>
              </p14:xfrm>
            </p:contentPart>
          </mc:Choice>
          <mc:Fallback>
            <p:pic>
              <p:nvPicPr>
                <p:cNvPr id="91274" name="Viết tay 91273">
                  <a:extLst>
                    <a:ext uri="{FF2B5EF4-FFF2-40B4-BE49-F238E27FC236}">
                      <a16:creationId xmlns:a16="http://schemas.microsoft.com/office/drawing/2014/main" id="{DC78DE75-9DA5-1042-B5BE-E393D7A379C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310786" y="149022"/>
                  <a:ext cx="67680" cy="183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91275" name="Viết tay 91274">
                  <a:extLst>
                    <a:ext uri="{FF2B5EF4-FFF2-40B4-BE49-F238E27FC236}">
                      <a16:creationId xmlns:a16="http://schemas.microsoft.com/office/drawing/2014/main" id="{32528125-F5FD-4944-B75A-318A66091838}"/>
                    </a:ext>
                  </a:extLst>
                </p14:cNvPr>
                <p14:cNvContentPartPr/>
                <p14:nvPr/>
              </p14:nvContentPartPr>
              <p14:xfrm>
                <a:off x="8515266" y="201259"/>
                <a:ext cx="210240" cy="330480"/>
              </p14:xfrm>
            </p:contentPart>
          </mc:Choice>
          <mc:Fallback>
            <p:pic>
              <p:nvPicPr>
                <p:cNvPr id="91275" name="Viết tay 91274">
                  <a:extLst>
                    <a:ext uri="{FF2B5EF4-FFF2-40B4-BE49-F238E27FC236}">
                      <a16:creationId xmlns:a16="http://schemas.microsoft.com/office/drawing/2014/main" id="{32528125-F5FD-4944-B75A-318A6609183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499786" y="185762"/>
                  <a:ext cx="240840" cy="3611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91276" name="Viết tay 91275">
                  <a:extLst>
                    <a:ext uri="{FF2B5EF4-FFF2-40B4-BE49-F238E27FC236}">
                      <a16:creationId xmlns:a16="http://schemas.microsoft.com/office/drawing/2014/main" id="{EC82B8CB-2F9C-8A4B-AE2F-229B66A4660C}"/>
                    </a:ext>
                  </a:extLst>
                </p14:cNvPr>
                <p14:cNvContentPartPr/>
                <p14:nvPr/>
              </p14:nvContentPartPr>
              <p14:xfrm>
                <a:off x="8683026" y="379819"/>
                <a:ext cx="360" cy="89640"/>
              </p14:xfrm>
            </p:contentPart>
          </mc:Choice>
          <mc:Fallback>
            <p:pic>
              <p:nvPicPr>
                <p:cNvPr id="91276" name="Viết tay 91275">
                  <a:extLst>
                    <a:ext uri="{FF2B5EF4-FFF2-40B4-BE49-F238E27FC236}">
                      <a16:creationId xmlns:a16="http://schemas.microsoft.com/office/drawing/2014/main" id="{EC82B8CB-2F9C-8A4B-AE2F-229B66A4660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667546" y="364339"/>
                  <a:ext cx="30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91277" name="Viết tay 91276">
                  <a:extLst>
                    <a:ext uri="{FF2B5EF4-FFF2-40B4-BE49-F238E27FC236}">
                      <a16:creationId xmlns:a16="http://schemas.microsoft.com/office/drawing/2014/main" id="{9005F112-DC15-E74B-BE27-BFB4B13AC5C4}"/>
                    </a:ext>
                  </a:extLst>
                </p14:cNvPr>
                <p14:cNvContentPartPr/>
                <p14:nvPr/>
              </p14:nvContentPartPr>
              <p14:xfrm>
                <a:off x="8662146" y="217099"/>
                <a:ext cx="151920" cy="110520"/>
              </p14:xfrm>
            </p:contentPart>
          </mc:Choice>
          <mc:Fallback>
            <p:pic>
              <p:nvPicPr>
                <p:cNvPr id="91277" name="Viết tay 91276">
                  <a:extLst>
                    <a:ext uri="{FF2B5EF4-FFF2-40B4-BE49-F238E27FC236}">
                      <a16:creationId xmlns:a16="http://schemas.microsoft.com/office/drawing/2014/main" id="{9005F112-DC15-E74B-BE27-BFB4B13AC5C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646666" y="201669"/>
                  <a:ext cx="182520" cy="1410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91278" name="Viết tay 91277">
                  <a:extLst>
                    <a:ext uri="{FF2B5EF4-FFF2-40B4-BE49-F238E27FC236}">
                      <a16:creationId xmlns:a16="http://schemas.microsoft.com/office/drawing/2014/main" id="{B4C7BCDC-94A3-FE4D-8EB5-FA5F96361FB9}"/>
                    </a:ext>
                  </a:extLst>
                </p14:cNvPr>
                <p14:cNvContentPartPr/>
                <p14:nvPr/>
              </p14:nvContentPartPr>
              <p14:xfrm>
                <a:off x="8788146" y="217099"/>
                <a:ext cx="142200" cy="330840"/>
              </p14:xfrm>
            </p:contentPart>
          </mc:Choice>
          <mc:Fallback>
            <p:pic>
              <p:nvPicPr>
                <p:cNvPr id="91278" name="Viết tay 91277">
                  <a:extLst>
                    <a:ext uri="{FF2B5EF4-FFF2-40B4-BE49-F238E27FC236}">
                      <a16:creationId xmlns:a16="http://schemas.microsoft.com/office/drawing/2014/main" id="{B4C7BCDC-94A3-FE4D-8EB5-FA5F96361FB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772666" y="201636"/>
                  <a:ext cx="172800" cy="361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91279" name="Viết tay 91278">
                  <a:extLst>
                    <a:ext uri="{FF2B5EF4-FFF2-40B4-BE49-F238E27FC236}">
                      <a16:creationId xmlns:a16="http://schemas.microsoft.com/office/drawing/2014/main" id="{712557BD-013C-AA43-AD3C-0D671D09E468}"/>
                    </a:ext>
                  </a:extLst>
                </p14:cNvPr>
                <p14:cNvContentPartPr/>
                <p14:nvPr/>
              </p14:nvContentPartPr>
              <p14:xfrm>
                <a:off x="8866986" y="363979"/>
                <a:ext cx="31680" cy="31680"/>
              </p14:xfrm>
            </p:contentPart>
          </mc:Choice>
          <mc:Fallback>
            <p:pic>
              <p:nvPicPr>
                <p:cNvPr id="91279" name="Viết tay 91278">
                  <a:extLst>
                    <a:ext uri="{FF2B5EF4-FFF2-40B4-BE49-F238E27FC236}">
                      <a16:creationId xmlns:a16="http://schemas.microsoft.com/office/drawing/2014/main" id="{712557BD-013C-AA43-AD3C-0D671D09E46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851680" y="348499"/>
                  <a:ext cx="61936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91280" name="Viết tay 91279">
                  <a:extLst>
                    <a:ext uri="{FF2B5EF4-FFF2-40B4-BE49-F238E27FC236}">
                      <a16:creationId xmlns:a16="http://schemas.microsoft.com/office/drawing/2014/main" id="{753B9427-4C6F-D640-9AA8-1F4DDDE7027E}"/>
                    </a:ext>
                  </a:extLst>
                </p14:cNvPr>
                <p14:cNvContentPartPr/>
                <p14:nvPr/>
              </p14:nvContentPartPr>
              <p14:xfrm>
                <a:off x="8950866" y="227539"/>
                <a:ext cx="115920" cy="173520"/>
              </p14:xfrm>
            </p:contentPart>
          </mc:Choice>
          <mc:Fallback>
            <p:pic>
              <p:nvPicPr>
                <p:cNvPr id="91280" name="Viết tay 91279">
                  <a:extLst>
                    <a:ext uri="{FF2B5EF4-FFF2-40B4-BE49-F238E27FC236}">
                      <a16:creationId xmlns:a16="http://schemas.microsoft.com/office/drawing/2014/main" id="{753B9427-4C6F-D640-9AA8-1F4DDDE7027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935386" y="212059"/>
                  <a:ext cx="1465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91281" name="Viết tay 91280">
                  <a:extLst>
                    <a:ext uri="{FF2B5EF4-FFF2-40B4-BE49-F238E27FC236}">
                      <a16:creationId xmlns:a16="http://schemas.microsoft.com/office/drawing/2014/main" id="{0FEBD639-96E5-6643-BCA3-9DCEA2A90EB4}"/>
                    </a:ext>
                  </a:extLst>
                </p14:cNvPr>
                <p14:cNvContentPartPr/>
                <p14:nvPr/>
              </p14:nvContentPartPr>
              <p14:xfrm>
                <a:off x="9092346" y="348139"/>
                <a:ext cx="26640" cy="26640"/>
              </p14:xfrm>
            </p:contentPart>
          </mc:Choice>
          <mc:Fallback>
            <p:pic>
              <p:nvPicPr>
                <p:cNvPr id="91281" name="Viết tay 91280">
                  <a:extLst>
                    <a:ext uri="{FF2B5EF4-FFF2-40B4-BE49-F238E27FC236}">
                      <a16:creationId xmlns:a16="http://schemas.microsoft.com/office/drawing/2014/main" id="{0FEBD639-96E5-6643-BCA3-9DCEA2A90EB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076866" y="332659"/>
                  <a:ext cx="57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91282" name="Viết tay 91281">
                  <a:extLst>
                    <a:ext uri="{FF2B5EF4-FFF2-40B4-BE49-F238E27FC236}">
                      <a16:creationId xmlns:a16="http://schemas.microsoft.com/office/drawing/2014/main" id="{C853DE64-8950-FC48-9BA9-4130580C71E3}"/>
                    </a:ext>
                  </a:extLst>
                </p14:cNvPr>
                <p14:cNvContentPartPr/>
                <p14:nvPr/>
              </p14:nvContentPartPr>
              <p14:xfrm>
                <a:off x="9042306" y="243379"/>
                <a:ext cx="145080" cy="120960"/>
              </p14:xfrm>
            </p:contentPart>
          </mc:Choice>
          <mc:Fallback>
            <p:pic>
              <p:nvPicPr>
                <p:cNvPr id="91282" name="Viết tay 91281">
                  <a:extLst>
                    <a:ext uri="{FF2B5EF4-FFF2-40B4-BE49-F238E27FC236}">
                      <a16:creationId xmlns:a16="http://schemas.microsoft.com/office/drawing/2014/main" id="{C853DE64-8950-FC48-9BA9-4130580C71E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026826" y="227945"/>
                  <a:ext cx="175680" cy="151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91283" name="Viết tay 91282">
                  <a:extLst>
                    <a:ext uri="{FF2B5EF4-FFF2-40B4-BE49-F238E27FC236}">
                      <a16:creationId xmlns:a16="http://schemas.microsoft.com/office/drawing/2014/main" id="{A573FF18-2549-414A-ACCC-B09EBD7D752F}"/>
                    </a:ext>
                  </a:extLst>
                </p14:cNvPr>
                <p14:cNvContentPartPr/>
                <p14:nvPr/>
              </p14:nvContentPartPr>
              <p14:xfrm>
                <a:off x="9210066" y="264259"/>
                <a:ext cx="47520" cy="42480"/>
              </p14:xfrm>
            </p:contentPart>
          </mc:Choice>
          <mc:Fallback>
            <p:pic>
              <p:nvPicPr>
                <p:cNvPr id="91283" name="Viết tay 91282">
                  <a:extLst>
                    <a:ext uri="{FF2B5EF4-FFF2-40B4-BE49-F238E27FC236}">
                      <a16:creationId xmlns:a16="http://schemas.microsoft.com/office/drawing/2014/main" id="{A573FF18-2549-414A-ACCC-B09EBD7D752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194586" y="248647"/>
                  <a:ext cx="78120" cy="73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91284" name="Viết tay 91283">
                  <a:extLst>
                    <a:ext uri="{FF2B5EF4-FFF2-40B4-BE49-F238E27FC236}">
                      <a16:creationId xmlns:a16="http://schemas.microsoft.com/office/drawing/2014/main" id="{0F3A9AAF-CF4E-4E4F-8BCB-09600E0681C2}"/>
                    </a:ext>
                  </a:extLst>
                </p14:cNvPr>
                <p14:cNvContentPartPr/>
                <p14:nvPr/>
              </p14:nvContentPartPr>
              <p14:xfrm>
                <a:off x="9231306" y="143659"/>
                <a:ext cx="142200" cy="262800"/>
              </p14:xfrm>
            </p:contentPart>
          </mc:Choice>
          <mc:Fallback>
            <p:pic>
              <p:nvPicPr>
                <p:cNvPr id="91284" name="Viết tay 91283">
                  <a:extLst>
                    <a:ext uri="{FF2B5EF4-FFF2-40B4-BE49-F238E27FC236}">
                      <a16:creationId xmlns:a16="http://schemas.microsoft.com/office/drawing/2014/main" id="{0F3A9AAF-CF4E-4E4F-8BCB-09600E0681C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215787" y="128179"/>
                  <a:ext cx="172878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91285" name="Viết tay 91284">
                  <a:extLst>
                    <a:ext uri="{FF2B5EF4-FFF2-40B4-BE49-F238E27FC236}">
                      <a16:creationId xmlns:a16="http://schemas.microsoft.com/office/drawing/2014/main" id="{8B47D6D5-FD56-6F49-9767-E65D407DB8B5}"/>
                    </a:ext>
                  </a:extLst>
                </p14:cNvPr>
                <p14:cNvContentPartPr/>
                <p14:nvPr/>
              </p14:nvContentPartPr>
              <p14:xfrm>
                <a:off x="9367746" y="379819"/>
                <a:ext cx="5760" cy="10800"/>
              </p14:xfrm>
            </p:contentPart>
          </mc:Choice>
          <mc:Fallback>
            <p:pic>
              <p:nvPicPr>
                <p:cNvPr id="91285" name="Viết tay 91284">
                  <a:extLst>
                    <a:ext uri="{FF2B5EF4-FFF2-40B4-BE49-F238E27FC236}">
                      <a16:creationId xmlns:a16="http://schemas.microsoft.com/office/drawing/2014/main" id="{8B47D6D5-FD56-6F49-9767-E65D407DB8B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351234" y="364838"/>
                  <a:ext cx="38400" cy="404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91286" name="Viết tay 91285">
                  <a:extLst>
                    <a:ext uri="{FF2B5EF4-FFF2-40B4-BE49-F238E27FC236}">
                      <a16:creationId xmlns:a16="http://schemas.microsoft.com/office/drawing/2014/main" id="{A407BAA7-5867-7D4A-8067-78328271E2B5}"/>
                    </a:ext>
                  </a:extLst>
                </p14:cNvPr>
                <p14:cNvContentPartPr/>
                <p14:nvPr/>
              </p14:nvContentPartPr>
              <p14:xfrm>
                <a:off x="9366666" y="259219"/>
                <a:ext cx="157680" cy="131040"/>
              </p14:xfrm>
            </p:contentPart>
          </mc:Choice>
          <mc:Fallback>
            <p:pic>
              <p:nvPicPr>
                <p:cNvPr id="91286" name="Viết tay 91285">
                  <a:extLst>
                    <a:ext uri="{FF2B5EF4-FFF2-40B4-BE49-F238E27FC236}">
                      <a16:creationId xmlns:a16="http://schemas.microsoft.com/office/drawing/2014/main" id="{A407BAA7-5867-7D4A-8067-78328271E2B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351221" y="243739"/>
                  <a:ext cx="18821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293" name="Nhóm 91292">
            <a:extLst>
              <a:ext uri="{FF2B5EF4-FFF2-40B4-BE49-F238E27FC236}">
                <a16:creationId xmlns:a16="http://schemas.microsoft.com/office/drawing/2014/main" id="{984C70D4-DF52-C145-B532-EA6392521C61}"/>
              </a:ext>
            </a:extLst>
          </p:cNvPr>
          <p:cNvGrpSpPr/>
          <p:nvPr/>
        </p:nvGrpSpPr>
        <p:grpSpPr>
          <a:xfrm>
            <a:off x="4844346" y="999019"/>
            <a:ext cx="173520" cy="126360"/>
            <a:chOff x="4844346" y="999019"/>
            <a:chExt cx="173520" cy="12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91289" name="Viết tay 91288">
                  <a:extLst>
                    <a:ext uri="{FF2B5EF4-FFF2-40B4-BE49-F238E27FC236}">
                      <a16:creationId xmlns:a16="http://schemas.microsoft.com/office/drawing/2014/main" id="{52F7000B-FE7C-B349-9E4F-57AD5E2D7C4F}"/>
                    </a:ext>
                  </a:extLst>
                </p14:cNvPr>
                <p14:cNvContentPartPr/>
                <p14:nvPr/>
              </p14:nvContentPartPr>
              <p14:xfrm>
                <a:off x="4865226" y="999019"/>
                <a:ext cx="136800" cy="42480"/>
              </p14:xfrm>
            </p:contentPart>
          </mc:Choice>
          <mc:Fallback>
            <p:pic>
              <p:nvPicPr>
                <p:cNvPr id="91289" name="Viết tay 91288">
                  <a:extLst>
                    <a:ext uri="{FF2B5EF4-FFF2-40B4-BE49-F238E27FC236}">
                      <a16:creationId xmlns:a16="http://schemas.microsoft.com/office/drawing/2014/main" id="{52F7000B-FE7C-B349-9E4F-57AD5E2D7C4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849746" y="983407"/>
                  <a:ext cx="167400" cy="73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91290" name="Viết tay 91289">
                  <a:extLst>
                    <a:ext uri="{FF2B5EF4-FFF2-40B4-BE49-F238E27FC236}">
                      <a16:creationId xmlns:a16="http://schemas.microsoft.com/office/drawing/2014/main" id="{49F9352F-2512-784A-8509-CDB3089C0A5C}"/>
                    </a:ext>
                  </a:extLst>
                </p14:cNvPr>
                <p14:cNvContentPartPr/>
                <p14:nvPr/>
              </p14:nvContentPartPr>
              <p14:xfrm>
                <a:off x="4959546" y="1051579"/>
                <a:ext cx="21240" cy="360"/>
              </p14:xfrm>
            </p:contentPart>
          </mc:Choice>
          <mc:Fallback>
            <p:pic>
              <p:nvPicPr>
                <p:cNvPr id="91290" name="Viết tay 91289">
                  <a:extLst>
                    <a:ext uri="{FF2B5EF4-FFF2-40B4-BE49-F238E27FC236}">
                      <a16:creationId xmlns:a16="http://schemas.microsoft.com/office/drawing/2014/main" id="{49F9352F-2512-784A-8509-CDB3089C0A5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944066" y="1036099"/>
                  <a:ext cx="51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91291" name="Viết tay 91290">
                  <a:extLst>
                    <a:ext uri="{FF2B5EF4-FFF2-40B4-BE49-F238E27FC236}">
                      <a16:creationId xmlns:a16="http://schemas.microsoft.com/office/drawing/2014/main" id="{61ABF7E9-B94A-ED4B-A840-44B96D05D6E1}"/>
                    </a:ext>
                  </a:extLst>
                </p14:cNvPr>
                <p14:cNvContentPartPr/>
                <p14:nvPr/>
              </p14:nvContentPartPr>
              <p14:xfrm>
                <a:off x="4844346" y="1104139"/>
                <a:ext cx="152640" cy="10800"/>
              </p14:xfrm>
            </p:contentPart>
          </mc:Choice>
          <mc:Fallback>
            <p:pic>
              <p:nvPicPr>
                <p:cNvPr id="91291" name="Viết tay 91290">
                  <a:extLst>
                    <a:ext uri="{FF2B5EF4-FFF2-40B4-BE49-F238E27FC236}">
                      <a16:creationId xmlns:a16="http://schemas.microsoft.com/office/drawing/2014/main" id="{61ABF7E9-B94A-ED4B-A840-44B96D05D6E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828866" y="1088659"/>
                  <a:ext cx="183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91292" name="Viết tay 91291">
                  <a:extLst>
                    <a:ext uri="{FF2B5EF4-FFF2-40B4-BE49-F238E27FC236}">
                      <a16:creationId xmlns:a16="http://schemas.microsoft.com/office/drawing/2014/main" id="{9CD32981-5EC7-2A40-AF79-4CB6420A643D}"/>
                    </a:ext>
                  </a:extLst>
                </p14:cNvPr>
                <p14:cNvContentPartPr/>
                <p14:nvPr/>
              </p14:nvContentPartPr>
              <p14:xfrm>
                <a:off x="5017506" y="1119619"/>
                <a:ext cx="360" cy="5760"/>
              </p14:xfrm>
            </p:contentPart>
          </mc:Choice>
          <mc:Fallback>
            <p:pic>
              <p:nvPicPr>
                <p:cNvPr id="91292" name="Viết tay 91291">
                  <a:extLst>
                    <a:ext uri="{FF2B5EF4-FFF2-40B4-BE49-F238E27FC236}">
                      <a16:creationId xmlns:a16="http://schemas.microsoft.com/office/drawing/2014/main" id="{9CD32981-5EC7-2A40-AF79-4CB6420A643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002026" y="1103107"/>
                  <a:ext cx="30960" cy="3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299" name="Nhóm 91298">
            <a:extLst>
              <a:ext uri="{FF2B5EF4-FFF2-40B4-BE49-F238E27FC236}">
                <a16:creationId xmlns:a16="http://schemas.microsoft.com/office/drawing/2014/main" id="{1E0F5504-EDCE-2C44-9F40-D52F1D9A27E6}"/>
              </a:ext>
            </a:extLst>
          </p:cNvPr>
          <p:cNvGrpSpPr/>
          <p:nvPr/>
        </p:nvGrpSpPr>
        <p:grpSpPr>
          <a:xfrm>
            <a:off x="5516106" y="862579"/>
            <a:ext cx="205200" cy="252360"/>
            <a:chOff x="5516106" y="862579"/>
            <a:chExt cx="205200" cy="25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91294" name="Viết tay 91293">
                  <a:extLst>
                    <a:ext uri="{FF2B5EF4-FFF2-40B4-BE49-F238E27FC236}">
                      <a16:creationId xmlns:a16="http://schemas.microsoft.com/office/drawing/2014/main" id="{E304CCF4-903D-BB45-B274-D3BCF2F53224}"/>
                    </a:ext>
                  </a:extLst>
                </p14:cNvPr>
                <p14:cNvContentPartPr/>
                <p14:nvPr/>
              </p14:nvContentPartPr>
              <p14:xfrm>
                <a:off x="5516106" y="867979"/>
                <a:ext cx="89640" cy="246960"/>
              </p14:xfrm>
            </p:contentPart>
          </mc:Choice>
          <mc:Fallback>
            <p:pic>
              <p:nvPicPr>
                <p:cNvPr id="91294" name="Viết tay 91293">
                  <a:extLst>
                    <a:ext uri="{FF2B5EF4-FFF2-40B4-BE49-F238E27FC236}">
                      <a16:creationId xmlns:a16="http://schemas.microsoft.com/office/drawing/2014/main" id="{E304CCF4-903D-BB45-B274-D3BCF2F5322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500626" y="852499"/>
                  <a:ext cx="120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91295" name="Viết tay 91294">
                  <a:extLst>
                    <a:ext uri="{FF2B5EF4-FFF2-40B4-BE49-F238E27FC236}">
                      <a16:creationId xmlns:a16="http://schemas.microsoft.com/office/drawing/2014/main" id="{8CF0930D-46BF-6845-B055-8CC295B26626}"/>
                    </a:ext>
                  </a:extLst>
                </p14:cNvPr>
                <p14:cNvContentPartPr/>
                <p14:nvPr/>
              </p14:nvContentPartPr>
              <p14:xfrm>
                <a:off x="5557866" y="1035739"/>
                <a:ext cx="10800" cy="31680"/>
              </p14:xfrm>
            </p:contentPart>
          </mc:Choice>
          <mc:Fallback>
            <p:pic>
              <p:nvPicPr>
                <p:cNvPr id="91295" name="Viết tay 91294">
                  <a:extLst>
                    <a:ext uri="{FF2B5EF4-FFF2-40B4-BE49-F238E27FC236}">
                      <a16:creationId xmlns:a16="http://schemas.microsoft.com/office/drawing/2014/main" id="{8CF0930D-46BF-6845-B055-8CC295B2662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542386" y="1020259"/>
                  <a:ext cx="414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91296" name="Viết tay 91295">
                  <a:extLst>
                    <a:ext uri="{FF2B5EF4-FFF2-40B4-BE49-F238E27FC236}">
                      <a16:creationId xmlns:a16="http://schemas.microsoft.com/office/drawing/2014/main" id="{A64D4E34-6839-CD47-9F08-43B4AD739FD1}"/>
                    </a:ext>
                  </a:extLst>
                </p14:cNvPr>
                <p14:cNvContentPartPr/>
                <p14:nvPr/>
              </p14:nvContentPartPr>
              <p14:xfrm>
                <a:off x="5521146" y="862579"/>
                <a:ext cx="157680" cy="63360"/>
              </p14:xfrm>
            </p:contentPart>
          </mc:Choice>
          <mc:Fallback>
            <p:pic>
              <p:nvPicPr>
                <p:cNvPr id="91296" name="Viết tay 91295">
                  <a:extLst>
                    <a:ext uri="{FF2B5EF4-FFF2-40B4-BE49-F238E27FC236}">
                      <a16:creationId xmlns:a16="http://schemas.microsoft.com/office/drawing/2014/main" id="{A64D4E34-6839-CD47-9F08-43B4AD739FD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505666" y="847011"/>
                  <a:ext cx="188280" cy="94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91297" name="Viết tay 91296">
                  <a:extLst>
                    <a:ext uri="{FF2B5EF4-FFF2-40B4-BE49-F238E27FC236}">
                      <a16:creationId xmlns:a16="http://schemas.microsoft.com/office/drawing/2014/main" id="{91316971-8098-D74D-9E0F-A38477D57405}"/>
                    </a:ext>
                  </a:extLst>
                </p14:cNvPr>
                <p14:cNvContentPartPr/>
                <p14:nvPr/>
              </p14:nvContentPartPr>
              <p14:xfrm>
                <a:off x="5715546" y="867979"/>
                <a:ext cx="5760" cy="10800"/>
              </p14:xfrm>
            </p:contentPart>
          </mc:Choice>
          <mc:Fallback>
            <p:pic>
              <p:nvPicPr>
                <p:cNvPr id="91297" name="Viết tay 91296">
                  <a:extLst>
                    <a:ext uri="{FF2B5EF4-FFF2-40B4-BE49-F238E27FC236}">
                      <a16:creationId xmlns:a16="http://schemas.microsoft.com/office/drawing/2014/main" id="{91316971-8098-D74D-9E0F-A38477D5740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700066" y="852499"/>
                  <a:ext cx="3636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91298" name="Viết tay 91297">
                <a:extLst>
                  <a:ext uri="{FF2B5EF4-FFF2-40B4-BE49-F238E27FC236}">
                    <a16:creationId xmlns:a16="http://schemas.microsoft.com/office/drawing/2014/main" id="{7A41DF65-6684-1243-89A1-03F41988B312}"/>
                  </a:ext>
                </a:extLst>
              </p14:cNvPr>
              <p14:cNvContentPartPr/>
              <p14:nvPr/>
            </p14:nvContentPartPr>
            <p14:xfrm>
              <a:off x="5899146" y="978139"/>
              <a:ext cx="168120" cy="16200"/>
            </p14:xfrm>
          </p:contentPart>
        </mc:Choice>
        <mc:Fallback>
          <p:pic>
            <p:nvPicPr>
              <p:cNvPr id="91298" name="Viết tay 91297">
                <a:extLst>
                  <a:ext uri="{FF2B5EF4-FFF2-40B4-BE49-F238E27FC236}">
                    <a16:creationId xmlns:a16="http://schemas.microsoft.com/office/drawing/2014/main" id="{7A41DF65-6684-1243-89A1-03F41988B312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883699" y="962659"/>
                <a:ext cx="198655" cy="4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1305" name="Nhóm 91304">
            <a:extLst>
              <a:ext uri="{FF2B5EF4-FFF2-40B4-BE49-F238E27FC236}">
                <a16:creationId xmlns:a16="http://schemas.microsoft.com/office/drawing/2014/main" id="{3B7BC351-FAE2-5949-A282-9A4EE5DC1544}"/>
              </a:ext>
            </a:extLst>
          </p:cNvPr>
          <p:cNvGrpSpPr/>
          <p:nvPr/>
        </p:nvGrpSpPr>
        <p:grpSpPr>
          <a:xfrm>
            <a:off x="6208746" y="789139"/>
            <a:ext cx="231120" cy="340920"/>
            <a:chOff x="6208746" y="789139"/>
            <a:chExt cx="231120" cy="34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91300" name="Viết tay 91299">
                  <a:extLst>
                    <a:ext uri="{FF2B5EF4-FFF2-40B4-BE49-F238E27FC236}">
                      <a16:creationId xmlns:a16="http://schemas.microsoft.com/office/drawing/2014/main" id="{9A3A38E9-F9F9-7E45-A7EF-621967DF2DCC}"/>
                    </a:ext>
                  </a:extLst>
                </p14:cNvPr>
                <p14:cNvContentPartPr/>
                <p14:nvPr/>
              </p14:nvContentPartPr>
              <p14:xfrm>
                <a:off x="6250866" y="789139"/>
                <a:ext cx="120960" cy="340920"/>
              </p14:xfrm>
            </p:contentPart>
          </mc:Choice>
          <mc:Fallback>
            <p:pic>
              <p:nvPicPr>
                <p:cNvPr id="91300" name="Viết tay 91299">
                  <a:extLst>
                    <a:ext uri="{FF2B5EF4-FFF2-40B4-BE49-F238E27FC236}">
                      <a16:creationId xmlns:a16="http://schemas.microsoft.com/office/drawing/2014/main" id="{9A3A38E9-F9F9-7E45-A7EF-621967DF2DC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235386" y="773659"/>
                  <a:ext cx="1515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91301" name="Viết tay 91300">
                  <a:extLst>
                    <a:ext uri="{FF2B5EF4-FFF2-40B4-BE49-F238E27FC236}">
                      <a16:creationId xmlns:a16="http://schemas.microsoft.com/office/drawing/2014/main" id="{04126E36-0A70-BE4D-A9C6-60AEDBF60124}"/>
                    </a:ext>
                  </a:extLst>
                </p14:cNvPr>
                <p14:cNvContentPartPr/>
                <p14:nvPr/>
              </p14:nvContentPartPr>
              <p14:xfrm>
                <a:off x="6208746" y="951859"/>
                <a:ext cx="231120" cy="26640"/>
              </p14:xfrm>
            </p:contentPart>
          </mc:Choice>
          <mc:Fallback>
            <p:pic>
              <p:nvPicPr>
                <p:cNvPr id="91301" name="Viết tay 91300">
                  <a:extLst>
                    <a:ext uri="{FF2B5EF4-FFF2-40B4-BE49-F238E27FC236}">
                      <a16:creationId xmlns:a16="http://schemas.microsoft.com/office/drawing/2014/main" id="{04126E36-0A70-BE4D-A9C6-60AEDBF6012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193290" y="936379"/>
                  <a:ext cx="261672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304" name="Nhóm 91303">
            <a:extLst>
              <a:ext uri="{FF2B5EF4-FFF2-40B4-BE49-F238E27FC236}">
                <a16:creationId xmlns:a16="http://schemas.microsoft.com/office/drawing/2014/main" id="{77EE3721-51FC-DC4D-BDBF-500AB1006B75}"/>
              </a:ext>
            </a:extLst>
          </p:cNvPr>
          <p:cNvGrpSpPr/>
          <p:nvPr/>
        </p:nvGrpSpPr>
        <p:grpSpPr>
          <a:xfrm>
            <a:off x="6623826" y="852499"/>
            <a:ext cx="225360" cy="262080"/>
            <a:chOff x="6623826" y="852499"/>
            <a:chExt cx="225360" cy="26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91302" name="Viết tay 91301">
                  <a:extLst>
                    <a:ext uri="{FF2B5EF4-FFF2-40B4-BE49-F238E27FC236}">
                      <a16:creationId xmlns:a16="http://schemas.microsoft.com/office/drawing/2014/main" id="{2ED3C85C-9699-F74A-8D8F-CEA405704853}"/>
                    </a:ext>
                  </a:extLst>
                </p14:cNvPr>
                <p14:cNvContentPartPr/>
                <p14:nvPr/>
              </p14:nvContentPartPr>
              <p14:xfrm>
                <a:off x="6623826" y="920179"/>
                <a:ext cx="225360" cy="47520"/>
              </p14:xfrm>
            </p:contentPart>
          </mc:Choice>
          <mc:Fallback>
            <p:pic>
              <p:nvPicPr>
                <p:cNvPr id="91302" name="Viết tay 91301">
                  <a:extLst>
                    <a:ext uri="{FF2B5EF4-FFF2-40B4-BE49-F238E27FC236}">
                      <a16:creationId xmlns:a16="http://schemas.microsoft.com/office/drawing/2014/main" id="{2ED3C85C-9699-F74A-8D8F-CEA40570485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608346" y="904699"/>
                  <a:ext cx="2559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91303" name="Viết tay 91302">
                  <a:extLst>
                    <a:ext uri="{FF2B5EF4-FFF2-40B4-BE49-F238E27FC236}">
                      <a16:creationId xmlns:a16="http://schemas.microsoft.com/office/drawing/2014/main" id="{2C5FD4E3-531C-2D4B-BC7E-B69C2A09E6B9}"/>
                    </a:ext>
                  </a:extLst>
                </p14:cNvPr>
                <p14:cNvContentPartPr/>
                <p14:nvPr/>
              </p14:nvContentPartPr>
              <p14:xfrm>
                <a:off x="6728226" y="852499"/>
                <a:ext cx="47520" cy="262080"/>
              </p14:xfrm>
            </p:contentPart>
          </mc:Choice>
          <mc:Fallback>
            <p:pic>
              <p:nvPicPr>
                <p:cNvPr id="91303" name="Viết tay 91302">
                  <a:extLst>
                    <a:ext uri="{FF2B5EF4-FFF2-40B4-BE49-F238E27FC236}">
                      <a16:creationId xmlns:a16="http://schemas.microsoft.com/office/drawing/2014/main" id="{2C5FD4E3-531C-2D4B-BC7E-B69C2A09E6B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712746" y="837019"/>
                  <a:ext cx="78120" cy="29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91306" name="Viết tay 91305">
                <a:extLst>
                  <a:ext uri="{FF2B5EF4-FFF2-40B4-BE49-F238E27FC236}">
                    <a16:creationId xmlns:a16="http://schemas.microsoft.com/office/drawing/2014/main" id="{6D68FFE7-2045-AF4C-83E6-7ADB6C039CE2}"/>
                  </a:ext>
                </a:extLst>
              </p14:cNvPr>
              <p14:cNvContentPartPr/>
              <p14:nvPr/>
            </p14:nvContentPartPr>
            <p14:xfrm>
              <a:off x="7074546" y="783739"/>
              <a:ext cx="189360" cy="262800"/>
            </p14:xfrm>
          </p:contentPart>
        </mc:Choice>
        <mc:Fallback>
          <p:pic>
            <p:nvPicPr>
              <p:cNvPr id="91306" name="Viết tay 91305">
                <a:extLst>
                  <a:ext uri="{FF2B5EF4-FFF2-40B4-BE49-F238E27FC236}">
                    <a16:creationId xmlns:a16="http://schemas.microsoft.com/office/drawing/2014/main" id="{6D68FFE7-2045-AF4C-83E6-7ADB6C039CE2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7059037" y="768259"/>
                <a:ext cx="220018" cy="29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1318" name="Nhóm 91317">
            <a:extLst>
              <a:ext uri="{FF2B5EF4-FFF2-40B4-BE49-F238E27FC236}">
                <a16:creationId xmlns:a16="http://schemas.microsoft.com/office/drawing/2014/main" id="{578DAA9A-A0BC-7B46-B005-1224C730355E}"/>
              </a:ext>
            </a:extLst>
          </p:cNvPr>
          <p:cNvGrpSpPr/>
          <p:nvPr/>
        </p:nvGrpSpPr>
        <p:grpSpPr>
          <a:xfrm>
            <a:off x="5180226" y="1413739"/>
            <a:ext cx="246960" cy="146880"/>
            <a:chOff x="5180226" y="1413739"/>
            <a:chExt cx="246960" cy="14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91307" name="Viết tay 91306">
                  <a:extLst>
                    <a:ext uri="{FF2B5EF4-FFF2-40B4-BE49-F238E27FC236}">
                      <a16:creationId xmlns:a16="http://schemas.microsoft.com/office/drawing/2014/main" id="{838C523D-0C23-B846-AFCC-76C849D7D9BD}"/>
                    </a:ext>
                  </a:extLst>
                </p14:cNvPr>
                <p14:cNvContentPartPr/>
                <p14:nvPr/>
              </p14:nvContentPartPr>
              <p14:xfrm>
                <a:off x="5274546" y="1413739"/>
                <a:ext cx="21240" cy="16200"/>
              </p14:xfrm>
            </p:contentPart>
          </mc:Choice>
          <mc:Fallback>
            <p:pic>
              <p:nvPicPr>
                <p:cNvPr id="91307" name="Viết tay 91306">
                  <a:extLst>
                    <a:ext uri="{FF2B5EF4-FFF2-40B4-BE49-F238E27FC236}">
                      <a16:creationId xmlns:a16="http://schemas.microsoft.com/office/drawing/2014/main" id="{838C523D-0C23-B846-AFCC-76C849D7D9B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59066" y="1398259"/>
                  <a:ext cx="51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91308" name="Viết tay 91307">
                  <a:extLst>
                    <a:ext uri="{FF2B5EF4-FFF2-40B4-BE49-F238E27FC236}">
                      <a16:creationId xmlns:a16="http://schemas.microsoft.com/office/drawing/2014/main" id="{B2DB00EA-F4BC-8C43-AE34-9C7CBEDA1918}"/>
                    </a:ext>
                  </a:extLst>
                </p14:cNvPr>
                <p14:cNvContentPartPr/>
                <p14:nvPr/>
              </p14:nvContentPartPr>
              <p14:xfrm>
                <a:off x="5180226" y="1434619"/>
                <a:ext cx="168120" cy="52920"/>
              </p14:xfrm>
            </p:contentPart>
          </mc:Choice>
          <mc:Fallback>
            <p:pic>
              <p:nvPicPr>
                <p:cNvPr id="91308" name="Viết tay 91307">
                  <a:extLst>
                    <a:ext uri="{FF2B5EF4-FFF2-40B4-BE49-F238E27FC236}">
                      <a16:creationId xmlns:a16="http://schemas.microsoft.com/office/drawing/2014/main" id="{B2DB00EA-F4BC-8C43-AE34-9C7CBEDA191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164779" y="1419139"/>
                  <a:ext cx="198655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91309" name="Viết tay 91308">
                  <a:extLst>
                    <a:ext uri="{FF2B5EF4-FFF2-40B4-BE49-F238E27FC236}">
                      <a16:creationId xmlns:a16="http://schemas.microsoft.com/office/drawing/2014/main" id="{C13B10F3-E6D7-704B-A136-C230C71815CF}"/>
                    </a:ext>
                  </a:extLst>
                </p14:cNvPr>
                <p14:cNvContentPartPr/>
                <p14:nvPr/>
              </p14:nvContentPartPr>
              <p14:xfrm>
                <a:off x="5190666" y="1528939"/>
                <a:ext cx="236520" cy="31680"/>
              </p14:xfrm>
            </p:contentPart>
          </mc:Choice>
          <mc:Fallback>
            <p:pic>
              <p:nvPicPr>
                <p:cNvPr id="91309" name="Viết tay 91308">
                  <a:extLst>
                    <a:ext uri="{FF2B5EF4-FFF2-40B4-BE49-F238E27FC236}">
                      <a16:creationId xmlns:a16="http://schemas.microsoft.com/office/drawing/2014/main" id="{C13B10F3-E6D7-704B-A136-C230C71815C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175186" y="1513459"/>
                  <a:ext cx="26712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317" name="Nhóm 91316">
            <a:extLst>
              <a:ext uri="{FF2B5EF4-FFF2-40B4-BE49-F238E27FC236}">
                <a16:creationId xmlns:a16="http://schemas.microsoft.com/office/drawing/2014/main" id="{7ED92033-2098-0147-AF65-195127C3C377}"/>
              </a:ext>
            </a:extLst>
          </p:cNvPr>
          <p:cNvGrpSpPr/>
          <p:nvPr/>
        </p:nvGrpSpPr>
        <p:grpSpPr>
          <a:xfrm>
            <a:off x="5605026" y="1397899"/>
            <a:ext cx="457200" cy="231120"/>
            <a:chOff x="5605026" y="1397899"/>
            <a:chExt cx="457200" cy="23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91310" name="Viết tay 91309">
                  <a:extLst>
                    <a:ext uri="{FF2B5EF4-FFF2-40B4-BE49-F238E27FC236}">
                      <a16:creationId xmlns:a16="http://schemas.microsoft.com/office/drawing/2014/main" id="{A045AB64-DC75-D242-9A33-714242D3C317}"/>
                    </a:ext>
                  </a:extLst>
                </p14:cNvPr>
                <p14:cNvContentPartPr/>
                <p14:nvPr/>
              </p14:nvContentPartPr>
              <p14:xfrm>
                <a:off x="5605026" y="1476739"/>
                <a:ext cx="110520" cy="31680"/>
              </p14:xfrm>
            </p:contentPart>
          </mc:Choice>
          <mc:Fallback>
            <p:pic>
              <p:nvPicPr>
                <p:cNvPr id="91310" name="Viết tay 91309">
                  <a:extLst>
                    <a:ext uri="{FF2B5EF4-FFF2-40B4-BE49-F238E27FC236}">
                      <a16:creationId xmlns:a16="http://schemas.microsoft.com/office/drawing/2014/main" id="{A045AB64-DC75-D242-9A33-714242D3C31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89546" y="1461433"/>
                  <a:ext cx="141120" cy="61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91311" name="Viết tay 91310">
                  <a:extLst>
                    <a:ext uri="{FF2B5EF4-FFF2-40B4-BE49-F238E27FC236}">
                      <a16:creationId xmlns:a16="http://schemas.microsoft.com/office/drawing/2014/main" id="{E5E4AF8C-C951-2D40-A2D4-698B7607D4E2}"/>
                    </a:ext>
                  </a:extLst>
                </p14:cNvPr>
                <p14:cNvContentPartPr/>
                <p14:nvPr/>
              </p14:nvContentPartPr>
              <p14:xfrm>
                <a:off x="5725986" y="1513459"/>
                <a:ext cx="360" cy="360"/>
              </p14:xfrm>
            </p:contentPart>
          </mc:Choice>
          <mc:Fallback>
            <p:pic>
              <p:nvPicPr>
                <p:cNvPr id="91311" name="Viết tay 91310">
                  <a:extLst>
                    <a:ext uri="{FF2B5EF4-FFF2-40B4-BE49-F238E27FC236}">
                      <a16:creationId xmlns:a16="http://schemas.microsoft.com/office/drawing/2014/main" id="{E5E4AF8C-C951-2D40-A2D4-698B7607D4E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710506" y="149797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91312" name="Viết tay 91311">
                  <a:extLst>
                    <a:ext uri="{FF2B5EF4-FFF2-40B4-BE49-F238E27FC236}">
                      <a16:creationId xmlns:a16="http://schemas.microsoft.com/office/drawing/2014/main" id="{4D93BA44-37D1-9D45-94B3-8B7DC6ECDFAA}"/>
                    </a:ext>
                  </a:extLst>
                </p14:cNvPr>
                <p14:cNvContentPartPr/>
                <p14:nvPr/>
              </p14:nvContentPartPr>
              <p14:xfrm>
                <a:off x="5862426" y="1397899"/>
                <a:ext cx="199800" cy="231120"/>
              </p14:xfrm>
            </p:contentPart>
          </mc:Choice>
          <mc:Fallback>
            <p:pic>
              <p:nvPicPr>
                <p:cNvPr id="91312" name="Viết tay 91311">
                  <a:extLst>
                    <a:ext uri="{FF2B5EF4-FFF2-40B4-BE49-F238E27FC236}">
                      <a16:creationId xmlns:a16="http://schemas.microsoft.com/office/drawing/2014/main" id="{4D93BA44-37D1-9D45-94B3-8B7DC6ECDFA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846946" y="1382443"/>
                  <a:ext cx="230400" cy="26167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316" name="Nhóm 91315">
            <a:extLst>
              <a:ext uri="{FF2B5EF4-FFF2-40B4-BE49-F238E27FC236}">
                <a16:creationId xmlns:a16="http://schemas.microsoft.com/office/drawing/2014/main" id="{EC3809B8-8F21-5A4E-8CE8-C75608BC1B0F}"/>
              </a:ext>
            </a:extLst>
          </p:cNvPr>
          <p:cNvGrpSpPr/>
          <p:nvPr/>
        </p:nvGrpSpPr>
        <p:grpSpPr>
          <a:xfrm>
            <a:off x="6229626" y="1402939"/>
            <a:ext cx="388800" cy="183960"/>
            <a:chOff x="6229626" y="1402939"/>
            <a:chExt cx="388800" cy="18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91313" name="Viết tay 91312">
                  <a:extLst>
                    <a:ext uri="{FF2B5EF4-FFF2-40B4-BE49-F238E27FC236}">
                      <a16:creationId xmlns:a16="http://schemas.microsoft.com/office/drawing/2014/main" id="{D647E13F-343C-4042-B01A-2C5FBCD18E6D}"/>
                    </a:ext>
                  </a:extLst>
                </p14:cNvPr>
                <p14:cNvContentPartPr/>
                <p14:nvPr/>
              </p14:nvContentPartPr>
              <p14:xfrm>
                <a:off x="6229626" y="1402939"/>
                <a:ext cx="210240" cy="183960"/>
              </p14:xfrm>
            </p:contentPart>
          </mc:Choice>
          <mc:Fallback>
            <p:pic>
              <p:nvPicPr>
                <p:cNvPr id="91313" name="Viết tay 91312">
                  <a:extLst>
                    <a:ext uri="{FF2B5EF4-FFF2-40B4-BE49-F238E27FC236}">
                      <a16:creationId xmlns:a16="http://schemas.microsoft.com/office/drawing/2014/main" id="{D647E13F-343C-4042-B01A-2C5FBCD18E6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214146" y="1387459"/>
                  <a:ext cx="240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91314" name="Viết tay 91313">
                  <a:extLst>
                    <a:ext uri="{FF2B5EF4-FFF2-40B4-BE49-F238E27FC236}">
                      <a16:creationId xmlns:a16="http://schemas.microsoft.com/office/drawing/2014/main" id="{B9BDD4EE-9FA0-DA4F-AF7D-3F11727F4B87}"/>
                    </a:ext>
                  </a:extLst>
                </p14:cNvPr>
                <p14:cNvContentPartPr/>
                <p14:nvPr/>
              </p14:nvContentPartPr>
              <p14:xfrm>
                <a:off x="6502506" y="1418779"/>
                <a:ext cx="115920" cy="152640"/>
              </p14:xfrm>
            </p:contentPart>
          </mc:Choice>
          <mc:Fallback>
            <p:pic>
              <p:nvPicPr>
                <p:cNvPr id="91314" name="Viết tay 91313">
                  <a:extLst>
                    <a:ext uri="{FF2B5EF4-FFF2-40B4-BE49-F238E27FC236}">
                      <a16:creationId xmlns:a16="http://schemas.microsoft.com/office/drawing/2014/main" id="{B9BDD4EE-9FA0-DA4F-AF7D-3F11727F4B8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486978" y="1403262"/>
                  <a:ext cx="146615" cy="183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91315" name="Viết tay 91314">
                  <a:extLst>
                    <a:ext uri="{FF2B5EF4-FFF2-40B4-BE49-F238E27FC236}">
                      <a16:creationId xmlns:a16="http://schemas.microsoft.com/office/drawing/2014/main" id="{6A3F8642-6CC6-DB4C-9685-11F807A0B35F}"/>
                    </a:ext>
                  </a:extLst>
                </p14:cNvPr>
                <p14:cNvContentPartPr/>
                <p14:nvPr/>
              </p14:nvContentPartPr>
              <p14:xfrm>
                <a:off x="6534186" y="1450459"/>
                <a:ext cx="360" cy="360"/>
              </p14:xfrm>
            </p:contentPart>
          </mc:Choice>
          <mc:Fallback>
            <p:pic>
              <p:nvPicPr>
                <p:cNvPr id="91315" name="Viết tay 91314">
                  <a:extLst>
                    <a:ext uri="{FF2B5EF4-FFF2-40B4-BE49-F238E27FC236}">
                      <a16:creationId xmlns:a16="http://schemas.microsoft.com/office/drawing/2014/main" id="{6A3F8642-6CC6-DB4C-9685-11F807A0B35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518706" y="143497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354" name="Nhóm 91353">
            <a:extLst>
              <a:ext uri="{FF2B5EF4-FFF2-40B4-BE49-F238E27FC236}">
                <a16:creationId xmlns:a16="http://schemas.microsoft.com/office/drawing/2014/main" id="{8E288393-4EBE-E84C-B0BC-231A4163750E}"/>
              </a:ext>
            </a:extLst>
          </p:cNvPr>
          <p:cNvGrpSpPr/>
          <p:nvPr/>
        </p:nvGrpSpPr>
        <p:grpSpPr>
          <a:xfrm>
            <a:off x="2777226" y="1670779"/>
            <a:ext cx="2251080" cy="487800"/>
            <a:chOff x="2777226" y="1670779"/>
            <a:chExt cx="2251080" cy="48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91338" name="Viết tay 91337">
                  <a:extLst>
                    <a:ext uri="{FF2B5EF4-FFF2-40B4-BE49-F238E27FC236}">
                      <a16:creationId xmlns:a16="http://schemas.microsoft.com/office/drawing/2014/main" id="{0A3EF17F-669C-174B-B484-5BAEDA8C67E5}"/>
                    </a:ext>
                  </a:extLst>
                </p14:cNvPr>
                <p14:cNvContentPartPr/>
                <p14:nvPr/>
              </p14:nvContentPartPr>
              <p14:xfrm>
                <a:off x="2823666" y="1702099"/>
                <a:ext cx="89640" cy="267840"/>
              </p14:xfrm>
            </p:contentPart>
          </mc:Choice>
          <mc:Fallback>
            <p:pic>
              <p:nvPicPr>
                <p:cNvPr id="91338" name="Viết tay 91337">
                  <a:extLst>
                    <a:ext uri="{FF2B5EF4-FFF2-40B4-BE49-F238E27FC236}">
                      <a16:creationId xmlns:a16="http://schemas.microsoft.com/office/drawing/2014/main" id="{0A3EF17F-669C-174B-B484-5BAEDA8C67E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808186" y="1686619"/>
                  <a:ext cx="1202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91339" name="Viết tay 91338">
                  <a:extLst>
                    <a:ext uri="{FF2B5EF4-FFF2-40B4-BE49-F238E27FC236}">
                      <a16:creationId xmlns:a16="http://schemas.microsoft.com/office/drawing/2014/main" id="{5B1DE660-01CE-EA4F-8D3F-504C4C9306E1}"/>
                    </a:ext>
                  </a:extLst>
                </p14:cNvPr>
                <p14:cNvContentPartPr/>
                <p14:nvPr/>
              </p14:nvContentPartPr>
              <p14:xfrm>
                <a:off x="2777226" y="1723339"/>
                <a:ext cx="293760" cy="47520"/>
              </p14:xfrm>
            </p:contentPart>
          </mc:Choice>
          <mc:Fallback>
            <p:pic>
              <p:nvPicPr>
                <p:cNvPr id="91339" name="Viết tay 91338">
                  <a:extLst>
                    <a:ext uri="{FF2B5EF4-FFF2-40B4-BE49-F238E27FC236}">
                      <a16:creationId xmlns:a16="http://schemas.microsoft.com/office/drawing/2014/main" id="{5B1DE660-01CE-EA4F-8D3F-504C4C9306E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761746" y="1707859"/>
                  <a:ext cx="3243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91340" name="Viết tay 91339">
                  <a:extLst>
                    <a:ext uri="{FF2B5EF4-FFF2-40B4-BE49-F238E27FC236}">
                      <a16:creationId xmlns:a16="http://schemas.microsoft.com/office/drawing/2014/main" id="{4D711CCF-E146-D249-8DBA-3FC3B1574B78}"/>
                    </a:ext>
                  </a:extLst>
                </p14:cNvPr>
                <p14:cNvContentPartPr/>
                <p14:nvPr/>
              </p14:nvContentPartPr>
              <p14:xfrm>
                <a:off x="2908266" y="1670779"/>
                <a:ext cx="388080" cy="294120"/>
              </p14:xfrm>
            </p:contentPart>
          </mc:Choice>
          <mc:Fallback>
            <p:pic>
              <p:nvPicPr>
                <p:cNvPr id="91340" name="Viết tay 91339">
                  <a:extLst>
                    <a:ext uri="{FF2B5EF4-FFF2-40B4-BE49-F238E27FC236}">
                      <a16:creationId xmlns:a16="http://schemas.microsoft.com/office/drawing/2014/main" id="{4D711CCF-E146-D249-8DBA-3FC3B1574B7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892786" y="1655318"/>
                  <a:ext cx="418680" cy="3246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91341" name="Viết tay 91340">
                  <a:extLst>
                    <a:ext uri="{FF2B5EF4-FFF2-40B4-BE49-F238E27FC236}">
                      <a16:creationId xmlns:a16="http://schemas.microsoft.com/office/drawing/2014/main" id="{AC70E955-A012-3F48-AFB8-46D344B1B48C}"/>
                    </a:ext>
                  </a:extLst>
                </p14:cNvPr>
                <p14:cNvContentPartPr/>
                <p14:nvPr/>
              </p14:nvContentPartPr>
              <p14:xfrm>
                <a:off x="3212826" y="1833499"/>
                <a:ext cx="194040" cy="131400"/>
              </p14:xfrm>
            </p:contentPart>
          </mc:Choice>
          <mc:Fallback>
            <p:pic>
              <p:nvPicPr>
                <p:cNvPr id="91341" name="Viết tay 91340">
                  <a:extLst>
                    <a:ext uri="{FF2B5EF4-FFF2-40B4-BE49-F238E27FC236}">
                      <a16:creationId xmlns:a16="http://schemas.microsoft.com/office/drawing/2014/main" id="{AC70E955-A012-3F48-AFB8-46D344B1B48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197346" y="1818061"/>
                  <a:ext cx="224640" cy="161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91342" name="Viết tay 91341">
                  <a:extLst>
                    <a:ext uri="{FF2B5EF4-FFF2-40B4-BE49-F238E27FC236}">
                      <a16:creationId xmlns:a16="http://schemas.microsoft.com/office/drawing/2014/main" id="{6BDB53FF-D114-C143-87BA-E85265D22AE9}"/>
                    </a:ext>
                  </a:extLst>
                </p14:cNvPr>
                <p14:cNvContentPartPr/>
                <p14:nvPr/>
              </p14:nvContentPartPr>
              <p14:xfrm>
                <a:off x="3385986" y="1738819"/>
                <a:ext cx="356760" cy="226080"/>
              </p14:xfrm>
            </p:contentPart>
          </mc:Choice>
          <mc:Fallback>
            <p:pic>
              <p:nvPicPr>
                <p:cNvPr id="91342" name="Viết tay 91341">
                  <a:extLst>
                    <a:ext uri="{FF2B5EF4-FFF2-40B4-BE49-F238E27FC236}">
                      <a16:creationId xmlns:a16="http://schemas.microsoft.com/office/drawing/2014/main" id="{6BDB53FF-D114-C143-87BA-E85265D22AE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370506" y="1723339"/>
                  <a:ext cx="3873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91343" name="Viết tay 91342">
                  <a:extLst>
                    <a:ext uri="{FF2B5EF4-FFF2-40B4-BE49-F238E27FC236}">
                      <a16:creationId xmlns:a16="http://schemas.microsoft.com/office/drawing/2014/main" id="{E0361F79-BDCD-0746-83B0-09168CE1EE02}"/>
                    </a:ext>
                  </a:extLst>
                </p14:cNvPr>
                <p14:cNvContentPartPr/>
                <p14:nvPr/>
              </p14:nvContentPartPr>
              <p14:xfrm>
                <a:off x="3653106" y="1796779"/>
                <a:ext cx="57960" cy="37080"/>
              </p14:xfrm>
            </p:contentPart>
          </mc:Choice>
          <mc:Fallback>
            <p:pic>
              <p:nvPicPr>
                <p:cNvPr id="91343" name="Viết tay 91342">
                  <a:extLst>
                    <a:ext uri="{FF2B5EF4-FFF2-40B4-BE49-F238E27FC236}">
                      <a16:creationId xmlns:a16="http://schemas.microsoft.com/office/drawing/2014/main" id="{E0361F79-BDCD-0746-83B0-09168CE1EE0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637626" y="1781299"/>
                  <a:ext cx="885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91344" name="Viết tay 91343">
                  <a:extLst>
                    <a:ext uri="{FF2B5EF4-FFF2-40B4-BE49-F238E27FC236}">
                      <a16:creationId xmlns:a16="http://schemas.microsoft.com/office/drawing/2014/main" id="{2400816D-A781-7045-9C56-851E8BA7D119}"/>
                    </a:ext>
                  </a:extLst>
                </p14:cNvPr>
                <p14:cNvContentPartPr/>
                <p14:nvPr/>
              </p14:nvContentPartPr>
              <p14:xfrm>
                <a:off x="3679026" y="1849339"/>
                <a:ext cx="367560" cy="309240"/>
              </p14:xfrm>
            </p:contentPart>
          </mc:Choice>
          <mc:Fallback>
            <p:pic>
              <p:nvPicPr>
                <p:cNvPr id="91344" name="Viết tay 91343">
                  <a:extLst>
                    <a:ext uri="{FF2B5EF4-FFF2-40B4-BE49-F238E27FC236}">
                      <a16:creationId xmlns:a16="http://schemas.microsoft.com/office/drawing/2014/main" id="{2400816D-A781-7045-9C56-851E8BA7D11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663546" y="1833877"/>
                  <a:ext cx="398160" cy="339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91345" name="Viết tay 91344">
                  <a:extLst>
                    <a:ext uri="{FF2B5EF4-FFF2-40B4-BE49-F238E27FC236}">
                      <a16:creationId xmlns:a16="http://schemas.microsoft.com/office/drawing/2014/main" id="{11AFF1F7-2AA0-8841-A034-12056957056B}"/>
                    </a:ext>
                  </a:extLst>
                </p14:cNvPr>
                <p14:cNvContentPartPr/>
                <p14:nvPr/>
              </p14:nvContentPartPr>
              <p14:xfrm>
                <a:off x="3852546" y="1980379"/>
                <a:ext cx="10800" cy="5760"/>
              </p14:xfrm>
            </p:contentPart>
          </mc:Choice>
          <mc:Fallback>
            <p:pic>
              <p:nvPicPr>
                <p:cNvPr id="91345" name="Viết tay 91344">
                  <a:extLst>
                    <a:ext uri="{FF2B5EF4-FFF2-40B4-BE49-F238E27FC236}">
                      <a16:creationId xmlns:a16="http://schemas.microsoft.com/office/drawing/2014/main" id="{11AFF1F7-2AA0-8841-A034-12056957056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837066" y="1963867"/>
                  <a:ext cx="41400" cy="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91346" name="Viết tay 91345">
                  <a:extLst>
                    <a:ext uri="{FF2B5EF4-FFF2-40B4-BE49-F238E27FC236}">
                      <a16:creationId xmlns:a16="http://schemas.microsoft.com/office/drawing/2014/main" id="{BDB3E350-9678-794A-B888-B1B82CC908B0}"/>
                    </a:ext>
                  </a:extLst>
                </p14:cNvPr>
                <p14:cNvContentPartPr/>
                <p14:nvPr/>
              </p14:nvContentPartPr>
              <p14:xfrm>
                <a:off x="3768306" y="1749979"/>
                <a:ext cx="126360" cy="78480"/>
              </p14:xfrm>
            </p:contentPart>
          </mc:Choice>
          <mc:Fallback>
            <p:pic>
              <p:nvPicPr>
                <p:cNvPr id="91346" name="Viết tay 91345">
                  <a:extLst>
                    <a:ext uri="{FF2B5EF4-FFF2-40B4-BE49-F238E27FC236}">
                      <a16:creationId xmlns:a16="http://schemas.microsoft.com/office/drawing/2014/main" id="{BDB3E350-9678-794A-B888-B1B82CC908B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752826" y="1734499"/>
                  <a:ext cx="1569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91347" name="Viết tay 91346">
                  <a:extLst>
                    <a:ext uri="{FF2B5EF4-FFF2-40B4-BE49-F238E27FC236}">
                      <a16:creationId xmlns:a16="http://schemas.microsoft.com/office/drawing/2014/main" id="{A00D37F9-FB12-EB4B-876A-940389EFF5BE}"/>
                    </a:ext>
                  </a:extLst>
                </p14:cNvPr>
                <p14:cNvContentPartPr/>
                <p14:nvPr/>
              </p14:nvContentPartPr>
              <p14:xfrm>
                <a:off x="3707826" y="2137699"/>
                <a:ext cx="24120" cy="5760"/>
              </p14:xfrm>
            </p:contentPart>
          </mc:Choice>
          <mc:Fallback>
            <p:pic>
              <p:nvPicPr>
                <p:cNvPr id="91347" name="Viết tay 91346">
                  <a:extLst>
                    <a:ext uri="{FF2B5EF4-FFF2-40B4-BE49-F238E27FC236}">
                      <a16:creationId xmlns:a16="http://schemas.microsoft.com/office/drawing/2014/main" id="{A00D37F9-FB12-EB4B-876A-940389EFF5B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692574" y="2121187"/>
                  <a:ext cx="54270" cy="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91348" name="Viết tay 91347">
                  <a:extLst>
                    <a:ext uri="{FF2B5EF4-FFF2-40B4-BE49-F238E27FC236}">
                      <a16:creationId xmlns:a16="http://schemas.microsoft.com/office/drawing/2014/main" id="{EB4710A5-2EF0-7B4E-91C9-3BBAC2442088}"/>
                    </a:ext>
                  </a:extLst>
                </p14:cNvPr>
                <p14:cNvContentPartPr/>
                <p14:nvPr/>
              </p14:nvContentPartPr>
              <p14:xfrm>
                <a:off x="4025706" y="1861939"/>
                <a:ext cx="231120" cy="249480"/>
              </p14:xfrm>
            </p:contentPart>
          </mc:Choice>
          <mc:Fallback>
            <p:pic>
              <p:nvPicPr>
                <p:cNvPr id="91348" name="Viết tay 91347">
                  <a:extLst>
                    <a:ext uri="{FF2B5EF4-FFF2-40B4-BE49-F238E27FC236}">
                      <a16:creationId xmlns:a16="http://schemas.microsoft.com/office/drawing/2014/main" id="{EB4710A5-2EF0-7B4E-91C9-3BBAC2442088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010250" y="1846437"/>
                  <a:ext cx="261672" cy="280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91349" name="Viết tay 91348">
                  <a:extLst>
                    <a:ext uri="{FF2B5EF4-FFF2-40B4-BE49-F238E27FC236}">
                      <a16:creationId xmlns:a16="http://schemas.microsoft.com/office/drawing/2014/main" id="{B7312568-DB74-CC42-B3F8-79B8945B63B4}"/>
                    </a:ext>
                  </a:extLst>
                </p14:cNvPr>
                <p14:cNvContentPartPr/>
                <p14:nvPr/>
              </p14:nvContentPartPr>
              <p14:xfrm>
                <a:off x="4382466" y="1775899"/>
                <a:ext cx="94680" cy="210240"/>
              </p14:xfrm>
            </p:contentPart>
          </mc:Choice>
          <mc:Fallback>
            <p:pic>
              <p:nvPicPr>
                <p:cNvPr id="91349" name="Viết tay 91348">
                  <a:extLst>
                    <a:ext uri="{FF2B5EF4-FFF2-40B4-BE49-F238E27FC236}">
                      <a16:creationId xmlns:a16="http://schemas.microsoft.com/office/drawing/2014/main" id="{B7312568-DB74-CC42-B3F8-79B8945B63B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367045" y="1760419"/>
                  <a:ext cx="125164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91350" name="Viết tay 91349">
                  <a:extLst>
                    <a:ext uri="{FF2B5EF4-FFF2-40B4-BE49-F238E27FC236}">
                      <a16:creationId xmlns:a16="http://schemas.microsoft.com/office/drawing/2014/main" id="{6C46A50A-69A4-2442-8693-D4BE6C4AFA0E}"/>
                    </a:ext>
                  </a:extLst>
                </p14:cNvPr>
                <p14:cNvContentPartPr/>
                <p14:nvPr/>
              </p14:nvContentPartPr>
              <p14:xfrm>
                <a:off x="4471746" y="1817659"/>
                <a:ext cx="73800" cy="163080"/>
              </p14:xfrm>
            </p:contentPart>
          </mc:Choice>
          <mc:Fallback>
            <p:pic>
              <p:nvPicPr>
                <p:cNvPr id="91350" name="Viết tay 91349">
                  <a:extLst>
                    <a:ext uri="{FF2B5EF4-FFF2-40B4-BE49-F238E27FC236}">
                      <a16:creationId xmlns:a16="http://schemas.microsoft.com/office/drawing/2014/main" id="{6C46A50A-69A4-2442-8693-D4BE6C4AFA0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456266" y="1802179"/>
                  <a:ext cx="1044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91351" name="Viết tay 91350">
                  <a:extLst>
                    <a:ext uri="{FF2B5EF4-FFF2-40B4-BE49-F238E27FC236}">
                      <a16:creationId xmlns:a16="http://schemas.microsoft.com/office/drawing/2014/main" id="{B4250D24-B636-0A48-B0BA-7701DF63D817}"/>
                    </a:ext>
                  </a:extLst>
                </p14:cNvPr>
                <p14:cNvContentPartPr/>
                <p14:nvPr/>
              </p14:nvContentPartPr>
              <p14:xfrm>
                <a:off x="4592346" y="1783819"/>
                <a:ext cx="168120" cy="244080"/>
              </p14:xfrm>
            </p:contentPart>
          </mc:Choice>
          <mc:Fallback>
            <p:pic>
              <p:nvPicPr>
                <p:cNvPr id="91351" name="Viết tay 91350">
                  <a:extLst>
                    <a:ext uri="{FF2B5EF4-FFF2-40B4-BE49-F238E27FC236}">
                      <a16:creationId xmlns:a16="http://schemas.microsoft.com/office/drawing/2014/main" id="{B4250D24-B636-0A48-B0BA-7701DF63D81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576899" y="1768339"/>
                  <a:ext cx="198655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91352" name="Viết tay 91351">
                  <a:extLst>
                    <a:ext uri="{FF2B5EF4-FFF2-40B4-BE49-F238E27FC236}">
                      <a16:creationId xmlns:a16="http://schemas.microsoft.com/office/drawing/2014/main" id="{4323A012-4217-3C45-9219-1A71771FD400}"/>
                    </a:ext>
                  </a:extLst>
                </p14:cNvPr>
                <p14:cNvContentPartPr/>
                <p14:nvPr/>
              </p14:nvContentPartPr>
              <p14:xfrm>
                <a:off x="4868106" y="1938259"/>
                <a:ext cx="160200" cy="5760"/>
              </p14:xfrm>
            </p:contentPart>
          </mc:Choice>
          <mc:Fallback>
            <p:pic>
              <p:nvPicPr>
                <p:cNvPr id="91352" name="Viết tay 91351">
                  <a:extLst>
                    <a:ext uri="{FF2B5EF4-FFF2-40B4-BE49-F238E27FC236}">
                      <a16:creationId xmlns:a16="http://schemas.microsoft.com/office/drawing/2014/main" id="{4323A012-4217-3C45-9219-1A71771FD40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852591" y="1921747"/>
                  <a:ext cx="190869" cy="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91353" name="Viết tay 91352">
                  <a:extLst>
                    <a:ext uri="{FF2B5EF4-FFF2-40B4-BE49-F238E27FC236}">
                      <a16:creationId xmlns:a16="http://schemas.microsoft.com/office/drawing/2014/main" id="{A1AFE9BF-F988-1943-B6E2-BB191B8E4F49}"/>
                    </a:ext>
                  </a:extLst>
                </p14:cNvPr>
                <p14:cNvContentPartPr/>
                <p14:nvPr/>
              </p14:nvContentPartPr>
              <p14:xfrm>
                <a:off x="4800066" y="2059219"/>
                <a:ext cx="201960" cy="5760"/>
              </p14:xfrm>
            </p:contentPart>
          </mc:Choice>
          <mc:Fallback>
            <p:pic>
              <p:nvPicPr>
                <p:cNvPr id="91353" name="Viết tay 91352">
                  <a:extLst>
                    <a:ext uri="{FF2B5EF4-FFF2-40B4-BE49-F238E27FC236}">
                      <a16:creationId xmlns:a16="http://schemas.microsoft.com/office/drawing/2014/main" id="{A1AFE9BF-F988-1943-B6E2-BB191B8E4F4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784614" y="2043739"/>
                  <a:ext cx="232506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364" name="Nhóm 91363">
            <a:extLst>
              <a:ext uri="{FF2B5EF4-FFF2-40B4-BE49-F238E27FC236}">
                <a16:creationId xmlns:a16="http://schemas.microsoft.com/office/drawing/2014/main" id="{F5C1B84F-EA79-DE48-BEF3-3D94B5F09D38}"/>
              </a:ext>
            </a:extLst>
          </p:cNvPr>
          <p:cNvGrpSpPr/>
          <p:nvPr/>
        </p:nvGrpSpPr>
        <p:grpSpPr>
          <a:xfrm>
            <a:off x="5248266" y="1733779"/>
            <a:ext cx="1071000" cy="299520"/>
            <a:chOff x="5248266" y="1733779"/>
            <a:chExt cx="1071000" cy="29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91355" name="Viết tay 91354">
                  <a:extLst>
                    <a:ext uri="{FF2B5EF4-FFF2-40B4-BE49-F238E27FC236}">
                      <a16:creationId xmlns:a16="http://schemas.microsoft.com/office/drawing/2014/main" id="{B6012774-0DC4-AA4E-874F-E20895320930}"/>
                    </a:ext>
                  </a:extLst>
                </p14:cNvPr>
                <p14:cNvContentPartPr/>
                <p14:nvPr/>
              </p14:nvContentPartPr>
              <p14:xfrm>
                <a:off x="5248266" y="1786339"/>
                <a:ext cx="152640" cy="183960"/>
              </p14:xfrm>
            </p:contentPart>
          </mc:Choice>
          <mc:Fallback>
            <p:pic>
              <p:nvPicPr>
                <p:cNvPr id="91355" name="Viết tay 91354">
                  <a:extLst>
                    <a:ext uri="{FF2B5EF4-FFF2-40B4-BE49-F238E27FC236}">
                      <a16:creationId xmlns:a16="http://schemas.microsoft.com/office/drawing/2014/main" id="{B6012774-0DC4-AA4E-874F-E20895320930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232749" y="1770859"/>
                  <a:ext cx="183312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91356" name="Viết tay 91355">
                  <a:extLst>
                    <a:ext uri="{FF2B5EF4-FFF2-40B4-BE49-F238E27FC236}">
                      <a16:creationId xmlns:a16="http://schemas.microsoft.com/office/drawing/2014/main" id="{7B82D391-DE23-B74D-85BC-7BE8E556F00C}"/>
                    </a:ext>
                  </a:extLst>
                </p14:cNvPr>
                <p14:cNvContentPartPr/>
                <p14:nvPr/>
              </p14:nvContentPartPr>
              <p14:xfrm>
                <a:off x="5447706" y="1760059"/>
                <a:ext cx="84240" cy="210240"/>
              </p14:xfrm>
            </p:contentPart>
          </mc:Choice>
          <mc:Fallback>
            <p:pic>
              <p:nvPicPr>
                <p:cNvPr id="91356" name="Viết tay 91355">
                  <a:extLst>
                    <a:ext uri="{FF2B5EF4-FFF2-40B4-BE49-F238E27FC236}">
                      <a16:creationId xmlns:a16="http://schemas.microsoft.com/office/drawing/2014/main" id="{7B82D391-DE23-B74D-85BC-7BE8E556F00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432226" y="1744579"/>
                  <a:ext cx="1148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91357" name="Viết tay 91356">
                  <a:extLst>
                    <a:ext uri="{FF2B5EF4-FFF2-40B4-BE49-F238E27FC236}">
                      <a16:creationId xmlns:a16="http://schemas.microsoft.com/office/drawing/2014/main" id="{B892A998-4A31-1542-ACA8-6287C7DCAE21}"/>
                    </a:ext>
                  </a:extLst>
                </p14:cNvPr>
                <p14:cNvContentPartPr/>
                <p14:nvPr/>
              </p14:nvContentPartPr>
              <p14:xfrm>
                <a:off x="5589546" y="1791379"/>
                <a:ext cx="142200" cy="163080"/>
              </p14:xfrm>
            </p:contentPart>
          </mc:Choice>
          <mc:Fallback>
            <p:pic>
              <p:nvPicPr>
                <p:cNvPr id="91357" name="Viết tay 91356">
                  <a:extLst>
                    <a:ext uri="{FF2B5EF4-FFF2-40B4-BE49-F238E27FC236}">
                      <a16:creationId xmlns:a16="http://schemas.microsoft.com/office/drawing/2014/main" id="{B892A998-4A31-1542-ACA8-6287C7DCAE2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574066" y="1775899"/>
                  <a:ext cx="1728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91358" name="Viết tay 91357">
                  <a:extLst>
                    <a:ext uri="{FF2B5EF4-FFF2-40B4-BE49-F238E27FC236}">
                      <a16:creationId xmlns:a16="http://schemas.microsoft.com/office/drawing/2014/main" id="{032035E6-3D23-3647-8AC8-4ACF36C81F71}"/>
                    </a:ext>
                  </a:extLst>
                </p14:cNvPr>
                <p14:cNvContentPartPr/>
                <p14:nvPr/>
              </p14:nvContentPartPr>
              <p14:xfrm>
                <a:off x="5762706" y="1912339"/>
                <a:ext cx="16200" cy="120960"/>
              </p14:xfrm>
            </p:contentPart>
          </mc:Choice>
          <mc:Fallback>
            <p:pic>
              <p:nvPicPr>
                <p:cNvPr id="91358" name="Viết tay 91357">
                  <a:extLst>
                    <a:ext uri="{FF2B5EF4-FFF2-40B4-BE49-F238E27FC236}">
                      <a16:creationId xmlns:a16="http://schemas.microsoft.com/office/drawing/2014/main" id="{032035E6-3D23-3647-8AC8-4ACF36C81F71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747226" y="1896859"/>
                  <a:ext cx="468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91359" name="Viết tay 91358">
                  <a:extLst>
                    <a:ext uri="{FF2B5EF4-FFF2-40B4-BE49-F238E27FC236}">
                      <a16:creationId xmlns:a16="http://schemas.microsoft.com/office/drawing/2014/main" id="{2B28C2D3-F826-EE4C-9BEC-1199A63E2871}"/>
                    </a:ext>
                  </a:extLst>
                </p14:cNvPr>
                <p14:cNvContentPartPr/>
                <p14:nvPr/>
              </p14:nvContentPartPr>
              <p14:xfrm>
                <a:off x="5872866" y="1786339"/>
                <a:ext cx="68760" cy="163080"/>
              </p14:xfrm>
            </p:contentPart>
          </mc:Choice>
          <mc:Fallback>
            <p:pic>
              <p:nvPicPr>
                <p:cNvPr id="91359" name="Viết tay 91358">
                  <a:extLst>
                    <a:ext uri="{FF2B5EF4-FFF2-40B4-BE49-F238E27FC236}">
                      <a16:creationId xmlns:a16="http://schemas.microsoft.com/office/drawing/2014/main" id="{2B28C2D3-F826-EE4C-9BEC-1199A63E287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857386" y="1770859"/>
                  <a:ext cx="993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91360" name="Viết tay 91359">
                  <a:extLst>
                    <a:ext uri="{FF2B5EF4-FFF2-40B4-BE49-F238E27FC236}">
                      <a16:creationId xmlns:a16="http://schemas.microsoft.com/office/drawing/2014/main" id="{A4B5FA95-CB96-B44E-BA9F-C57788BB3C9D}"/>
                    </a:ext>
                  </a:extLst>
                </p14:cNvPr>
                <p14:cNvContentPartPr/>
                <p14:nvPr/>
              </p14:nvContentPartPr>
              <p14:xfrm>
                <a:off x="6003906" y="1906939"/>
                <a:ext cx="16200" cy="110520"/>
              </p14:xfrm>
            </p:contentPart>
          </mc:Choice>
          <mc:Fallback>
            <p:pic>
              <p:nvPicPr>
                <p:cNvPr id="91360" name="Viết tay 91359">
                  <a:extLst>
                    <a:ext uri="{FF2B5EF4-FFF2-40B4-BE49-F238E27FC236}">
                      <a16:creationId xmlns:a16="http://schemas.microsoft.com/office/drawing/2014/main" id="{A4B5FA95-CB96-B44E-BA9F-C57788BB3C9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988426" y="1891509"/>
                  <a:ext cx="46800" cy="1410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91362" name="Viết tay 91361">
                  <a:extLst>
                    <a:ext uri="{FF2B5EF4-FFF2-40B4-BE49-F238E27FC236}">
                      <a16:creationId xmlns:a16="http://schemas.microsoft.com/office/drawing/2014/main" id="{CD2506FD-B3B7-A64D-92D9-F1E95F28E2B7}"/>
                    </a:ext>
                  </a:extLst>
                </p14:cNvPr>
                <p14:cNvContentPartPr/>
                <p14:nvPr/>
              </p14:nvContentPartPr>
              <p14:xfrm>
                <a:off x="6114066" y="1760059"/>
                <a:ext cx="105480" cy="178920"/>
              </p14:xfrm>
            </p:contentPart>
          </mc:Choice>
          <mc:Fallback>
            <p:pic>
              <p:nvPicPr>
                <p:cNvPr id="91362" name="Viết tay 91361">
                  <a:extLst>
                    <a:ext uri="{FF2B5EF4-FFF2-40B4-BE49-F238E27FC236}">
                      <a16:creationId xmlns:a16="http://schemas.microsoft.com/office/drawing/2014/main" id="{CD2506FD-B3B7-A64D-92D9-F1E95F28E2B7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098586" y="1744579"/>
                  <a:ext cx="1360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91363" name="Viết tay 91362">
                  <a:extLst>
                    <a:ext uri="{FF2B5EF4-FFF2-40B4-BE49-F238E27FC236}">
                      <a16:creationId xmlns:a16="http://schemas.microsoft.com/office/drawing/2014/main" id="{EB840537-EC66-E545-8CAB-B4FF35E350DB}"/>
                    </a:ext>
                  </a:extLst>
                </p14:cNvPr>
                <p14:cNvContentPartPr/>
                <p14:nvPr/>
              </p14:nvContentPartPr>
              <p14:xfrm>
                <a:off x="6235026" y="1733779"/>
                <a:ext cx="84240" cy="241920"/>
              </p14:xfrm>
            </p:contentPart>
          </mc:Choice>
          <mc:Fallback>
            <p:pic>
              <p:nvPicPr>
                <p:cNvPr id="91363" name="Viết tay 91362">
                  <a:extLst>
                    <a:ext uri="{FF2B5EF4-FFF2-40B4-BE49-F238E27FC236}">
                      <a16:creationId xmlns:a16="http://schemas.microsoft.com/office/drawing/2014/main" id="{EB840537-EC66-E545-8CAB-B4FF35E350D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219612" y="1718299"/>
                  <a:ext cx="114710" cy="27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91365" name="Viết tay 91364">
                <a:extLst>
                  <a:ext uri="{FF2B5EF4-FFF2-40B4-BE49-F238E27FC236}">
                    <a16:creationId xmlns:a16="http://schemas.microsoft.com/office/drawing/2014/main" id="{F6F2E831-9623-4847-8BF8-A24FE812E3E3}"/>
                  </a:ext>
                </a:extLst>
              </p14:cNvPr>
              <p14:cNvContentPartPr/>
              <p14:nvPr/>
            </p14:nvContentPartPr>
            <p14:xfrm>
              <a:off x="6476226" y="1807219"/>
              <a:ext cx="163080" cy="26640"/>
            </p14:xfrm>
          </p:contentPart>
        </mc:Choice>
        <mc:Fallback>
          <p:pic>
            <p:nvPicPr>
              <p:cNvPr id="91365" name="Viết tay 91364">
                <a:extLst>
                  <a:ext uri="{FF2B5EF4-FFF2-40B4-BE49-F238E27FC236}">
                    <a16:creationId xmlns:a16="http://schemas.microsoft.com/office/drawing/2014/main" id="{F6F2E831-9623-4847-8BF8-A24FE812E3E3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6460746" y="1791739"/>
                <a:ext cx="1936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1385" name="Nhóm 91384">
            <a:extLst>
              <a:ext uri="{FF2B5EF4-FFF2-40B4-BE49-F238E27FC236}">
                <a16:creationId xmlns:a16="http://schemas.microsoft.com/office/drawing/2014/main" id="{ACE2F4CA-4515-274D-97FE-7922A28658C6}"/>
              </a:ext>
            </a:extLst>
          </p:cNvPr>
          <p:cNvGrpSpPr/>
          <p:nvPr/>
        </p:nvGrpSpPr>
        <p:grpSpPr>
          <a:xfrm>
            <a:off x="6807426" y="1472059"/>
            <a:ext cx="2671200" cy="503640"/>
            <a:chOff x="6807426" y="1472059"/>
            <a:chExt cx="2671200" cy="50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91366" name="Viết tay 91365">
                  <a:extLst>
                    <a:ext uri="{FF2B5EF4-FFF2-40B4-BE49-F238E27FC236}">
                      <a16:creationId xmlns:a16="http://schemas.microsoft.com/office/drawing/2014/main" id="{54A5DD57-0B40-1E41-9C6F-1E0FE19D302C}"/>
                    </a:ext>
                  </a:extLst>
                </p14:cNvPr>
                <p14:cNvContentPartPr/>
                <p14:nvPr/>
              </p14:nvContentPartPr>
              <p14:xfrm>
                <a:off x="6807426" y="1681219"/>
                <a:ext cx="157320" cy="189360"/>
              </p14:xfrm>
            </p:contentPart>
          </mc:Choice>
          <mc:Fallback>
            <p:pic>
              <p:nvPicPr>
                <p:cNvPr id="91366" name="Viết tay 91365">
                  <a:extLst>
                    <a:ext uri="{FF2B5EF4-FFF2-40B4-BE49-F238E27FC236}">
                      <a16:creationId xmlns:a16="http://schemas.microsoft.com/office/drawing/2014/main" id="{54A5DD57-0B40-1E41-9C6F-1E0FE19D302C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791946" y="1665710"/>
                  <a:ext cx="187920" cy="2200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91367" name="Viết tay 91366">
                  <a:extLst>
                    <a:ext uri="{FF2B5EF4-FFF2-40B4-BE49-F238E27FC236}">
                      <a16:creationId xmlns:a16="http://schemas.microsoft.com/office/drawing/2014/main" id="{A70AB3BC-C55D-104E-A639-F4AEDC3DDA33}"/>
                    </a:ext>
                  </a:extLst>
                </p14:cNvPr>
                <p14:cNvContentPartPr/>
                <p14:nvPr/>
              </p14:nvContentPartPr>
              <p14:xfrm>
                <a:off x="7021986" y="1634059"/>
                <a:ext cx="42480" cy="226080"/>
              </p14:xfrm>
            </p:contentPart>
          </mc:Choice>
          <mc:Fallback>
            <p:pic>
              <p:nvPicPr>
                <p:cNvPr id="91367" name="Viết tay 91366">
                  <a:extLst>
                    <a:ext uri="{FF2B5EF4-FFF2-40B4-BE49-F238E27FC236}">
                      <a16:creationId xmlns:a16="http://schemas.microsoft.com/office/drawing/2014/main" id="{A70AB3BC-C55D-104E-A639-F4AEDC3DDA3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006506" y="1618579"/>
                  <a:ext cx="730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91368" name="Viết tay 91367">
                  <a:extLst>
                    <a:ext uri="{FF2B5EF4-FFF2-40B4-BE49-F238E27FC236}">
                      <a16:creationId xmlns:a16="http://schemas.microsoft.com/office/drawing/2014/main" id="{9DB81826-BDCC-E64A-A7D1-EF9E3766620D}"/>
                    </a:ext>
                  </a:extLst>
                </p14:cNvPr>
                <p14:cNvContentPartPr/>
                <p14:nvPr/>
              </p14:nvContentPartPr>
              <p14:xfrm>
                <a:off x="7116666" y="1644499"/>
                <a:ext cx="168120" cy="189360"/>
              </p14:xfrm>
            </p:contentPart>
          </mc:Choice>
          <mc:Fallback>
            <p:pic>
              <p:nvPicPr>
                <p:cNvPr id="91368" name="Viết tay 91367">
                  <a:extLst>
                    <a:ext uri="{FF2B5EF4-FFF2-40B4-BE49-F238E27FC236}">
                      <a16:creationId xmlns:a16="http://schemas.microsoft.com/office/drawing/2014/main" id="{9DB81826-BDCC-E64A-A7D1-EF9E3766620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101219" y="1628990"/>
                  <a:ext cx="198655" cy="2200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91370" name="Viết tay 91369">
                  <a:extLst>
                    <a:ext uri="{FF2B5EF4-FFF2-40B4-BE49-F238E27FC236}">
                      <a16:creationId xmlns:a16="http://schemas.microsoft.com/office/drawing/2014/main" id="{5CEE89B2-EFAD-894F-A408-B4AA093B95CC}"/>
                    </a:ext>
                  </a:extLst>
                </p14:cNvPr>
                <p14:cNvContentPartPr/>
                <p14:nvPr/>
              </p14:nvContentPartPr>
              <p14:xfrm>
                <a:off x="7352826" y="1770499"/>
                <a:ext cx="26640" cy="110520"/>
              </p14:xfrm>
            </p:contentPart>
          </mc:Choice>
          <mc:Fallback>
            <p:pic>
              <p:nvPicPr>
                <p:cNvPr id="91370" name="Viết tay 91369">
                  <a:extLst>
                    <a:ext uri="{FF2B5EF4-FFF2-40B4-BE49-F238E27FC236}">
                      <a16:creationId xmlns:a16="http://schemas.microsoft.com/office/drawing/2014/main" id="{5CEE89B2-EFAD-894F-A408-B4AA093B95CC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337346" y="1755069"/>
                  <a:ext cx="57240" cy="1410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91371" name="Viết tay 91370">
                  <a:extLst>
                    <a:ext uri="{FF2B5EF4-FFF2-40B4-BE49-F238E27FC236}">
                      <a16:creationId xmlns:a16="http://schemas.microsoft.com/office/drawing/2014/main" id="{A022D9A9-1C90-DC49-9AB5-29247730A829}"/>
                    </a:ext>
                  </a:extLst>
                </p14:cNvPr>
                <p14:cNvContentPartPr/>
                <p14:nvPr/>
              </p14:nvContentPartPr>
              <p14:xfrm>
                <a:off x="7447146" y="1639099"/>
                <a:ext cx="115200" cy="178920"/>
              </p14:xfrm>
            </p:contentPart>
          </mc:Choice>
          <mc:Fallback>
            <p:pic>
              <p:nvPicPr>
                <p:cNvPr id="91371" name="Viết tay 91370">
                  <a:extLst>
                    <a:ext uri="{FF2B5EF4-FFF2-40B4-BE49-F238E27FC236}">
                      <a16:creationId xmlns:a16="http://schemas.microsoft.com/office/drawing/2014/main" id="{A022D9A9-1C90-DC49-9AB5-29247730A829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431666" y="1623619"/>
                  <a:ext cx="1458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91372" name="Viết tay 91371">
                  <a:extLst>
                    <a:ext uri="{FF2B5EF4-FFF2-40B4-BE49-F238E27FC236}">
                      <a16:creationId xmlns:a16="http://schemas.microsoft.com/office/drawing/2014/main" id="{93FF97A9-B461-8245-ACE4-896C8B4F4B10}"/>
                    </a:ext>
                  </a:extLst>
                </p14:cNvPr>
                <p14:cNvContentPartPr/>
                <p14:nvPr/>
              </p14:nvContentPartPr>
              <p14:xfrm>
                <a:off x="7599426" y="1728379"/>
                <a:ext cx="16200" cy="136800"/>
              </p14:xfrm>
            </p:contentPart>
          </mc:Choice>
          <mc:Fallback>
            <p:pic>
              <p:nvPicPr>
                <p:cNvPr id="91372" name="Viết tay 91371">
                  <a:extLst>
                    <a:ext uri="{FF2B5EF4-FFF2-40B4-BE49-F238E27FC236}">
                      <a16:creationId xmlns:a16="http://schemas.microsoft.com/office/drawing/2014/main" id="{93FF97A9-B461-8245-ACE4-896C8B4F4B1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583946" y="1712899"/>
                  <a:ext cx="46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91373" name="Viết tay 91372">
                  <a:extLst>
                    <a:ext uri="{FF2B5EF4-FFF2-40B4-BE49-F238E27FC236}">
                      <a16:creationId xmlns:a16="http://schemas.microsoft.com/office/drawing/2014/main" id="{33D90D69-8764-D24D-8B24-A6D5AC7C18B3}"/>
                    </a:ext>
                  </a:extLst>
                </p14:cNvPr>
                <p14:cNvContentPartPr/>
                <p14:nvPr/>
              </p14:nvContentPartPr>
              <p14:xfrm>
                <a:off x="7672866" y="1628659"/>
                <a:ext cx="120960" cy="183960"/>
              </p14:xfrm>
            </p:contentPart>
          </mc:Choice>
          <mc:Fallback>
            <p:pic>
              <p:nvPicPr>
                <p:cNvPr id="91373" name="Viết tay 91372">
                  <a:extLst>
                    <a:ext uri="{FF2B5EF4-FFF2-40B4-BE49-F238E27FC236}">
                      <a16:creationId xmlns:a16="http://schemas.microsoft.com/office/drawing/2014/main" id="{33D90D69-8764-D24D-8B24-A6D5AC7C18B3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657386" y="1613179"/>
                  <a:ext cx="151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91374" name="Viết tay 91373">
                  <a:extLst>
                    <a:ext uri="{FF2B5EF4-FFF2-40B4-BE49-F238E27FC236}">
                      <a16:creationId xmlns:a16="http://schemas.microsoft.com/office/drawing/2014/main" id="{59AFD56C-856E-DE46-9495-E89EA1BCAF81}"/>
                    </a:ext>
                  </a:extLst>
                </p14:cNvPr>
                <p14:cNvContentPartPr/>
                <p14:nvPr/>
              </p14:nvContentPartPr>
              <p14:xfrm>
                <a:off x="7830186" y="1571059"/>
                <a:ext cx="94680" cy="215640"/>
              </p14:xfrm>
            </p:contentPart>
          </mc:Choice>
          <mc:Fallback>
            <p:pic>
              <p:nvPicPr>
                <p:cNvPr id="91374" name="Viết tay 91373">
                  <a:extLst>
                    <a:ext uri="{FF2B5EF4-FFF2-40B4-BE49-F238E27FC236}">
                      <a16:creationId xmlns:a16="http://schemas.microsoft.com/office/drawing/2014/main" id="{59AFD56C-856E-DE46-9495-E89EA1BCAF8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814706" y="1555579"/>
                  <a:ext cx="1252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91375" name="Viết tay 91374">
                  <a:extLst>
                    <a:ext uri="{FF2B5EF4-FFF2-40B4-BE49-F238E27FC236}">
                      <a16:creationId xmlns:a16="http://schemas.microsoft.com/office/drawing/2014/main" id="{0614340A-3F75-7241-B7EC-E6DA560CC032}"/>
                    </a:ext>
                  </a:extLst>
                </p14:cNvPr>
                <p14:cNvContentPartPr/>
                <p14:nvPr/>
              </p14:nvContentPartPr>
              <p14:xfrm>
                <a:off x="8061306" y="1676179"/>
                <a:ext cx="163080" cy="16200"/>
              </p14:xfrm>
            </p:contentPart>
          </mc:Choice>
          <mc:Fallback>
            <p:pic>
              <p:nvPicPr>
                <p:cNvPr id="91375" name="Viết tay 91374">
                  <a:extLst>
                    <a:ext uri="{FF2B5EF4-FFF2-40B4-BE49-F238E27FC236}">
                      <a16:creationId xmlns:a16="http://schemas.microsoft.com/office/drawing/2014/main" id="{0614340A-3F75-7241-B7EC-E6DA560CC03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045826" y="1660699"/>
                  <a:ext cx="193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91376" name="Viết tay 91375">
                  <a:extLst>
                    <a:ext uri="{FF2B5EF4-FFF2-40B4-BE49-F238E27FC236}">
                      <a16:creationId xmlns:a16="http://schemas.microsoft.com/office/drawing/2014/main" id="{30C89D88-8E57-2F4B-AA38-95C714C0E557}"/>
                    </a:ext>
                  </a:extLst>
                </p14:cNvPr>
                <p14:cNvContentPartPr/>
                <p14:nvPr/>
              </p14:nvContentPartPr>
              <p14:xfrm>
                <a:off x="8134746" y="1618219"/>
                <a:ext cx="37080" cy="136800"/>
              </p14:xfrm>
            </p:contentPart>
          </mc:Choice>
          <mc:Fallback>
            <p:pic>
              <p:nvPicPr>
                <p:cNvPr id="91376" name="Viết tay 91375">
                  <a:extLst>
                    <a:ext uri="{FF2B5EF4-FFF2-40B4-BE49-F238E27FC236}">
                      <a16:creationId xmlns:a16="http://schemas.microsoft.com/office/drawing/2014/main" id="{30C89D88-8E57-2F4B-AA38-95C714C0E55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119266" y="1602739"/>
                  <a:ext cx="67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91377" name="Viết tay 91376">
                  <a:extLst>
                    <a:ext uri="{FF2B5EF4-FFF2-40B4-BE49-F238E27FC236}">
                      <a16:creationId xmlns:a16="http://schemas.microsoft.com/office/drawing/2014/main" id="{425376C3-8E40-E44F-B2E9-0F722012EC60}"/>
                    </a:ext>
                  </a:extLst>
                </p14:cNvPr>
                <p14:cNvContentPartPr/>
                <p14:nvPr/>
              </p14:nvContentPartPr>
              <p14:xfrm>
                <a:off x="8339226" y="1623619"/>
                <a:ext cx="189360" cy="94680"/>
              </p14:xfrm>
            </p:contentPart>
          </mc:Choice>
          <mc:Fallback>
            <p:pic>
              <p:nvPicPr>
                <p:cNvPr id="91377" name="Viết tay 91376">
                  <a:extLst>
                    <a:ext uri="{FF2B5EF4-FFF2-40B4-BE49-F238E27FC236}">
                      <a16:creationId xmlns:a16="http://schemas.microsoft.com/office/drawing/2014/main" id="{425376C3-8E40-E44F-B2E9-0F722012EC60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323746" y="1608198"/>
                  <a:ext cx="219960" cy="125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91378" name="Viết tay 91377">
                  <a:extLst>
                    <a:ext uri="{FF2B5EF4-FFF2-40B4-BE49-F238E27FC236}">
                      <a16:creationId xmlns:a16="http://schemas.microsoft.com/office/drawing/2014/main" id="{BD8B7BA0-E32F-9346-9EC9-726118162764}"/>
                    </a:ext>
                  </a:extLst>
                </p14:cNvPr>
                <p14:cNvContentPartPr/>
                <p14:nvPr/>
              </p14:nvContentPartPr>
              <p14:xfrm>
                <a:off x="8528226" y="1613179"/>
                <a:ext cx="52920" cy="338400"/>
              </p14:xfrm>
            </p:contentPart>
          </mc:Choice>
          <mc:Fallback>
            <p:pic>
              <p:nvPicPr>
                <p:cNvPr id="91378" name="Viết tay 91377">
                  <a:extLst>
                    <a:ext uri="{FF2B5EF4-FFF2-40B4-BE49-F238E27FC236}">
                      <a16:creationId xmlns:a16="http://schemas.microsoft.com/office/drawing/2014/main" id="{BD8B7BA0-E32F-9346-9EC9-726118162764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512640" y="1597715"/>
                  <a:ext cx="83730" cy="368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91379" name="Viết tay 91378">
                  <a:extLst>
                    <a:ext uri="{FF2B5EF4-FFF2-40B4-BE49-F238E27FC236}">
                      <a16:creationId xmlns:a16="http://schemas.microsoft.com/office/drawing/2014/main" id="{A1839E82-59E7-6446-893B-483BD51B3F66}"/>
                    </a:ext>
                  </a:extLst>
                </p14:cNvPr>
                <p14:cNvContentPartPr/>
                <p14:nvPr/>
              </p14:nvContentPartPr>
              <p14:xfrm>
                <a:off x="8549106" y="1613179"/>
                <a:ext cx="105480" cy="94680"/>
              </p14:xfrm>
            </p:contentPart>
          </mc:Choice>
          <mc:Fallback>
            <p:pic>
              <p:nvPicPr>
                <p:cNvPr id="91379" name="Viết tay 91378">
                  <a:extLst>
                    <a:ext uri="{FF2B5EF4-FFF2-40B4-BE49-F238E27FC236}">
                      <a16:creationId xmlns:a16="http://schemas.microsoft.com/office/drawing/2014/main" id="{A1839E82-59E7-6446-893B-483BD51B3F6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533626" y="1597699"/>
                  <a:ext cx="1360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91380" name="Viết tay 91379">
                  <a:extLst>
                    <a:ext uri="{FF2B5EF4-FFF2-40B4-BE49-F238E27FC236}">
                      <a16:creationId xmlns:a16="http://schemas.microsoft.com/office/drawing/2014/main" id="{109C98D2-2A43-534C-8036-FC5796651B2F}"/>
                    </a:ext>
                  </a:extLst>
                </p14:cNvPr>
                <p14:cNvContentPartPr/>
                <p14:nvPr/>
              </p14:nvContentPartPr>
              <p14:xfrm>
                <a:off x="8638386" y="1597339"/>
                <a:ext cx="189360" cy="378360"/>
              </p14:xfrm>
            </p:contentPart>
          </mc:Choice>
          <mc:Fallback>
            <p:pic>
              <p:nvPicPr>
                <p:cNvPr id="91380" name="Viết tay 91379">
                  <a:extLst>
                    <a:ext uri="{FF2B5EF4-FFF2-40B4-BE49-F238E27FC236}">
                      <a16:creationId xmlns:a16="http://schemas.microsoft.com/office/drawing/2014/main" id="{109C98D2-2A43-534C-8036-FC5796651B2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622906" y="1581859"/>
                  <a:ext cx="21996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91381" name="Viết tay 91380">
                  <a:extLst>
                    <a:ext uri="{FF2B5EF4-FFF2-40B4-BE49-F238E27FC236}">
                      <a16:creationId xmlns:a16="http://schemas.microsoft.com/office/drawing/2014/main" id="{4D8C5D24-C855-C34E-9629-7C79BFC87669}"/>
                    </a:ext>
                  </a:extLst>
                </p14:cNvPr>
                <p14:cNvContentPartPr/>
                <p14:nvPr/>
              </p14:nvContentPartPr>
              <p14:xfrm>
                <a:off x="8816946" y="1586899"/>
                <a:ext cx="142200" cy="141480"/>
              </p14:xfrm>
            </p:contentPart>
          </mc:Choice>
          <mc:Fallback>
            <p:pic>
              <p:nvPicPr>
                <p:cNvPr id="91381" name="Viết tay 91380">
                  <a:extLst>
                    <a:ext uri="{FF2B5EF4-FFF2-40B4-BE49-F238E27FC236}">
                      <a16:creationId xmlns:a16="http://schemas.microsoft.com/office/drawing/2014/main" id="{4D8C5D24-C855-C34E-9629-7C79BFC8766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801466" y="1571419"/>
                  <a:ext cx="172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91382" name="Viết tay 91381">
                  <a:extLst>
                    <a:ext uri="{FF2B5EF4-FFF2-40B4-BE49-F238E27FC236}">
                      <a16:creationId xmlns:a16="http://schemas.microsoft.com/office/drawing/2014/main" id="{F1956F75-BE47-874C-A548-3035D9D8FFFB}"/>
                    </a:ext>
                  </a:extLst>
                </p14:cNvPr>
                <p14:cNvContentPartPr/>
                <p14:nvPr/>
              </p14:nvContentPartPr>
              <p14:xfrm>
                <a:off x="8947986" y="1591939"/>
                <a:ext cx="157680" cy="147240"/>
              </p14:xfrm>
            </p:contentPart>
          </mc:Choice>
          <mc:Fallback>
            <p:pic>
              <p:nvPicPr>
                <p:cNvPr id="91382" name="Viết tay 91381">
                  <a:extLst>
                    <a:ext uri="{FF2B5EF4-FFF2-40B4-BE49-F238E27FC236}">
                      <a16:creationId xmlns:a16="http://schemas.microsoft.com/office/drawing/2014/main" id="{F1956F75-BE47-874C-A548-3035D9D8FFFB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932506" y="1576459"/>
                  <a:ext cx="188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91383" name="Viết tay 91382">
                  <a:extLst>
                    <a:ext uri="{FF2B5EF4-FFF2-40B4-BE49-F238E27FC236}">
                      <a16:creationId xmlns:a16="http://schemas.microsoft.com/office/drawing/2014/main" id="{AD74AA83-24D6-DD43-96FA-F431EE527AB0}"/>
                    </a:ext>
                  </a:extLst>
                </p14:cNvPr>
                <p14:cNvContentPartPr/>
                <p14:nvPr/>
              </p14:nvContentPartPr>
              <p14:xfrm>
                <a:off x="9100266" y="1472059"/>
                <a:ext cx="157680" cy="251640"/>
              </p14:xfrm>
            </p:contentPart>
          </mc:Choice>
          <mc:Fallback>
            <p:pic>
              <p:nvPicPr>
                <p:cNvPr id="91383" name="Viết tay 91382">
                  <a:extLst>
                    <a:ext uri="{FF2B5EF4-FFF2-40B4-BE49-F238E27FC236}">
                      <a16:creationId xmlns:a16="http://schemas.microsoft.com/office/drawing/2014/main" id="{AD74AA83-24D6-DD43-96FA-F431EE527AB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084786" y="1456579"/>
                  <a:ext cx="1882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91384" name="Viết tay 91383">
                  <a:extLst>
                    <a:ext uri="{FF2B5EF4-FFF2-40B4-BE49-F238E27FC236}">
                      <a16:creationId xmlns:a16="http://schemas.microsoft.com/office/drawing/2014/main" id="{C91BCA1C-F865-D64E-B199-23984AB0985A}"/>
                    </a:ext>
                  </a:extLst>
                </p14:cNvPr>
                <p14:cNvContentPartPr/>
                <p14:nvPr/>
              </p14:nvContentPartPr>
              <p14:xfrm>
                <a:off x="9268386" y="1591939"/>
                <a:ext cx="210240" cy="136800"/>
              </p14:xfrm>
            </p:contentPart>
          </mc:Choice>
          <mc:Fallback>
            <p:pic>
              <p:nvPicPr>
                <p:cNvPr id="91384" name="Viết tay 91383">
                  <a:extLst>
                    <a:ext uri="{FF2B5EF4-FFF2-40B4-BE49-F238E27FC236}">
                      <a16:creationId xmlns:a16="http://schemas.microsoft.com/office/drawing/2014/main" id="{C91BCA1C-F865-D64E-B199-23984AB0985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252906" y="1576459"/>
                  <a:ext cx="24084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388" name="Nhóm 91387">
            <a:extLst>
              <a:ext uri="{FF2B5EF4-FFF2-40B4-BE49-F238E27FC236}">
                <a16:creationId xmlns:a16="http://schemas.microsoft.com/office/drawing/2014/main" id="{B8602B28-7D28-4744-9E20-31824908104D}"/>
              </a:ext>
            </a:extLst>
          </p:cNvPr>
          <p:cNvGrpSpPr/>
          <p:nvPr/>
        </p:nvGrpSpPr>
        <p:grpSpPr>
          <a:xfrm>
            <a:off x="4849386" y="2321659"/>
            <a:ext cx="241920" cy="120960"/>
            <a:chOff x="4849386" y="2321659"/>
            <a:chExt cx="241920" cy="12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91386" name="Viết tay 91385">
                  <a:extLst>
                    <a:ext uri="{FF2B5EF4-FFF2-40B4-BE49-F238E27FC236}">
                      <a16:creationId xmlns:a16="http://schemas.microsoft.com/office/drawing/2014/main" id="{491E7A3A-0287-564D-9F04-3B844C65F324}"/>
                    </a:ext>
                  </a:extLst>
                </p14:cNvPr>
                <p14:cNvContentPartPr/>
                <p14:nvPr/>
              </p14:nvContentPartPr>
              <p14:xfrm>
                <a:off x="4849386" y="2321659"/>
                <a:ext cx="241920" cy="21240"/>
              </p14:xfrm>
            </p:contentPart>
          </mc:Choice>
          <mc:Fallback>
            <p:pic>
              <p:nvPicPr>
                <p:cNvPr id="91386" name="Viết tay 91385">
                  <a:extLst>
                    <a:ext uri="{FF2B5EF4-FFF2-40B4-BE49-F238E27FC236}">
                      <a16:creationId xmlns:a16="http://schemas.microsoft.com/office/drawing/2014/main" id="{491E7A3A-0287-564D-9F04-3B844C65F324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833883" y="2306179"/>
                  <a:ext cx="272566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91387" name="Viết tay 91386">
                  <a:extLst>
                    <a:ext uri="{FF2B5EF4-FFF2-40B4-BE49-F238E27FC236}">
                      <a16:creationId xmlns:a16="http://schemas.microsoft.com/office/drawing/2014/main" id="{CA1D558C-115D-7840-B1FC-7EB696D95C15}"/>
                    </a:ext>
                  </a:extLst>
                </p14:cNvPr>
                <p14:cNvContentPartPr/>
                <p14:nvPr/>
              </p14:nvContentPartPr>
              <p14:xfrm>
                <a:off x="4852266" y="2426419"/>
                <a:ext cx="201960" cy="16200"/>
              </p14:xfrm>
            </p:contentPart>
          </mc:Choice>
          <mc:Fallback>
            <p:pic>
              <p:nvPicPr>
                <p:cNvPr id="91387" name="Viết tay 91386">
                  <a:extLst>
                    <a:ext uri="{FF2B5EF4-FFF2-40B4-BE49-F238E27FC236}">
                      <a16:creationId xmlns:a16="http://schemas.microsoft.com/office/drawing/2014/main" id="{CA1D558C-115D-7840-B1FC-7EB696D95C15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836786" y="2410587"/>
                  <a:ext cx="232560" cy="474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393" name="Nhóm 91392">
            <a:extLst>
              <a:ext uri="{FF2B5EF4-FFF2-40B4-BE49-F238E27FC236}">
                <a16:creationId xmlns:a16="http://schemas.microsoft.com/office/drawing/2014/main" id="{7256F3BD-4EAD-4A4C-8485-E9F4246AB2D0}"/>
              </a:ext>
            </a:extLst>
          </p:cNvPr>
          <p:cNvGrpSpPr/>
          <p:nvPr/>
        </p:nvGrpSpPr>
        <p:grpSpPr>
          <a:xfrm>
            <a:off x="5379666" y="2174419"/>
            <a:ext cx="257400" cy="299520"/>
            <a:chOff x="5379666" y="2174419"/>
            <a:chExt cx="257400" cy="29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91389" name="Viết tay 91388">
                  <a:extLst>
                    <a:ext uri="{FF2B5EF4-FFF2-40B4-BE49-F238E27FC236}">
                      <a16:creationId xmlns:a16="http://schemas.microsoft.com/office/drawing/2014/main" id="{0B9B711C-6193-824D-991C-E3434578B357}"/>
                    </a:ext>
                  </a:extLst>
                </p14:cNvPr>
                <p14:cNvContentPartPr/>
                <p14:nvPr/>
              </p14:nvContentPartPr>
              <p14:xfrm>
                <a:off x="5421426" y="2174419"/>
                <a:ext cx="131400" cy="299520"/>
              </p14:xfrm>
            </p:contentPart>
          </mc:Choice>
          <mc:Fallback>
            <p:pic>
              <p:nvPicPr>
                <p:cNvPr id="91389" name="Viết tay 91388">
                  <a:extLst>
                    <a:ext uri="{FF2B5EF4-FFF2-40B4-BE49-F238E27FC236}">
                      <a16:creationId xmlns:a16="http://schemas.microsoft.com/office/drawing/2014/main" id="{0B9B711C-6193-824D-991C-E3434578B357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405946" y="2158939"/>
                  <a:ext cx="1620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91390" name="Viết tay 91389">
                  <a:extLst>
                    <a:ext uri="{FF2B5EF4-FFF2-40B4-BE49-F238E27FC236}">
                      <a16:creationId xmlns:a16="http://schemas.microsoft.com/office/drawing/2014/main" id="{F55F68DB-96B5-4C41-B158-6608EAC26609}"/>
                    </a:ext>
                  </a:extLst>
                </p14:cNvPr>
                <p14:cNvContentPartPr/>
                <p14:nvPr/>
              </p14:nvContentPartPr>
              <p14:xfrm>
                <a:off x="5379666" y="2284939"/>
                <a:ext cx="257400" cy="52920"/>
              </p14:xfrm>
            </p:contentPart>
          </mc:Choice>
          <mc:Fallback>
            <p:pic>
              <p:nvPicPr>
                <p:cNvPr id="91390" name="Viết tay 91389">
                  <a:extLst>
                    <a:ext uri="{FF2B5EF4-FFF2-40B4-BE49-F238E27FC236}">
                      <a16:creationId xmlns:a16="http://schemas.microsoft.com/office/drawing/2014/main" id="{F55F68DB-96B5-4C41-B158-6608EAC26609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364186" y="2269459"/>
                  <a:ext cx="288000" cy="8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5">
            <p14:nvContentPartPr>
              <p14:cNvPr id="91391" name="Viết tay 91390">
                <a:extLst>
                  <a:ext uri="{FF2B5EF4-FFF2-40B4-BE49-F238E27FC236}">
                    <a16:creationId xmlns:a16="http://schemas.microsoft.com/office/drawing/2014/main" id="{AFDA5DA1-6A19-C846-9768-9F582A269A80}"/>
                  </a:ext>
                </a:extLst>
              </p14:cNvPr>
              <p14:cNvContentPartPr/>
              <p14:nvPr/>
            </p14:nvContentPartPr>
            <p14:xfrm>
              <a:off x="6083466" y="2295379"/>
              <a:ext cx="230760" cy="16200"/>
            </p14:xfrm>
          </p:contentPart>
        </mc:Choice>
        <mc:Fallback>
          <p:pic>
            <p:nvPicPr>
              <p:cNvPr id="91391" name="Viết tay 91390">
                <a:extLst>
                  <a:ext uri="{FF2B5EF4-FFF2-40B4-BE49-F238E27FC236}">
                    <a16:creationId xmlns:a16="http://schemas.microsoft.com/office/drawing/2014/main" id="{AFDA5DA1-6A19-C846-9768-9F582A269A80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6067986" y="2279899"/>
                <a:ext cx="261360" cy="4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1398" name="Nhóm 91397">
            <a:extLst>
              <a:ext uri="{FF2B5EF4-FFF2-40B4-BE49-F238E27FC236}">
                <a16:creationId xmlns:a16="http://schemas.microsoft.com/office/drawing/2014/main" id="{5A2EF77B-2001-284F-A3E0-6BEB1CF4A14D}"/>
              </a:ext>
            </a:extLst>
          </p:cNvPr>
          <p:cNvGrpSpPr/>
          <p:nvPr/>
        </p:nvGrpSpPr>
        <p:grpSpPr>
          <a:xfrm>
            <a:off x="6476226" y="2116819"/>
            <a:ext cx="682560" cy="325440"/>
            <a:chOff x="6476226" y="2116819"/>
            <a:chExt cx="682560" cy="32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91392" name="Viết tay 91391">
                  <a:extLst>
                    <a:ext uri="{FF2B5EF4-FFF2-40B4-BE49-F238E27FC236}">
                      <a16:creationId xmlns:a16="http://schemas.microsoft.com/office/drawing/2014/main" id="{BB0B0F1F-193F-9340-9290-3EF89B828C6E}"/>
                    </a:ext>
                  </a:extLst>
                </p14:cNvPr>
                <p14:cNvContentPartPr/>
                <p14:nvPr/>
              </p14:nvContentPartPr>
              <p14:xfrm>
                <a:off x="6476226" y="2175139"/>
                <a:ext cx="294120" cy="235800"/>
              </p14:xfrm>
            </p:contentPart>
          </mc:Choice>
          <mc:Fallback>
            <p:pic>
              <p:nvPicPr>
                <p:cNvPr id="91392" name="Viết tay 91391">
                  <a:extLst>
                    <a:ext uri="{FF2B5EF4-FFF2-40B4-BE49-F238E27FC236}">
                      <a16:creationId xmlns:a16="http://schemas.microsoft.com/office/drawing/2014/main" id="{BB0B0F1F-193F-9340-9290-3EF89B828C6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460746" y="2159659"/>
                  <a:ext cx="3247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91394" name="Viết tay 91393">
                  <a:extLst>
                    <a:ext uri="{FF2B5EF4-FFF2-40B4-BE49-F238E27FC236}">
                      <a16:creationId xmlns:a16="http://schemas.microsoft.com/office/drawing/2014/main" id="{0A2C8219-2C2B-EF47-887D-A5A1FEB1CF20}"/>
                    </a:ext>
                  </a:extLst>
                </p14:cNvPr>
                <p14:cNvContentPartPr/>
                <p14:nvPr/>
              </p14:nvContentPartPr>
              <p14:xfrm>
                <a:off x="6570906" y="2352979"/>
                <a:ext cx="42480" cy="16200"/>
              </p14:xfrm>
            </p:contentPart>
          </mc:Choice>
          <mc:Fallback>
            <p:pic>
              <p:nvPicPr>
                <p:cNvPr id="91394" name="Viết tay 91393">
                  <a:extLst>
                    <a:ext uri="{FF2B5EF4-FFF2-40B4-BE49-F238E27FC236}">
                      <a16:creationId xmlns:a16="http://schemas.microsoft.com/office/drawing/2014/main" id="{0A2C8219-2C2B-EF47-887D-A5A1FEB1CF20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555426" y="2337147"/>
                  <a:ext cx="73080" cy="47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91395" name="Viết tay 91394">
                  <a:extLst>
                    <a:ext uri="{FF2B5EF4-FFF2-40B4-BE49-F238E27FC236}">
                      <a16:creationId xmlns:a16="http://schemas.microsoft.com/office/drawing/2014/main" id="{8207BC84-3356-CF45-8676-25D5A119A1A0}"/>
                    </a:ext>
                  </a:extLst>
                </p14:cNvPr>
                <p14:cNvContentPartPr/>
                <p14:nvPr/>
              </p14:nvContentPartPr>
              <p14:xfrm>
                <a:off x="6539946" y="2174419"/>
                <a:ext cx="194040" cy="267840"/>
              </p14:xfrm>
            </p:contentPart>
          </mc:Choice>
          <mc:Fallback>
            <p:pic>
              <p:nvPicPr>
                <p:cNvPr id="91395" name="Viết tay 91394">
                  <a:extLst>
                    <a:ext uri="{FF2B5EF4-FFF2-40B4-BE49-F238E27FC236}">
                      <a16:creationId xmlns:a16="http://schemas.microsoft.com/office/drawing/2014/main" id="{8207BC84-3356-CF45-8676-25D5A119A1A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524466" y="2158939"/>
                  <a:ext cx="2246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91396" name="Viết tay 91395">
                  <a:extLst>
                    <a:ext uri="{FF2B5EF4-FFF2-40B4-BE49-F238E27FC236}">
                      <a16:creationId xmlns:a16="http://schemas.microsoft.com/office/drawing/2014/main" id="{1E958832-D942-9047-9ACE-443D9F503D2F}"/>
                    </a:ext>
                  </a:extLst>
                </p14:cNvPr>
                <p14:cNvContentPartPr/>
                <p14:nvPr/>
              </p14:nvContentPartPr>
              <p14:xfrm>
                <a:off x="6833706" y="2116819"/>
                <a:ext cx="225360" cy="289080"/>
              </p14:xfrm>
            </p:contentPart>
          </mc:Choice>
          <mc:Fallback>
            <p:pic>
              <p:nvPicPr>
                <p:cNvPr id="91396" name="Viết tay 91395">
                  <a:extLst>
                    <a:ext uri="{FF2B5EF4-FFF2-40B4-BE49-F238E27FC236}">
                      <a16:creationId xmlns:a16="http://schemas.microsoft.com/office/drawing/2014/main" id="{1E958832-D942-9047-9ACE-443D9F503D2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818226" y="2101320"/>
                  <a:ext cx="255960" cy="319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91397" name="Viết tay 91396">
                  <a:extLst>
                    <a:ext uri="{FF2B5EF4-FFF2-40B4-BE49-F238E27FC236}">
                      <a16:creationId xmlns:a16="http://schemas.microsoft.com/office/drawing/2014/main" id="{AF84218F-9447-CB43-A675-76B8606D5F4B}"/>
                    </a:ext>
                  </a:extLst>
                </p14:cNvPr>
                <p14:cNvContentPartPr/>
                <p14:nvPr/>
              </p14:nvContentPartPr>
              <p14:xfrm>
                <a:off x="6791226" y="2247859"/>
                <a:ext cx="367560" cy="52920"/>
              </p14:xfrm>
            </p:contentPart>
          </mc:Choice>
          <mc:Fallback>
            <p:pic>
              <p:nvPicPr>
                <p:cNvPr id="91397" name="Viết tay 91396">
                  <a:extLst>
                    <a:ext uri="{FF2B5EF4-FFF2-40B4-BE49-F238E27FC236}">
                      <a16:creationId xmlns:a16="http://schemas.microsoft.com/office/drawing/2014/main" id="{AF84218F-9447-CB43-A675-76B8606D5F4B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775761" y="2232379"/>
                  <a:ext cx="39813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406" name="Nhóm 91405">
            <a:extLst>
              <a:ext uri="{FF2B5EF4-FFF2-40B4-BE49-F238E27FC236}">
                <a16:creationId xmlns:a16="http://schemas.microsoft.com/office/drawing/2014/main" id="{D4EDD029-99FB-F849-8199-4D93D6A682E8}"/>
              </a:ext>
            </a:extLst>
          </p:cNvPr>
          <p:cNvGrpSpPr/>
          <p:nvPr/>
        </p:nvGrpSpPr>
        <p:grpSpPr>
          <a:xfrm>
            <a:off x="7667466" y="2080099"/>
            <a:ext cx="236520" cy="236520"/>
            <a:chOff x="7667466" y="2080099"/>
            <a:chExt cx="236520" cy="23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91399" name="Viết tay 91398">
                  <a:extLst>
                    <a:ext uri="{FF2B5EF4-FFF2-40B4-BE49-F238E27FC236}">
                      <a16:creationId xmlns:a16="http://schemas.microsoft.com/office/drawing/2014/main" id="{B555BA54-E4A7-8443-9290-4EF79F2AB08D}"/>
                    </a:ext>
                  </a:extLst>
                </p14:cNvPr>
                <p14:cNvContentPartPr/>
                <p14:nvPr/>
              </p14:nvContentPartPr>
              <p14:xfrm>
                <a:off x="7667466" y="2163979"/>
                <a:ext cx="236520" cy="16200"/>
              </p14:xfrm>
            </p:contentPart>
          </mc:Choice>
          <mc:Fallback>
            <p:pic>
              <p:nvPicPr>
                <p:cNvPr id="91399" name="Viết tay 91398">
                  <a:extLst>
                    <a:ext uri="{FF2B5EF4-FFF2-40B4-BE49-F238E27FC236}">
                      <a16:creationId xmlns:a16="http://schemas.microsoft.com/office/drawing/2014/main" id="{B555BA54-E4A7-8443-9290-4EF79F2AB08D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651986" y="2148147"/>
                  <a:ext cx="267120" cy="47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91400" name="Viết tay 91399">
                  <a:extLst>
                    <a:ext uri="{FF2B5EF4-FFF2-40B4-BE49-F238E27FC236}">
                      <a16:creationId xmlns:a16="http://schemas.microsoft.com/office/drawing/2014/main" id="{1FD4F31C-BDC1-794C-80AE-BAFBA56BCA59}"/>
                    </a:ext>
                  </a:extLst>
                </p14:cNvPr>
                <p14:cNvContentPartPr/>
                <p14:nvPr/>
              </p14:nvContentPartPr>
              <p14:xfrm>
                <a:off x="7751706" y="2080099"/>
                <a:ext cx="79200" cy="236520"/>
              </p14:xfrm>
            </p:contentPart>
          </mc:Choice>
          <mc:Fallback>
            <p:pic>
              <p:nvPicPr>
                <p:cNvPr id="91400" name="Viết tay 91399">
                  <a:extLst>
                    <a:ext uri="{FF2B5EF4-FFF2-40B4-BE49-F238E27FC236}">
                      <a16:creationId xmlns:a16="http://schemas.microsoft.com/office/drawing/2014/main" id="{1FD4F31C-BDC1-794C-80AE-BAFBA56BCA5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736226" y="2064595"/>
                  <a:ext cx="109800" cy="26716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405" name="Nhóm 91404">
            <a:extLst>
              <a:ext uri="{FF2B5EF4-FFF2-40B4-BE49-F238E27FC236}">
                <a16:creationId xmlns:a16="http://schemas.microsoft.com/office/drawing/2014/main" id="{8839C32C-B941-9141-A5B2-A47B3CFBF9AC}"/>
              </a:ext>
            </a:extLst>
          </p:cNvPr>
          <p:cNvGrpSpPr/>
          <p:nvPr/>
        </p:nvGrpSpPr>
        <p:grpSpPr>
          <a:xfrm>
            <a:off x="8297466" y="2053819"/>
            <a:ext cx="540720" cy="247320"/>
            <a:chOff x="8297466" y="2053819"/>
            <a:chExt cx="540720" cy="24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91401" name="Viết tay 91400">
                  <a:extLst>
                    <a:ext uri="{FF2B5EF4-FFF2-40B4-BE49-F238E27FC236}">
                      <a16:creationId xmlns:a16="http://schemas.microsoft.com/office/drawing/2014/main" id="{3D69683D-A914-2149-83CA-84357D760426}"/>
                    </a:ext>
                  </a:extLst>
                </p14:cNvPr>
                <p14:cNvContentPartPr/>
                <p14:nvPr/>
              </p14:nvContentPartPr>
              <p14:xfrm>
                <a:off x="8297466" y="2069659"/>
                <a:ext cx="226080" cy="47520"/>
              </p14:xfrm>
            </p:contentPart>
          </mc:Choice>
          <mc:Fallback>
            <p:pic>
              <p:nvPicPr>
                <p:cNvPr id="91401" name="Viết tay 91400">
                  <a:extLst>
                    <a:ext uri="{FF2B5EF4-FFF2-40B4-BE49-F238E27FC236}">
                      <a16:creationId xmlns:a16="http://schemas.microsoft.com/office/drawing/2014/main" id="{3D69683D-A914-2149-83CA-84357D76042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281986" y="2054295"/>
                  <a:ext cx="256680" cy="778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91402" name="Viết tay 91401">
                  <a:extLst>
                    <a:ext uri="{FF2B5EF4-FFF2-40B4-BE49-F238E27FC236}">
                      <a16:creationId xmlns:a16="http://schemas.microsoft.com/office/drawing/2014/main" id="{9BA62654-9A1F-5F44-8B93-6BE65711D8B5}"/>
                    </a:ext>
                  </a:extLst>
                </p14:cNvPr>
                <p14:cNvContentPartPr/>
                <p14:nvPr/>
              </p14:nvContentPartPr>
              <p14:xfrm>
                <a:off x="8350026" y="2132659"/>
                <a:ext cx="163080" cy="147240"/>
              </p14:xfrm>
            </p:contentPart>
          </mc:Choice>
          <mc:Fallback>
            <p:pic>
              <p:nvPicPr>
                <p:cNvPr id="91402" name="Viết tay 91401">
                  <a:extLst>
                    <a:ext uri="{FF2B5EF4-FFF2-40B4-BE49-F238E27FC236}">
                      <a16:creationId xmlns:a16="http://schemas.microsoft.com/office/drawing/2014/main" id="{9BA62654-9A1F-5F44-8B93-6BE65711D8B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334546" y="2117179"/>
                  <a:ext cx="1936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91403" name="Viết tay 91402">
                  <a:extLst>
                    <a:ext uri="{FF2B5EF4-FFF2-40B4-BE49-F238E27FC236}">
                      <a16:creationId xmlns:a16="http://schemas.microsoft.com/office/drawing/2014/main" id="{D22FE0BD-9BEE-DE4C-BEC3-11D9AC3D67D9}"/>
                    </a:ext>
                  </a:extLst>
                </p14:cNvPr>
                <p14:cNvContentPartPr/>
                <p14:nvPr/>
              </p14:nvContentPartPr>
              <p14:xfrm>
                <a:off x="8438946" y="2195659"/>
                <a:ext cx="100080" cy="105480"/>
              </p14:xfrm>
            </p:contentPart>
          </mc:Choice>
          <mc:Fallback>
            <p:pic>
              <p:nvPicPr>
                <p:cNvPr id="91403" name="Viết tay 91402">
                  <a:extLst>
                    <a:ext uri="{FF2B5EF4-FFF2-40B4-BE49-F238E27FC236}">
                      <a16:creationId xmlns:a16="http://schemas.microsoft.com/office/drawing/2014/main" id="{D22FE0BD-9BEE-DE4C-BEC3-11D9AC3D67D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423466" y="2180179"/>
                  <a:ext cx="1306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91404" name="Viết tay 91403">
                  <a:extLst>
                    <a:ext uri="{FF2B5EF4-FFF2-40B4-BE49-F238E27FC236}">
                      <a16:creationId xmlns:a16="http://schemas.microsoft.com/office/drawing/2014/main" id="{8E7CFF2F-14A2-8844-8EB1-7087FDEF74A5}"/>
                    </a:ext>
                  </a:extLst>
                </p14:cNvPr>
                <p14:cNvContentPartPr/>
                <p14:nvPr/>
              </p14:nvContentPartPr>
              <p14:xfrm>
                <a:off x="8654226" y="2053819"/>
                <a:ext cx="183960" cy="168120"/>
              </p14:xfrm>
            </p:contentPart>
          </mc:Choice>
          <mc:Fallback>
            <p:pic>
              <p:nvPicPr>
                <p:cNvPr id="91404" name="Viết tay 91403">
                  <a:extLst>
                    <a:ext uri="{FF2B5EF4-FFF2-40B4-BE49-F238E27FC236}">
                      <a16:creationId xmlns:a16="http://schemas.microsoft.com/office/drawing/2014/main" id="{8E7CFF2F-14A2-8844-8EB1-7087FDEF74A5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638746" y="2038339"/>
                  <a:ext cx="21456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413" name="Nhóm 91412">
            <a:extLst>
              <a:ext uri="{FF2B5EF4-FFF2-40B4-BE49-F238E27FC236}">
                <a16:creationId xmlns:a16="http://schemas.microsoft.com/office/drawing/2014/main" id="{96F5F146-9AFA-0649-A3D9-D494F8794AC3}"/>
              </a:ext>
            </a:extLst>
          </p:cNvPr>
          <p:cNvGrpSpPr/>
          <p:nvPr/>
        </p:nvGrpSpPr>
        <p:grpSpPr>
          <a:xfrm>
            <a:off x="4907346" y="2615419"/>
            <a:ext cx="168120" cy="63360"/>
            <a:chOff x="4907346" y="2615419"/>
            <a:chExt cx="168120" cy="6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91407" name="Viết tay 91406">
                  <a:extLst>
                    <a:ext uri="{FF2B5EF4-FFF2-40B4-BE49-F238E27FC236}">
                      <a16:creationId xmlns:a16="http://schemas.microsoft.com/office/drawing/2014/main" id="{D35C67CA-6F4A-5E4E-A6E4-E16C534E25F7}"/>
                    </a:ext>
                  </a:extLst>
                </p14:cNvPr>
                <p14:cNvContentPartPr/>
                <p14:nvPr/>
              </p14:nvContentPartPr>
              <p14:xfrm>
                <a:off x="4907346" y="2615419"/>
                <a:ext cx="168120" cy="26640"/>
              </p14:xfrm>
            </p:contentPart>
          </mc:Choice>
          <mc:Fallback>
            <p:pic>
              <p:nvPicPr>
                <p:cNvPr id="91407" name="Viết tay 91406">
                  <a:extLst>
                    <a:ext uri="{FF2B5EF4-FFF2-40B4-BE49-F238E27FC236}">
                      <a16:creationId xmlns:a16="http://schemas.microsoft.com/office/drawing/2014/main" id="{D35C67CA-6F4A-5E4E-A6E4-E16C534E25F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891899" y="2599939"/>
                  <a:ext cx="198655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91408" name="Viết tay 91407">
                  <a:extLst>
                    <a:ext uri="{FF2B5EF4-FFF2-40B4-BE49-F238E27FC236}">
                      <a16:creationId xmlns:a16="http://schemas.microsoft.com/office/drawing/2014/main" id="{BF7069E5-ECD6-2B41-9E58-37FF5E4E863E}"/>
                    </a:ext>
                  </a:extLst>
                </p14:cNvPr>
                <p14:cNvContentPartPr/>
                <p14:nvPr/>
              </p14:nvContentPartPr>
              <p14:xfrm>
                <a:off x="4928226" y="2667979"/>
                <a:ext cx="110520" cy="10800"/>
              </p14:xfrm>
            </p:contentPart>
          </mc:Choice>
          <mc:Fallback>
            <p:pic>
              <p:nvPicPr>
                <p:cNvPr id="91408" name="Viết tay 91407">
                  <a:extLst>
                    <a:ext uri="{FF2B5EF4-FFF2-40B4-BE49-F238E27FC236}">
                      <a16:creationId xmlns:a16="http://schemas.microsoft.com/office/drawing/2014/main" id="{BF7069E5-ECD6-2B41-9E58-37FF5E4E863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912796" y="2652499"/>
                  <a:ext cx="141021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412" name="Nhóm 91411">
            <a:extLst>
              <a:ext uri="{FF2B5EF4-FFF2-40B4-BE49-F238E27FC236}">
                <a16:creationId xmlns:a16="http://schemas.microsoft.com/office/drawing/2014/main" id="{17BCF20E-036C-F745-AE48-6933FA13A0A5}"/>
              </a:ext>
            </a:extLst>
          </p:cNvPr>
          <p:cNvGrpSpPr/>
          <p:nvPr/>
        </p:nvGrpSpPr>
        <p:grpSpPr>
          <a:xfrm>
            <a:off x="5463546" y="2489419"/>
            <a:ext cx="445680" cy="215640"/>
            <a:chOff x="5463546" y="2489419"/>
            <a:chExt cx="445680" cy="21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91409" name="Viết tay 91408">
                  <a:extLst>
                    <a:ext uri="{FF2B5EF4-FFF2-40B4-BE49-F238E27FC236}">
                      <a16:creationId xmlns:a16="http://schemas.microsoft.com/office/drawing/2014/main" id="{4C19E27E-0BD0-774F-A5F9-9B5BCBE28EF3}"/>
                    </a:ext>
                  </a:extLst>
                </p14:cNvPr>
                <p14:cNvContentPartPr/>
                <p14:nvPr/>
              </p14:nvContentPartPr>
              <p14:xfrm>
                <a:off x="5463546" y="2489419"/>
                <a:ext cx="163080" cy="173520"/>
              </p14:xfrm>
            </p:contentPart>
          </mc:Choice>
          <mc:Fallback>
            <p:pic>
              <p:nvPicPr>
                <p:cNvPr id="91409" name="Viết tay 91408">
                  <a:extLst>
                    <a:ext uri="{FF2B5EF4-FFF2-40B4-BE49-F238E27FC236}">
                      <a16:creationId xmlns:a16="http://schemas.microsoft.com/office/drawing/2014/main" id="{4C19E27E-0BD0-774F-A5F9-9B5BCBE28EF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448066" y="2473939"/>
                  <a:ext cx="193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91410" name="Viết tay 91409">
                  <a:extLst>
                    <a:ext uri="{FF2B5EF4-FFF2-40B4-BE49-F238E27FC236}">
                      <a16:creationId xmlns:a16="http://schemas.microsoft.com/office/drawing/2014/main" id="{14D0BACA-9381-1C4E-A44A-91530EB34930}"/>
                    </a:ext>
                  </a:extLst>
                </p14:cNvPr>
                <p14:cNvContentPartPr/>
                <p14:nvPr/>
              </p14:nvContentPartPr>
              <p14:xfrm>
                <a:off x="5536986" y="2604979"/>
                <a:ext cx="115920" cy="100080"/>
              </p14:xfrm>
            </p:contentPart>
          </mc:Choice>
          <mc:Fallback>
            <p:pic>
              <p:nvPicPr>
                <p:cNvPr id="91410" name="Viết tay 91409">
                  <a:extLst>
                    <a:ext uri="{FF2B5EF4-FFF2-40B4-BE49-F238E27FC236}">
                      <a16:creationId xmlns:a16="http://schemas.microsoft.com/office/drawing/2014/main" id="{14D0BACA-9381-1C4E-A44A-91530EB3493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521506" y="2589499"/>
                  <a:ext cx="146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91411" name="Viết tay 91410">
                  <a:extLst>
                    <a:ext uri="{FF2B5EF4-FFF2-40B4-BE49-F238E27FC236}">
                      <a16:creationId xmlns:a16="http://schemas.microsoft.com/office/drawing/2014/main" id="{906DFA38-5720-E64D-B342-54E9372E2D30}"/>
                    </a:ext>
                  </a:extLst>
                </p14:cNvPr>
                <p14:cNvContentPartPr/>
                <p14:nvPr/>
              </p14:nvContentPartPr>
              <p14:xfrm>
                <a:off x="5710146" y="2536579"/>
                <a:ext cx="199080" cy="131400"/>
              </p14:xfrm>
            </p:contentPart>
          </mc:Choice>
          <mc:Fallback>
            <p:pic>
              <p:nvPicPr>
                <p:cNvPr id="91411" name="Viết tay 91410">
                  <a:extLst>
                    <a:ext uri="{FF2B5EF4-FFF2-40B4-BE49-F238E27FC236}">
                      <a16:creationId xmlns:a16="http://schemas.microsoft.com/office/drawing/2014/main" id="{906DFA38-5720-E64D-B342-54E9372E2D30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694666" y="2521099"/>
                  <a:ext cx="229680" cy="16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530777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4D028E-AF15-4973-B92C-0C8989584DAC}" type="slidenum">
              <a:rPr lang="en-US"/>
              <a:pPr/>
              <a:t>65</a:t>
            </a:fld>
            <a:endParaRPr lang="en-US"/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91" y="2598567"/>
            <a:ext cx="7239000" cy="402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Nhóm 19">
            <a:extLst>
              <a:ext uri="{FF2B5EF4-FFF2-40B4-BE49-F238E27FC236}">
                <a16:creationId xmlns:a16="http://schemas.microsoft.com/office/drawing/2014/main" id="{3B66ACA0-7D9E-B349-B926-79ED6A55A456}"/>
              </a:ext>
            </a:extLst>
          </p:cNvPr>
          <p:cNvGrpSpPr/>
          <p:nvPr/>
        </p:nvGrpSpPr>
        <p:grpSpPr>
          <a:xfrm>
            <a:off x="433266" y="133219"/>
            <a:ext cx="1076040" cy="409680"/>
            <a:chOff x="433266" y="133219"/>
            <a:chExt cx="1076040" cy="40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9" name="Viết tay 8">
                  <a:extLst>
                    <a:ext uri="{FF2B5EF4-FFF2-40B4-BE49-F238E27FC236}">
                      <a16:creationId xmlns:a16="http://schemas.microsoft.com/office/drawing/2014/main" id="{A0611C6C-0A4B-7B43-B982-C914ED71FE9D}"/>
                    </a:ext>
                  </a:extLst>
                </p14:cNvPr>
                <p14:cNvContentPartPr/>
                <p14:nvPr/>
              </p14:nvContentPartPr>
              <p14:xfrm>
                <a:off x="433266" y="222499"/>
                <a:ext cx="189360" cy="136080"/>
              </p14:xfrm>
            </p:contentPart>
          </mc:Choice>
          <mc:Fallback>
            <p:pic>
              <p:nvPicPr>
                <p:cNvPr id="9" name="Viết tay 8">
                  <a:extLst>
                    <a:ext uri="{FF2B5EF4-FFF2-40B4-BE49-F238E27FC236}">
                      <a16:creationId xmlns:a16="http://schemas.microsoft.com/office/drawing/2014/main" id="{A0611C6C-0A4B-7B43-B982-C914ED71FE9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7786" y="207019"/>
                  <a:ext cx="2199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Viết tay 9">
                  <a:extLst>
                    <a:ext uri="{FF2B5EF4-FFF2-40B4-BE49-F238E27FC236}">
                      <a16:creationId xmlns:a16="http://schemas.microsoft.com/office/drawing/2014/main" id="{517BBB3A-B0C5-6243-A49E-558EB4A17DC0}"/>
                    </a:ext>
                  </a:extLst>
                </p14:cNvPr>
                <p14:cNvContentPartPr/>
                <p14:nvPr/>
              </p14:nvContentPartPr>
              <p14:xfrm>
                <a:off x="617226" y="274699"/>
                <a:ext cx="68760" cy="136800"/>
              </p14:xfrm>
            </p:contentPart>
          </mc:Choice>
          <mc:Fallback>
            <p:pic>
              <p:nvPicPr>
                <p:cNvPr id="10" name="Viết tay 9">
                  <a:extLst>
                    <a:ext uri="{FF2B5EF4-FFF2-40B4-BE49-F238E27FC236}">
                      <a16:creationId xmlns:a16="http://schemas.microsoft.com/office/drawing/2014/main" id="{517BBB3A-B0C5-6243-A49E-558EB4A17D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1746" y="259219"/>
                  <a:ext cx="99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Viết tay 10">
                  <a:extLst>
                    <a:ext uri="{FF2B5EF4-FFF2-40B4-BE49-F238E27FC236}">
                      <a16:creationId xmlns:a16="http://schemas.microsoft.com/office/drawing/2014/main" id="{E1DE06C2-BAFB-224F-B7A0-48BCD665E930}"/>
                    </a:ext>
                  </a:extLst>
                </p14:cNvPr>
                <p14:cNvContentPartPr/>
                <p14:nvPr/>
              </p14:nvContentPartPr>
              <p14:xfrm>
                <a:off x="795426" y="311419"/>
                <a:ext cx="47520" cy="31680"/>
              </p14:xfrm>
            </p:contentPart>
          </mc:Choice>
          <mc:Fallback>
            <p:pic>
              <p:nvPicPr>
                <p:cNvPr id="11" name="Viết tay 10">
                  <a:extLst>
                    <a:ext uri="{FF2B5EF4-FFF2-40B4-BE49-F238E27FC236}">
                      <a16:creationId xmlns:a16="http://schemas.microsoft.com/office/drawing/2014/main" id="{E1DE06C2-BAFB-224F-B7A0-48BCD665E93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9946" y="295939"/>
                  <a:ext cx="781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Viết tay 11">
                  <a:extLst>
                    <a:ext uri="{FF2B5EF4-FFF2-40B4-BE49-F238E27FC236}">
                      <a16:creationId xmlns:a16="http://schemas.microsoft.com/office/drawing/2014/main" id="{7CC361B2-501F-6845-B778-970792E3B9CF}"/>
                    </a:ext>
                  </a:extLst>
                </p14:cNvPr>
                <p14:cNvContentPartPr/>
                <p14:nvPr/>
              </p14:nvContentPartPr>
              <p14:xfrm>
                <a:off x="795426" y="363979"/>
                <a:ext cx="68760" cy="42480"/>
              </p14:xfrm>
            </p:contentPart>
          </mc:Choice>
          <mc:Fallback>
            <p:pic>
              <p:nvPicPr>
                <p:cNvPr id="12" name="Viết tay 11">
                  <a:extLst>
                    <a:ext uri="{FF2B5EF4-FFF2-40B4-BE49-F238E27FC236}">
                      <a16:creationId xmlns:a16="http://schemas.microsoft.com/office/drawing/2014/main" id="{7CC361B2-501F-6845-B778-970792E3B9C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9865" y="348367"/>
                  <a:ext cx="99521" cy="73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Viết tay 12">
                  <a:extLst>
                    <a:ext uri="{FF2B5EF4-FFF2-40B4-BE49-F238E27FC236}">
                      <a16:creationId xmlns:a16="http://schemas.microsoft.com/office/drawing/2014/main" id="{CFAF301C-1E5A-784F-8823-C9F8DB016A06}"/>
                    </a:ext>
                  </a:extLst>
                </p14:cNvPr>
                <p14:cNvContentPartPr/>
                <p14:nvPr/>
              </p14:nvContentPartPr>
              <p14:xfrm>
                <a:off x="984426" y="174979"/>
                <a:ext cx="105480" cy="252360"/>
              </p14:xfrm>
            </p:contentPart>
          </mc:Choice>
          <mc:Fallback>
            <p:pic>
              <p:nvPicPr>
                <p:cNvPr id="13" name="Viết tay 12">
                  <a:extLst>
                    <a:ext uri="{FF2B5EF4-FFF2-40B4-BE49-F238E27FC236}">
                      <a16:creationId xmlns:a16="http://schemas.microsoft.com/office/drawing/2014/main" id="{CFAF301C-1E5A-784F-8823-C9F8DB016A0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8893" y="159499"/>
                  <a:ext cx="136185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Viết tay 13">
                  <a:extLst>
                    <a:ext uri="{FF2B5EF4-FFF2-40B4-BE49-F238E27FC236}">
                      <a16:creationId xmlns:a16="http://schemas.microsoft.com/office/drawing/2014/main" id="{E6670708-8B12-C247-A414-74C2F92B3F45}"/>
                    </a:ext>
                  </a:extLst>
                </p14:cNvPr>
                <p14:cNvContentPartPr/>
                <p14:nvPr/>
              </p14:nvContentPartPr>
              <p14:xfrm>
                <a:off x="1115466" y="211699"/>
                <a:ext cx="79200" cy="157680"/>
              </p14:xfrm>
            </p:contentPart>
          </mc:Choice>
          <mc:Fallback>
            <p:pic>
              <p:nvPicPr>
                <p:cNvPr id="14" name="Viết tay 13">
                  <a:extLst>
                    <a:ext uri="{FF2B5EF4-FFF2-40B4-BE49-F238E27FC236}">
                      <a16:creationId xmlns:a16="http://schemas.microsoft.com/office/drawing/2014/main" id="{E6670708-8B12-C247-A414-74C2F92B3F4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99986" y="196219"/>
                  <a:ext cx="1098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Viết tay 14">
                  <a:extLst>
                    <a:ext uri="{FF2B5EF4-FFF2-40B4-BE49-F238E27FC236}">
                      <a16:creationId xmlns:a16="http://schemas.microsoft.com/office/drawing/2014/main" id="{83355054-D946-E442-8B7D-AED8CC40A1DB}"/>
                    </a:ext>
                  </a:extLst>
                </p14:cNvPr>
                <p14:cNvContentPartPr/>
                <p14:nvPr/>
              </p14:nvContentPartPr>
              <p14:xfrm>
                <a:off x="1136706" y="133219"/>
                <a:ext cx="63360" cy="110520"/>
              </p14:xfrm>
            </p:contentPart>
          </mc:Choice>
          <mc:Fallback>
            <p:pic>
              <p:nvPicPr>
                <p:cNvPr id="15" name="Viết tay 14">
                  <a:extLst>
                    <a:ext uri="{FF2B5EF4-FFF2-40B4-BE49-F238E27FC236}">
                      <a16:creationId xmlns:a16="http://schemas.microsoft.com/office/drawing/2014/main" id="{83355054-D946-E442-8B7D-AED8CC40A1D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21226" y="117739"/>
                  <a:ext cx="93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Viết tay 16">
                  <a:extLst>
                    <a:ext uri="{FF2B5EF4-FFF2-40B4-BE49-F238E27FC236}">
                      <a16:creationId xmlns:a16="http://schemas.microsoft.com/office/drawing/2014/main" id="{B7E5B7F8-DC4D-D347-AE37-349424872000}"/>
                    </a:ext>
                  </a:extLst>
                </p14:cNvPr>
                <p14:cNvContentPartPr/>
                <p14:nvPr/>
              </p14:nvContentPartPr>
              <p14:xfrm>
                <a:off x="1136706" y="432379"/>
                <a:ext cx="21240" cy="110520"/>
              </p14:xfrm>
            </p:contentPart>
          </mc:Choice>
          <mc:Fallback>
            <p:pic>
              <p:nvPicPr>
                <p:cNvPr id="17" name="Viết tay 16">
                  <a:extLst>
                    <a:ext uri="{FF2B5EF4-FFF2-40B4-BE49-F238E27FC236}">
                      <a16:creationId xmlns:a16="http://schemas.microsoft.com/office/drawing/2014/main" id="{B7E5B7F8-DC4D-D347-AE37-34942487200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21484" y="416899"/>
                  <a:ext cx="5133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8" name="Viết tay 17">
                  <a:extLst>
                    <a:ext uri="{FF2B5EF4-FFF2-40B4-BE49-F238E27FC236}">
                      <a16:creationId xmlns:a16="http://schemas.microsoft.com/office/drawing/2014/main" id="{68260586-7765-FA43-8102-920AA62AAA7C}"/>
                    </a:ext>
                  </a:extLst>
                </p14:cNvPr>
                <p14:cNvContentPartPr/>
                <p14:nvPr/>
              </p14:nvContentPartPr>
              <p14:xfrm>
                <a:off x="1309866" y="211699"/>
                <a:ext cx="37080" cy="178200"/>
              </p14:xfrm>
            </p:contentPart>
          </mc:Choice>
          <mc:Fallback>
            <p:pic>
              <p:nvPicPr>
                <p:cNvPr id="18" name="Viết tay 17">
                  <a:extLst>
                    <a:ext uri="{FF2B5EF4-FFF2-40B4-BE49-F238E27FC236}">
                      <a16:creationId xmlns:a16="http://schemas.microsoft.com/office/drawing/2014/main" id="{68260586-7765-FA43-8102-920AA62AAA7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294386" y="196219"/>
                  <a:ext cx="676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Viết tay 18">
                  <a:extLst>
                    <a:ext uri="{FF2B5EF4-FFF2-40B4-BE49-F238E27FC236}">
                      <a16:creationId xmlns:a16="http://schemas.microsoft.com/office/drawing/2014/main" id="{29A45F79-F887-264F-92E3-3A8D4D8FCFE1}"/>
                    </a:ext>
                  </a:extLst>
                </p14:cNvPr>
                <p14:cNvContentPartPr/>
                <p14:nvPr/>
              </p14:nvContentPartPr>
              <p14:xfrm>
                <a:off x="1351626" y="227539"/>
                <a:ext cx="157680" cy="110520"/>
              </p14:xfrm>
            </p:contentPart>
          </mc:Choice>
          <mc:Fallback>
            <p:pic>
              <p:nvPicPr>
                <p:cNvPr id="19" name="Viết tay 18">
                  <a:extLst>
                    <a:ext uri="{FF2B5EF4-FFF2-40B4-BE49-F238E27FC236}">
                      <a16:creationId xmlns:a16="http://schemas.microsoft.com/office/drawing/2014/main" id="{29A45F79-F887-264F-92E3-3A8D4D8FCFE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36146" y="212059"/>
                  <a:ext cx="188280" cy="14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1" name="Viết tay 20">
                <a:extLst>
                  <a:ext uri="{FF2B5EF4-FFF2-40B4-BE49-F238E27FC236}">
                    <a16:creationId xmlns:a16="http://schemas.microsoft.com/office/drawing/2014/main" id="{9D7D32C4-ADC5-E943-9DC5-6F7DBB64A1ED}"/>
                  </a:ext>
                </a:extLst>
              </p14:cNvPr>
              <p14:cNvContentPartPr/>
              <p14:nvPr/>
            </p14:nvContentPartPr>
            <p14:xfrm>
              <a:off x="469986" y="565939"/>
              <a:ext cx="231120" cy="165240"/>
            </p14:xfrm>
          </p:contentPart>
        </mc:Choice>
        <mc:Fallback>
          <p:pic>
            <p:nvPicPr>
              <p:cNvPr id="21" name="Viết tay 20">
                <a:extLst>
                  <a:ext uri="{FF2B5EF4-FFF2-40B4-BE49-F238E27FC236}">
                    <a16:creationId xmlns:a16="http://schemas.microsoft.com/office/drawing/2014/main" id="{9D7D32C4-ADC5-E943-9DC5-6F7DBB64A1E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54506" y="550459"/>
                <a:ext cx="2617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2" name="Viết tay 21">
                <a:extLst>
                  <a:ext uri="{FF2B5EF4-FFF2-40B4-BE49-F238E27FC236}">
                    <a16:creationId xmlns:a16="http://schemas.microsoft.com/office/drawing/2014/main" id="{CEC08BA6-C92F-6248-9E9A-58A10C9E8740}"/>
                  </a:ext>
                </a:extLst>
              </p14:cNvPr>
              <p14:cNvContentPartPr/>
              <p14:nvPr/>
            </p14:nvContentPartPr>
            <p14:xfrm>
              <a:off x="638826" y="636859"/>
              <a:ext cx="188640" cy="126360"/>
            </p14:xfrm>
          </p:contentPart>
        </mc:Choice>
        <mc:Fallback>
          <p:pic>
            <p:nvPicPr>
              <p:cNvPr id="22" name="Viết tay 21">
                <a:extLst>
                  <a:ext uri="{FF2B5EF4-FFF2-40B4-BE49-F238E27FC236}">
                    <a16:creationId xmlns:a16="http://schemas.microsoft.com/office/drawing/2014/main" id="{CEC08BA6-C92F-6248-9E9A-58A10C9E874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23346" y="621379"/>
                <a:ext cx="2192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3" name="Viết tay 22">
                <a:extLst>
                  <a:ext uri="{FF2B5EF4-FFF2-40B4-BE49-F238E27FC236}">
                    <a16:creationId xmlns:a16="http://schemas.microsoft.com/office/drawing/2014/main" id="{E6B43BBB-2537-C14D-A313-6ABA26FC04D0}"/>
                  </a:ext>
                </a:extLst>
              </p14:cNvPr>
              <p14:cNvContentPartPr/>
              <p14:nvPr/>
            </p14:nvContentPartPr>
            <p14:xfrm>
              <a:off x="853386" y="673579"/>
              <a:ext cx="115920" cy="89640"/>
            </p14:xfrm>
          </p:contentPart>
        </mc:Choice>
        <mc:Fallback>
          <p:pic>
            <p:nvPicPr>
              <p:cNvPr id="23" name="Viết tay 22">
                <a:extLst>
                  <a:ext uri="{FF2B5EF4-FFF2-40B4-BE49-F238E27FC236}">
                    <a16:creationId xmlns:a16="http://schemas.microsoft.com/office/drawing/2014/main" id="{E6B43BBB-2537-C14D-A313-6ABA26FC04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37906" y="658099"/>
                <a:ext cx="14652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4" name="Viết tay 23">
                <a:extLst>
                  <a:ext uri="{FF2B5EF4-FFF2-40B4-BE49-F238E27FC236}">
                    <a16:creationId xmlns:a16="http://schemas.microsoft.com/office/drawing/2014/main" id="{36D370FD-4442-9143-B60D-161419A6AC81}"/>
                  </a:ext>
                </a:extLst>
              </p14:cNvPr>
              <p14:cNvContentPartPr/>
              <p14:nvPr/>
            </p14:nvContentPartPr>
            <p14:xfrm>
              <a:off x="1026546" y="595099"/>
              <a:ext cx="168120" cy="205200"/>
            </p14:xfrm>
          </p:contentPart>
        </mc:Choice>
        <mc:Fallback>
          <p:pic>
            <p:nvPicPr>
              <p:cNvPr id="24" name="Viết tay 23">
                <a:extLst>
                  <a:ext uri="{FF2B5EF4-FFF2-40B4-BE49-F238E27FC236}">
                    <a16:creationId xmlns:a16="http://schemas.microsoft.com/office/drawing/2014/main" id="{36D370FD-4442-9143-B60D-161419A6AC8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11099" y="579619"/>
                <a:ext cx="198655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5" name="Viết tay 24">
                <a:extLst>
                  <a:ext uri="{FF2B5EF4-FFF2-40B4-BE49-F238E27FC236}">
                    <a16:creationId xmlns:a16="http://schemas.microsoft.com/office/drawing/2014/main" id="{FF90C52A-AFC9-7F4B-9F6A-74BD634E7F12}"/>
                  </a:ext>
                </a:extLst>
              </p14:cNvPr>
              <p14:cNvContentPartPr/>
              <p14:nvPr/>
            </p14:nvContentPartPr>
            <p14:xfrm>
              <a:off x="1189266" y="731539"/>
              <a:ext cx="26640" cy="100080"/>
            </p14:xfrm>
          </p:contentPart>
        </mc:Choice>
        <mc:Fallback>
          <p:pic>
            <p:nvPicPr>
              <p:cNvPr id="25" name="Viết tay 24">
                <a:extLst>
                  <a:ext uri="{FF2B5EF4-FFF2-40B4-BE49-F238E27FC236}">
                    <a16:creationId xmlns:a16="http://schemas.microsoft.com/office/drawing/2014/main" id="{FF90C52A-AFC9-7F4B-9F6A-74BD634E7F1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73786" y="716059"/>
                <a:ext cx="572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6" name="Viết tay 25">
                <a:extLst>
                  <a:ext uri="{FF2B5EF4-FFF2-40B4-BE49-F238E27FC236}">
                    <a16:creationId xmlns:a16="http://schemas.microsoft.com/office/drawing/2014/main" id="{F75A7926-A552-9D49-9C21-662085835AC4}"/>
                  </a:ext>
                </a:extLst>
              </p14:cNvPr>
              <p14:cNvContentPartPr/>
              <p14:nvPr/>
            </p14:nvContentPartPr>
            <p14:xfrm>
              <a:off x="1294026" y="631819"/>
              <a:ext cx="136800" cy="226080"/>
            </p14:xfrm>
          </p:contentPart>
        </mc:Choice>
        <mc:Fallback>
          <p:pic>
            <p:nvPicPr>
              <p:cNvPr id="26" name="Viết tay 25">
                <a:extLst>
                  <a:ext uri="{FF2B5EF4-FFF2-40B4-BE49-F238E27FC236}">
                    <a16:creationId xmlns:a16="http://schemas.microsoft.com/office/drawing/2014/main" id="{F75A7926-A552-9D49-9C21-662085835AC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278546" y="616339"/>
                <a:ext cx="1674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7" name="Viết tay 26">
                <a:extLst>
                  <a:ext uri="{FF2B5EF4-FFF2-40B4-BE49-F238E27FC236}">
                    <a16:creationId xmlns:a16="http://schemas.microsoft.com/office/drawing/2014/main" id="{5BA34557-0463-904D-9F1B-ED143E57E7FD}"/>
                  </a:ext>
                </a:extLst>
              </p14:cNvPr>
              <p14:cNvContentPartPr/>
              <p14:nvPr/>
            </p14:nvContentPartPr>
            <p14:xfrm>
              <a:off x="1462146" y="621019"/>
              <a:ext cx="16200" cy="146880"/>
            </p14:xfrm>
          </p:contentPart>
        </mc:Choice>
        <mc:Fallback>
          <p:pic>
            <p:nvPicPr>
              <p:cNvPr id="27" name="Viết tay 26">
                <a:extLst>
                  <a:ext uri="{FF2B5EF4-FFF2-40B4-BE49-F238E27FC236}">
                    <a16:creationId xmlns:a16="http://schemas.microsoft.com/office/drawing/2014/main" id="{5BA34557-0463-904D-9F1B-ED143E57E7F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446666" y="605501"/>
                <a:ext cx="46800" cy="177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8" name="Viết tay 27">
                <a:extLst>
                  <a:ext uri="{FF2B5EF4-FFF2-40B4-BE49-F238E27FC236}">
                    <a16:creationId xmlns:a16="http://schemas.microsoft.com/office/drawing/2014/main" id="{8D30D8C1-07B4-B645-8DDF-3844ECB869AE}"/>
                  </a:ext>
                </a:extLst>
              </p14:cNvPr>
              <p14:cNvContentPartPr/>
              <p14:nvPr/>
            </p14:nvContentPartPr>
            <p14:xfrm>
              <a:off x="1467906" y="621019"/>
              <a:ext cx="178200" cy="147240"/>
            </p14:xfrm>
          </p:contentPart>
        </mc:Choice>
        <mc:Fallback>
          <p:pic>
            <p:nvPicPr>
              <p:cNvPr id="28" name="Viết tay 27">
                <a:extLst>
                  <a:ext uri="{FF2B5EF4-FFF2-40B4-BE49-F238E27FC236}">
                    <a16:creationId xmlns:a16="http://schemas.microsoft.com/office/drawing/2014/main" id="{8D30D8C1-07B4-B645-8DDF-3844ECB869A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452426" y="605539"/>
                <a:ext cx="208800" cy="17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Nhóm 33">
            <a:extLst>
              <a:ext uri="{FF2B5EF4-FFF2-40B4-BE49-F238E27FC236}">
                <a16:creationId xmlns:a16="http://schemas.microsoft.com/office/drawing/2014/main" id="{1431DFAC-BF68-B744-A727-5839B204EB37}"/>
              </a:ext>
            </a:extLst>
          </p:cNvPr>
          <p:cNvGrpSpPr/>
          <p:nvPr/>
        </p:nvGrpSpPr>
        <p:grpSpPr>
          <a:xfrm>
            <a:off x="491226" y="920179"/>
            <a:ext cx="220680" cy="226080"/>
            <a:chOff x="491226" y="920179"/>
            <a:chExt cx="220680" cy="22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Viết tay 28">
                  <a:extLst>
                    <a:ext uri="{FF2B5EF4-FFF2-40B4-BE49-F238E27FC236}">
                      <a16:creationId xmlns:a16="http://schemas.microsoft.com/office/drawing/2014/main" id="{FC7D1ADB-576B-D04A-8798-88D25A7DBF25}"/>
                    </a:ext>
                  </a:extLst>
                </p14:cNvPr>
                <p14:cNvContentPartPr/>
                <p14:nvPr/>
              </p14:nvContentPartPr>
              <p14:xfrm>
                <a:off x="491226" y="920179"/>
                <a:ext cx="152640" cy="163080"/>
              </p14:xfrm>
            </p:contentPart>
          </mc:Choice>
          <mc:Fallback>
            <p:pic>
              <p:nvPicPr>
                <p:cNvPr id="29" name="Viết tay 28">
                  <a:extLst>
                    <a:ext uri="{FF2B5EF4-FFF2-40B4-BE49-F238E27FC236}">
                      <a16:creationId xmlns:a16="http://schemas.microsoft.com/office/drawing/2014/main" id="{FC7D1ADB-576B-D04A-8798-88D25A7DBF2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75746" y="904699"/>
                  <a:ext cx="1832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Viết tay 29">
                  <a:extLst>
                    <a:ext uri="{FF2B5EF4-FFF2-40B4-BE49-F238E27FC236}">
                      <a16:creationId xmlns:a16="http://schemas.microsoft.com/office/drawing/2014/main" id="{65E4C16A-9DE6-7E47-8E3E-AC772AE6A089}"/>
                    </a:ext>
                  </a:extLst>
                </p14:cNvPr>
                <p14:cNvContentPartPr/>
                <p14:nvPr/>
              </p14:nvContentPartPr>
              <p14:xfrm>
                <a:off x="658986" y="1014859"/>
                <a:ext cx="52920" cy="131400"/>
              </p14:xfrm>
            </p:contentPart>
          </mc:Choice>
          <mc:Fallback>
            <p:pic>
              <p:nvPicPr>
                <p:cNvPr id="30" name="Viết tay 29">
                  <a:extLst>
                    <a:ext uri="{FF2B5EF4-FFF2-40B4-BE49-F238E27FC236}">
                      <a16:creationId xmlns:a16="http://schemas.microsoft.com/office/drawing/2014/main" id="{65E4C16A-9DE6-7E47-8E3E-AC772AE6A08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43400" y="999421"/>
                  <a:ext cx="83730" cy="16191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Nhóm 32">
            <a:extLst>
              <a:ext uri="{FF2B5EF4-FFF2-40B4-BE49-F238E27FC236}">
                <a16:creationId xmlns:a16="http://schemas.microsoft.com/office/drawing/2014/main" id="{4BC23CA2-B51F-0448-873B-7910B7FA72D2}"/>
              </a:ext>
            </a:extLst>
          </p:cNvPr>
          <p:cNvGrpSpPr/>
          <p:nvPr/>
        </p:nvGrpSpPr>
        <p:grpSpPr>
          <a:xfrm>
            <a:off x="900546" y="1025299"/>
            <a:ext cx="142200" cy="84240"/>
            <a:chOff x="900546" y="1025299"/>
            <a:chExt cx="142200" cy="84240"/>
          </a:xfrm>
        </p:grpSpPr>
        <p:grpSp>
          <p:nvGrpSpPr>
            <p:cNvPr id="35" name="Nhóm 34">
              <a:extLst>
                <a:ext uri="{FF2B5EF4-FFF2-40B4-BE49-F238E27FC236}">
                  <a16:creationId xmlns:a16="http://schemas.microsoft.com/office/drawing/2014/main" id="{15A186CE-F585-9B4D-964F-5AAEDB179C31}"/>
                </a:ext>
              </a:extLst>
            </p:cNvPr>
            <p:cNvGrpSpPr/>
            <p:nvPr/>
          </p:nvGrpSpPr>
          <p:grpSpPr>
            <a:xfrm>
              <a:off x="900546" y="1025299"/>
              <a:ext cx="142200" cy="84240"/>
              <a:chOff x="900546" y="1025299"/>
              <a:chExt cx="142200" cy="84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3">
                <p14:nvContentPartPr>
                  <p14:cNvPr id="31" name="Viết tay 30">
                    <a:extLst>
                      <a:ext uri="{FF2B5EF4-FFF2-40B4-BE49-F238E27FC236}">
                        <a16:creationId xmlns:a16="http://schemas.microsoft.com/office/drawing/2014/main" id="{9E308399-81CE-A240-8E4D-7FC447FB1A6B}"/>
                      </a:ext>
                    </a:extLst>
                  </p14:cNvPr>
                  <p14:cNvContentPartPr/>
                  <p14:nvPr/>
                </p14:nvContentPartPr>
                <p14:xfrm>
                  <a:off x="921426" y="1025299"/>
                  <a:ext cx="79200" cy="21240"/>
                </p14:xfrm>
              </p:contentPart>
            </mc:Choice>
            <mc:Fallback>
              <p:pic>
                <p:nvPicPr>
                  <p:cNvPr id="31" name="Viết tay 30">
                    <a:extLst>
                      <a:ext uri="{FF2B5EF4-FFF2-40B4-BE49-F238E27FC236}">
                        <a16:creationId xmlns:a16="http://schemas.microsoft.com/office/drawing/2014/main" id="{9E308399-81CE-A240-8E4D-7FC447FB1A6B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905875" y="1010077"/>
                    <a:ext cx="109940" cy="513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">
                <p14:nvContentPartPr>
                  <p14:cNvPr id="32" name="Viết tay 31">
                    <a:extLst>
                      <a:ext uri="{FF2B5EF4-FFF2-40B4-BE49-F238E27FC236}">
                        <a16:creationId xmlns:a16="http://schemas.microsoft.com/office/drawing/2014/main" id="{B9C8AF1D-384D-CC48-B515-C908C366DE33}"/>
                      </a:ext>
                    </a:extLst>
                  </p14:cNvPr>
                  <p14:cNvContentPartPr/>
                  <p14:nvPr/>
                </p14:nvContentPartPr>
                <p14:xfrm>
                  <a:off x="900546" y="1093339"/>
                  <a:ext cx="142200" cy="16200"/>
                </p14:xfrm>
              </p:contentPart>
            </mc:Choice>
            <mc:Fallback>
              <p:pic>
                <p:nvPicPr>
                  <p:cNvPr id="32" name="Viết tay 31">
                    <a:extLst>
                      <a:ext uri="{FF2B5EF4-FFF2-40B4-BE49-F238E27FC236}">
                        <a16:creationId xmlns:a16="http://schemas.microsoft.com/office/drawing/2014/main" id="{B9C8AF1D-384D-CC48-B515-C908C366DE33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885066" y="1077859"/>
                    <a:ext cx="172800" cy="46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9" name="Nhóm 38">
            <a:extLst>
              <a:ext uri="{FF2B5EF4-FFF2-40B4-BE49-F238E27FC236}">
                <a16:creationId xmlns:a16="http://schemas.microsoft.com/office/drawing/2014/main" id="{782B7516-2D32-034F-8061-E0FA1E950C3B}"/>
              </a:ext>
            </a:extLst>
          </p:cNvPr>
          <p:cNvGrpSpPr/>
          <p:nvPr/>
        </p:nvGrpSpPr>
        <p:grpSpPr>
          <a:xfrm>
            <a:off x="1084146" y="941419"/>
            <a:ext cx="477720" cy="241920"/>
            <a:chOff x="1084146" y="941419"/>
            <a:chExt cx="477720" cy="24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6" name="Viết tay 35">
                  <a:extLst>
                    <a:ext uri="{FF2B5EF4-FFF2-40B4-BE49-F238E27FC236}">
                      <a16:creationId xmlns:a16="http://schemas.microsoft.com/office/drawing/2014/main" id="{58B43453-D8EA-1348-A7FF-B7D70819389C}"/>
                    </a:ext>
                  </a:extLst>
                </p14:cNvPr>
                <p14:cNvContentPartPr/>
                <p14:nvPr/>
              </p14:nvContentPartPr>
              <p14:xfrm>
                <a:off x="1084146" y="941419"/>
                <a:ext cx="257400" cy="241920"/>
              </p14:xfrm>
            </p:contentPart>
          </mc:Choice>
          <mc:Fallback>
            <p:pic>
              <p:nvPicPr>
                <p:cNvPr id="36" name="Viết tay 35">
                  <a:extLst>
                    <a:ext uri="{FF2B5EF4-FFF2-40B4-BE49-F238E27FC236}">
                      <a16:creationId xmlns:a16="http://schemas.microsoft.com/office/drawing/2014/main" id="{58B43453-D8EA-1348-A7FF-B7D70819389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68666" y="925939"/>
                  <a:ext cx="2880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7" name="Viết tay 36">
                  <a:extLst>
                    <a:ext uri="{FF2B5EF4-FFF2-40B4-BE49-F238E27FC236}">
                      <a16:creationId xmlns:a16="http://schemas.microsoft.com/office/drawing/2014/main" id="{52AFC64C-3342-014C-86D2-C978C5F8D4C3}"/>
                    </a:ext>
                  </a:extLst>
                </p14:cNvPr>
                <p14:cNvContentPartPr/>
                <p14:nvPr/>
              </p14:nvContentPartPr>
              <p14:xfrm>
                <a:off x="1383306" y="967699"/>
                <a:ext cx="52920" cy="168120"/>
              </p14:xfrm>
            </p:contentPart>
          </mc:Choice>
          <mc:Fallback>
            <p:pic>
              <p:nvPicPr>
                <p:cNvPr id="37" name="Viết tay 36">
                  <a:extLst>
                    <a:ext uri="{FF2B5EF4-FFF2-40B4-BE49-F238E27FC236}">
                      <a16:creationId xmlns:a16="http://schemas.microsoft.com/office/drawing/2014/main" id="{52AFC64C-3342-014C-86D2-C978C5F8D4C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367826" y="952252"/>
                  <a:ext cx="83520" cy="1986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8" name="Viết tay 37">
                  <a:extLst>
                    <a:ext uri="{FF2B5EF4-FFF2-40B4-BE49-F238E27FC236}">
                      <a16:creationId xmlns:a16="http://schemas.microsoft.com/office/drawing/2014/main" id="{0DB1C826-5E4F-1448-9E23-CD45678ADCD7}"/>
                    </a:ext>
                  </a:extLst>
                </p14:cNvPr>
                <p14:cNvContentPartPr/>
                <p14:nvPr/>
              </p14:nvContentPartPr>
              <p14:xfrm>
                <a:off x="1393746" y="1019899"/>
                <a:ext cx="168120" cy="126360"/>
              </p14:xfrm>
            </p:contentPart>
          </mc:Choice>
          <mc:Fallback>
            <p:pic>
              <p:nvPicPr>
                <p:cNvPr id="38" name="Viết tay 37">
                  <a:extLst>
                    <a:ext uri="{FF2B5EF4-FFF2-40B4-BE49-F238E27FC236}">
                      <a16:creationId xmlns:a16="http://schemas.microsoft.com/office/drawing/2014/main" id="{0DB1C826-5E4F-1448-9E23-CD45678ADCD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378266" y="1004419"/>
                  <a:ext cx="19872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Nhóm 50">
            <a:extLst>
              <a:ext uri="{FF2B5EF4-FFF2-40B4-BE49-F238E27FC236}">
                <a16:creationId xmlns:a16="http://schemas.microsoft.com/office/drawing/2014/main" id="{CD6B6FEE-0B2C-D441-A8CB-6115044A9B1B}"/>
              </a:ext>
            </a:extLst>
          </p:cNvPr>
          <p:cNvGrpSpPr/>
          <p:nvPr/>
        </p:nvGrpSpPr>
        <p:grpSpPr>
          <a:xfrm>
            <a:off x="433266" y="1298179"/>
            <a:ext cx="1285920" cy="294120"/>
            <a:chOff x="433266" y="1298179"/>
            <a:chExt cx="1285920" cy="29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0" name="Viết tay 39">
                  <a:extLst>
                    <a:ext uri="{FF2B5EF4-FFF2-40B4-BE49-F238E27FC236}">
                      <a16:creationId xmlns:a16="http://schemas.microsoft.com/office/drawing/2014/main" id="{51A5D006-6CBC-7A48-8368-7E73CA58FCD6}"/>
                    </a:ext>
                  </a:extLst>
                </p14:cNvPr>
                <p14:cNvContentPartPr/>
                <p14:nvPr/>
              </p14:nvContentPartPr>
              <p14:xfrm>
                <a:off x="433266" y="1324819"/>
                <a:ext cx="241920" cy="125640"/>
              </p14:xfrm>
            </p:contentPart>
          </mc:Choice>
          <mc:Fallback>
            <p:pic>
              <p:nvPicPr>
                <p:cNvPr id="40" name="Viết tay 39">
                  <a:extLst>
                    <a:ext uri="{FF2B5EF4-FFF2-40B4-BE49-F238E27FC236}">
                      <a16:creationId xmlns:a16="http://schemas.microsoft.com/office/drawing/2014/main" id="{51A5D006-6CBC-7A48-8368-7E73CA58FCD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17763" y="1309339"/>
                  <a:ext cx="272566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1" name="Viết tay 40">
                  <a:extLst>
                    <a:ext uri="{FF2B5EF4-FFF2-40B4-BE49-F238E27FC236}">
                      <a16:creationId xmlns:a16="http://schemas.microsoft.com/office/drawing/2014/main" id="{B4B57832-B52D-9A4C-812A-97BDB0429573}"/>
                    </a:ext>
                  </a:extLst>
                </p14:cNvPr>
                <p14:cNvContentPartPr/>
                <p14:nvPr/>
              </p14:nvContentPartPr>
              <p14:xfrm>
                <a:off x="695706" y="1382059"/>
                <a:ext cx="105480" cy="105480"/>
              </p14:xfrm>
            </p:contentPart>
          </mc:Choice>
          <mc:Fallback>
            <p:pic>
              <p:nvPicPr>
                <p:cNvPr id="41" name="Viết tay 40">
                  <a:extLst>
                    <a:ext uri="{FF2B5EF4-FFF2-40B4-BE49-F238E27FC236}">
                      <a16:creationId xmlns:a16="http://schemas.microsoft.com/office/drawing/2014/main" id="{B4B57832-B52D-9A4C-812A-97BDB042957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80173" y="1366526"/>
                  <a:ext cx="136185" cy="1361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2" name="Viết tay 41">
                  <a:extLst>
                    <a:ext uri="{FF2B5EF4-FFF2-40B4-BE49-F238E27FC236}">
                      <a16:creationId xmlns:a16="http://schemas.microsoft.com/office/drawing/2014/main" id="{C9E4A6A5-F05A-6540-9154-29ED13A1A4E6}"/>
                    </a:ext>
                  </a:extLst>
                </p14:cNvPr>
                <p14:cNvContentPartPr/>
                <p14:nvPr/>
              </p14:nvContentPartPr>
              <p14:xfrm>
                <a:off x="753666" y="1413739"/>
                <a:ext cx="31680" cy="163080"/>
              </p14:xfrm>
            </p:contentPart>
          </mc:Choice>
          <mc:Fallback>
            <p:pic>
              <p:nvPicPr>
                <p:cNvPr id="42" name="Viết tay 41">
                  <a:extLst>
                    <a:ext uri="{FF2B5EF4-FFF2-40B4-BE49-F238E27FC236}">
                      <a16:creationId xmlns:a16="http://schemas.microsoft.com/office/drawing/2014/main" id="{C9E4A6A5-F05A-6540-9154-29ED13A1A4E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38360" y="1398259"/>
                  <a:ext cx="61936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3" name="Viết tay 42">
                  <a:extLst>
                    <a:ext uri="{FF2B5EF4-FFF2-40B4-BE49-F238E27FC236}">
                      <a16:creationId xmlns:a16="http://schemas.microsoft.com/office/drawing/2014/main" id="{C9A687FC-3152-2B42-A2D4-1B491C4E03D3}"/>
                    </a:ext>
                  </a:extLst>
                </p14:cNvPr>
                <p14:cNvContentPartPr/>
                <p14:nvPr/>
              </p14:nvContentPartPr>
              <p14:xfrm>
                <a:off x="921426" y="1440019"/>
                <a:ext cx="105480" cy="73800"/>
              </p14:xfrm>
            </p:contentPart>
          </mc:Choice>
          <mc:Fallback>
            <p:pic>
              <p:nvPicPr>
                <p:cNvPr id="43" name="Viết tay 42">
                  <a:extLst>
                    <a:ext uri="{FF2B5EF4-FFF2-40B4-BE49-F238E27FC236}">
                      <a16:creationId xmlns:a16="http://schemas.microsoft.com/office/drawing/2014/main" id="{C9A687FC-3152-2B42-A2D4-1B491C4E03D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05893" y="1424539"/>
                  <a:ext cx="136185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5" name="Viết tay 44">
                  <a:extLst>
                    <a:ext uri="{FF2B5EF4-FFF2-40B4-BE49-F238E27FC236}">
                      <a16:creationId xmlns:a16="http://schemas.microsoft.com/office/drawing/2014/main" id="{E6DB1A7F-01DB-C643-9B3D-4E939197FAA0}"/>
                    </a:ext>
                  </a:extLst>
                </p14:cNvPr>
                <p14:cNvContentPartPr/>
                <p14:nvPr/>
              </p14:nvContentPartPr>
              <p14:xfrm>
                <a:off x="1168026" y="1298179"/>
                <a:ext cx="163080" cy="157680"/>
              </p14:xfrm>
            </p:contentPart>
          </mc:Choice>
          <mc:Fallback>
            <p:pic>
              <p:nvPicPr>
                <p:cNvPr id="45" name="Viết tay 44">
                  <a:extLst>
                    <a:ext uri="{FF2B5EF4-FFF2-40B4-BE49-F238E27FC236}">
                      <a16:creationId xmlns:a16="http://schemas.microsoft.com/office/drawing/2014/main" id="{E6DB1A7F-01DB-C643-9B3D-4E939197FAA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52546" y="1282734"/>
                  <a:ext cx="193680" cy="1882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6" name="Viết tay 45">
                  <a:extLst>
                    <a:ext uri="{FF2B5EF4-FFF2-40B4-BE49-F238E27FC236}">
                      <a16:creationId xmlns:a16="http://schemas.microsoft.com/office/drawing/2014/main" id="{82ADDC78-5A34-EA46-B87B-0C823FBD2460}"/>
                    </a:ext>
                  </a:extLst>
                </p14:cNvPr>
                <p14:cNvContentPartPr/>
                <p14:nvPr/>
              </p14:nvContentPartPr>
              <p14:xfrm>
                <a:off x="1241466" y="1329499"/>
                <a:ext cx="37080" cy="220680"/>
              </p14:xfrm>
            </p:contentPart>
          </mc:Choice>
          <mc:Fallback>
            <p:pic>
              <p:nvPicPr>
                <p:cNvPr id="46" name="Viết tay 45">
                  <a:extLst>
                    <a:ext uri="{FF2B5EF4-FFF2-40B4-BE49-F238E27FC236}">
                      <a16:creationId xmlns:a16="http://schemas.microsoft.com/office/drawing/2014/main" id="{82ADDC78-5A34-EA46-B87B-0C823FBD246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225986" y="1314019"/>
                  <a:ext cx="676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7" name="Viết tay 46">
                  <a:extLst>
                    <a:ext uri="{FF2B5EF4-FFF2-40B4-BE49-F238E27FC236}">
                      <a16:creationId xmlns:a16="http://schemas.microsoft.com/office/drawing/2014/main" id="{9CDAD385-4F73-4A4B-BDCF-A01846098800}"/>
                    </a:ext>
                  </a:extLst>
                </p14:cNvPr>
                <p14:cNvContentPartPr/>
                <p14:nvPr/>
              </p14:nvContentPartPr>
              <p14:xfrm>
                <a:off x="1346586" y="1497619"/>
                <a:ext cx="16200" cy="94680"/>
              </p14:xfrm>
            </p:contentPart>
          </mc:Choice>
          <mc:Fallback>
            <p:pic>
              <p:nvPicPr>
                <p:cNvPr id="47" name="Viết tay 46">
                  <a:extLst>
                    <a:ext uri="{FF2B5EF4-FFF2-40B4-BE49-F238E27FC236}">
                      <a16:creationId xmlns:a16="http://schemas.microsoft.com/office/drawing/2014/main" id="{9CDAD385-4F73-4A4B-BDCF-A0184609880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331106" y="1482198"/>
                  <a:ext cx="46800" cy="125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8" name="Viết tay 47">
                  <a:extLst>
                    <a:ext uri="{FF2B5EF4-FFF2-40B4-BE49-F238E27FC236}">
                      <a16:creationId xmlns:a16="http://schemas.microsoft.com/office/drawing/2014/main" id="{0336E0F9-7123-4647-8F72-84DE03553EFA}"/>
                    </a:ext>
                  </a:extLst>
                </p14:cNvPr>
                <p14:cNvContentPartPr/>
                <p14:nvPr/>
              </p14:nvContentPartPr>
              <p14:xfrm>
                <a:off x="1409586" y="1335619"/>
                <a:ext cx="84240" cy="188640"/>
              </p14:xfrm>
            </p:contentPart>
          </mc:Choice>
          <mc:Fallback>
            <p:pic>
              <p:nvPicPr>
                <p:cNvPr id="48" name="Viết tay 47">
                  <a:extLst>
                    <a:ext uri="{FF2B5EF4-FFF2-40B4-BE49-F238E27FC236}">
                      <a16:creationId xmlns:a16="http://schemas.microsoft.com/office/drawing/2014/main" id="{0336E0F9-7123-4647-8F72-84DE03553EF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394172" y="1320139"/>
                  <a:ext cx="11471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9" name="Viết tay 48">
                  <a:extLst>
                    <a:ext uri="{FF2B5EF4-FFF2-40B4-BE49-F238E27FC236}">
                      <a16:creationId xmlns:a16="http://schemas.microsoft.com/office/drawing/2014/main" id="{21AEF405-BE91-9040-881A-2350E7378249}"/>
                    </a:ext>
                  </a:extLst>
                </p14:cNvPr>
                <p14:cNvContentPartPr/>
                <p14:nvPr/>
              </p14:nvContentPartPr>
              <p14:xfrm>
                <a:off x="1556466" y="1377019"/>
                <a:ext cx="37080" cy="155520"/>
              </p14:xfrm>
            </p:contentPart>
          </mc:Choice>
          <mc:Fallback>
            <p:pic>
              <p:nvPicPr>
                <p:cNvPr id="49" name="Viết tay 48">
                  <a:extLst>
                    <a:ext uri="{FF2B5EF4-FFF2-40B4-BE49-F238E27FC236}">
                      <a16:creationId xmlns:a16="http://schemas.microsoft.com/office/drawing/2014/main" id="{21AEF405-BE91-9040-881A-2350E737824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541135" y="1361539"/>
                  <a:ext cx="67386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0" name="Viết tay 49">
                  <a:extLst>
                    <a:ext uri="{FF2B5EF4-FFF2-40B4-BE49-F238E27FC236}">
                      <a16:creationId xmlns:a16="http://schemas.microsoft.com/office/drawing/2014/main" id="{0E44C893-3942-5843-84A9-C07051C7938E}"/>
                    </a:ext>
                  </a:extLst>
                </p14:cNvPr>
                <p14:cNvContentPartPr/>
                <p14:nvPr/>
              </p14:nvContentPartPr>
              <p14:xfrm>
                <a:off x="1587786" y="1424179"/>
                <a:ext cx="131400" cy="89640"/>
              </p14:xfrm>
            </p:contentPart>
          </mc:Choice>
          <mc:Fallback>
            <p:pic>
              <p:nvPicPr>
                <p:cNvPr id="50" name="Viết tay 49">
                  <a:extLst>
                    <a:ext uri="{FF2B5EF4-FFF2-40B4-BE49-F238E27FC236}">
                      <a16:creationId xmlns:a16="http://schemas.microsoft.com/office/drawing/2014/main" id="{0E44C893-3942-5843-84A9-C07051C7938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572306" y="1408699"/>
                  <a:ext cx="1620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150" name="Nhóm 91149">
            <a:extLst>
              <a:ext uri="{FF2B5EF4-FFF2-40B4-BE49-F238E27FC236}">
                <a16:creationId xmlns:a16="http://schemas.microsoft.com/office/drawing/2014/main" id="{3DF89EEE-08C0-704E-A286-B41C09F54D41}"/>
              </a:ext>
            </a:extLst>
          </p:cNvPr>
          <p:cNvGrpSpPr/>
          <p:nvPr/>
        </p:nvGrpSpPr>
        <p:grpSpPr>
          <a:xfrm>
            <a:off x="2197986" y="190819"/>
            <a:ext cx="849240" cy="430560"/>
            <a:chOff x="2197986" y="190819"/>
            <a:chExt cx="849240" cy="43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7" name="Viết tay 56">
                  <a:extLst>
                    <a:ext uri="{FF2B5EF4-FFF2-40B4-BE49-F238E27FC236}">
                      <a16:creationId xmlns:a16="http://schemas.microsoft.com/office/drawing/2014/main" id="{B681FBC1-A328-0E41-B220-88DF33AC6B10}"/>
                    </a:ext>
                  </a:extLst>
                </p14:cNvPr>
                <p14:cNvContentPartPr/>
                <p14:nvPr/>
              </p14:nvContentPartPr>
              <p14:xfrm>
                <a:off x="2197986" y="190819"/>
                <a:ext cx="30600" cy="16200"/>
              </p14:xfrm>
            </p:contentPart>
          </mc:Choice>
          <mc:Fallback>
            <p:pic>
              <p:nvPicPr>
                <p:cNvPr id="57" name="Viết tay 56">
                  <a:extLst>
                    <a:ext uri="{FF2B5EF4-FFF2-40B4-BE49-F238E27FC236}">
                      <a16:creationId xmlns:a16="http://schemas.microsoft.com/office/drawing/2014/main" id="{B681FBC1-A328-0E41-B220-88DF33AC6B1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182506" y="174987"/>
                  <a:ext cx="61200" cy="47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91143" name="Viết tay 91142">
                  <a:extLst>
                    <a:ext uri="{FF2B5EF4-FFF2-40B4-BE49-F238E27FC236}">
                      <a16:creationId xmlns:a16="http://schemas.microsoft.com/office/drawing/2014/main" id="{A17E5796-0CCD-8A4B-B305-AA6FF59F17F5}"/>
                    </a:ext>
                  </a:extLst>
                </p14:cNvPr>
                <p14:cNvContentPartPr/>
                <p14:nvPr/>
              </p14:nvContentPartPr>
              <p14:xfrm>
                <a:off x="3020586" y="600139"/>
                <a:ext cx="26640" cy="21240"/>
              </p14:xfrm>
            </p:contentPart>
          </mc:Choice>
          <mc:Fallback>
            <p:pic>
              <p:nvPicPr>
                <p:cNvPr id="91143" name="Viết tay 91142">
                  <a:extLst>
                    <a:ext uri="{FF2B5EF4-FFF2-40B4-BE49-F238E27FC236}">
                      <a16:creationId xmlns:a16="http://schemas.microsoft.com/office/drawing/2014/main" id="{A17E5796-0CCD-8A4B-B305-AA6FF59F17F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005106" y="584659"/>
                  <a:ext cx="5724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166" name="Nhóm 91165">
            <a:extLst>
              <a:ext uri="{FF2B5EF4-FFF2-40B4-BE49-F238E27FC236}">
                <a16:creationId xmlns:a16="http://schemas.microsoft.com/office/drawing/2014/main" id="{422BF827-9180-A34F-BDF6-D56FFCAD4E77}"/>
              </a:ext>
            </a:extLst>
          </p:cNvPr>
          <p:cNvGrpSpPr/>
          <p:nvPr/>
        </p:nvGrpSpPr>
        <p:grpSpPr>
          <a:xfrm>
            <a:off x="1587786" y="148699"/>
            <a:ext cx="367920" cy="294120"/>
            <a:chOff x="1587786" y="148699"/>
            <a:chExt cx="367920" cy="29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91162" name="Viết tay 91161">
                  <a:extLst>
                    <a:ext uri="{FF2B5EF4-FFF2-40B4-BE49-F238E27FC236}">
                      <a16:creationId xmlns:a16="http://schemas.microsoft.com/office/drawing/2014/main" id="{8130E204-A37E-C643-A34A-E7411EA84A71}"/>
                    </a:ext>
                  </a:extLst>
                </p14:cNvPr>
                <p14:cNvContentPartPr/>
                <p14:nvPr/>
              </p14:nvContentPartPr>
              <p14:xfrm>
                <a:off x="1587786" y="164539"/>
                <a:ext cx="79200" cy="173520"/>
              </p14:xfrm>
            </p:contentPart>
          </mc:Choice>
          <mc:Fallback>
            <p:pic>
              <p:nvPicPr>
                <p:cNvPr id="91162" name="Viết tay 91161">
                  <a:extLst>
                    <a:ext uri="{FF2B5EF4-FFF2-40B4-BE49-F238E27FC236}">
                      <a16:creationId xmlns:a16="http://schemas.microsoft.com/office/drawing/2014/main" id="{8130E204-A37E-C643-A34A-E7411EA84A7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572306" y="149059"/>
                  <a:ext cx="109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91163" name="Viết tay 91162">
                  <a:extLst>
                    <a:ext uri="{FF2B5EF4-FFF2-40B4-BE49-F238E27FC236}">
                      <a16:creationId xmlns:a16="http://schemas.microsoft.com/office/drawing/2014/main" id="{564F9608-B8F2-5648-937B-2B4328CB52B1}"/>
                    </a:ext>
                  </a:extLst>
                </p14:cNvPr>
                <p14:cNvContentPartPr/>
                <p14:nvPr/>
              </p14:nvContentPartPr>
              <p14:xfrm>
                <a:off x="1692906" y="164539"/>
                <a:ext cx="89640" cy="199800"/>
              </p14:xfrm>
            </p:contentPart>
          </mc:Choice>
          <mc:Fallback>
            <p:pic>
              <p:nvPicPr>
                <p:cNvPr id="91163" name="Viết tay 91162">
                  <a:extLst>
                    <a:ext uri="{FF2B5EF4-FFF2-40B4-BE49-F238E27FC236}">
                      <a16:creationId xmlns:a16="http://schemas.microsoft.com/office/drawing/2014/main" id="{564F9608-B8F2-5648-937B-2B4328CB52B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677364" y="149059"/>
                  <a:ext cx="120363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91164" name="Viết tay 91163">
                  <a:extLst>
                    <a:ext uri="{FF2B5EF4-FFF2-40B4-BE49-F238E27FC236}">
                      <a16:creationId xmlns:a16="http://schemas.microsoft.com/office/drawing/2014/main" id="{EA99236B-4A73-EA44-AF64-36C4534B1D64}"/>
                    </a:ext>
                  </a:extLst>
                </p14:cNvPr>
                <p14:cNvContentPartPr/>
                <p14:nvPr/>
              </p14:nvContentPartPr>
              <p14:xfrm>
                <a:off x="1798026" y="248419"/>
                <a:ext cx="42480" cy="110520"/>
              </p14:xfrm>
            </p:contentPart>
          </mc:Choice>
          <mc:Fallback>
            <p:pic>
              <p:nvPicPr>
                <p:cNvPr id="91164" name="Viết tay 91163">
                  <a:extLst>
                    <a:ext uri="{FF2B5EF4-FFF2-40B4-BE49-F238E27FC236}">
                      <a16:creationId xmlns:a16="http://schemas.microsoft.com/office/drawing/2014/main" id="{EA99236B-4A73-EA44-AF64-36C4534B1D6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782546" y="232939"/>
                  <a:ext cx="73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91165" name="Viết tay 91164">
                  <a:extLst>
                    <a:ext uri="{FF2B5EF4-FFF2-40B4-BE49-F238E27FC236}">
                      <a16:creationId xmlns:a16="http://schemas.microsoft.com/office/drawing/2014/main" id="{18DF8A18-F396-8849-83AC-3B3E5DB4436E}"/>
                    </a:ext>
                  </a:extLst>
                </p14:cNvPr>
                <p14:cNvContentPartPr/>
                <p14:nvPr/>
              </p14:nvContentPartPr>
              <p14:xfrm>
                <a:off x="1839786" y="148699"/>
                <a:ext cx="115920" cy="294120"/>
              </p14:xfrm>
            </p:contentPart>
          </mc:Choice>
          <mc:Fallback>
            <p:pic>
              <p:nvPicPr>
                <p:cNvPr id="91165" name="Viết tay 91164">
                  <a:extLst>
                    <a:ext uri="{FF2B5EF4-FFF2-40B4-BE49-F238E27FC236}">
                      <a16:creationId xmlns:a16="http://schemas.microsoft.com/office/drawing/2014/main" id="{18DF8A18-F396-8849-83AC-3B3E5DB4436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824258" y="133219"/>
                  <a:ext cx="146615" cy="32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172" name="Nhóm 91171">
            <a:extLst>
              <a:ext uri="{FF2B5EF4-FFF2-40B4-BE49-F238E27FC236}">
                <a16:creationId xmlns:a16="http://schemas.microsoft.com/office/drawing/2014/main" id="{390294ED-5999-0540-ABF1-325E9AF1C27B}"/>
              </a:ext>
            </a:extLst>
          </p:cNvPr>
          <p:cNvGrpSpPr/>
          <p:nvPr/>
        </p:nvGrpSpPr>
        <p:grpSpPr>
          <a:xfrm>
            <a:off x="1645746" y="967699"/>
            <a:ext cx="388800" cy="330840"/>
            <a:chOff x="1645746" y="967699"/>
            <a:chExt cx="388800" cy="33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1167" name="Viết tay 91166">
                  <a:extLst>
                    <a:ext uri="{FF2B5EF4-FFF2-40B4-BE49-F238E27FC236}">
                      <a16:creationId xmlns:a16="http://schemas.microsoft.com/office/drawing/2014/main" id="{9FA58C8D-40BB-0E4B-B3E1-BF2E66D94D4F}"/>
                    </a:ext>
                  </a:extLst>
                </p14:cNvPr>
                <p14:cNvContentPartPr/>
                <p14:nvPr/>
              </p14:nvContentPartPr>
              <p14:xfrm>
                <a:off x="1645746" y="967699"/>
                <a:ext cx="84240" cy="183960"/>
              </p14:xfrm>
            </p:contentPart>
          </mc:Choice>
          <mc:Fallback>
            <p:pic>
              <p:nvPicPr>
                <p:cNvPr id="91167" name="Viết tay 91166">
                  <a:extLst>
                    <a:ext uri="{FF2B5EF4-FFF2-40B4-BE49-F238E27FC236}">
                      <a16:creationId xmlns:a16="http://schemas.microsoft.com/office/drawing/2014/main" id="{9FA58C8D-40BB-0E4B-B3E1-BF2E66D94D4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630332" y="952219"/>
                  <a:ext cx="11471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1168" name="Viết tay 91167">
                  <a:extLst>
                    <a:ext uri="{FF2B5EF4-FFF2-40B4-BE49-F238E27FC236}">
                      <a16:creationId xmlns:a16="http://schemas.microsoft.com/office/drawing/2014/main" id="{F53386DE-D6BD-FC46-84D9-C790148F3E2D}"/>
                    </a:ext>
                  </a:extLst>
                </p14:cNvPr>
                <p14:cNvContentPartPr/>
                <p14:nvPr/>
              </p14:nvContentPartPr>
              <p14:xfrm>
                <a:off x="1761306" y="1046179"/>
                <a:ext cx="110520" cy="157680"/>
              </p14:xfrm>
            </p:contentPart>
          </mc:Choice>
          <mc:Fallback>
            <p:pic>
              <p:nvPicPr>
                <p:cNvPr id="91168" name="Viết tay 91167">
                  <a:extLst>
                    <a:ext uri="{FF2B5EF4-FFF2-40B4-BE49-F238E27FC236}">
                      <a16:creationId xmlns:a16="http://schemas.microsoft.com/office/drawing/2014/main" id="{F53386DE-D6BD-FC46-84D9-C790148F3E2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745826" y="1030699"/>
                  <a:ext cx="141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1169" name="Viết tay 91168">
                  <a:extLst>
                    <a:ext uri="{FF2B5EF4-FFF2-40B4-BE49-F238E27FC236}">
                      <a16:creationId xmlns:a16="http://schemas.microsoft.com/office/drawing/2014/main" id="{AD4F088B-F0C0-7D41-83A4-2565BC8F15E1}"/>
                    </a:ext>
                  </a:extLst>
                </p14:cNvPr>
                <p14:cNvContentPartPr/>
                <p14:nvPr/>
              </p14:nvContentPartPr>
              <p14:xfrm>
                <a:off x="1866066" y="1104139"/>
                <a:ext cx="57960" cy="115920"/>
              </p14:xfrm>
            </p:contentPart>
          </mc:Choice>
          <mc:Fallback>
            <p:pic>
              <p:nvPicPr>
                <p:cNvPr id="91169" name="Viết tay 91168">
                  <a:extLst>
                    <a:ext uri="{FF2B5EF4-FFF2-40B4-BE49-F238E27FC236}">
                      <a16:creationId xmlns:a16="http://schemas.microsoft.com/office/drawing/2014/main" id="{AD4F088B-F0C0-7D41-83A4-2565BC8F15E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850586" y="1088659"/>
                  <a:ext cx="88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1171" name="Viết tay 91170">
                  <a:extLst>
                    <a:ext uri="{FF2B5EF4-FFF2-40B4-BE49-F238E27FC236}">
                      <a16:creationId xmlns:a16="http://schemas.microsoft.com/office/drawing/2014/main" id="{27B75F52-0837-7645-8E90-A31487BD2A34}"/>
                    </a:ext>
                  </a:extLst>
                </p14:cNvPr>
                <p14:cNvContentPartPr/>
                <p14:nvPr/>
              </p14:nvContentPartPr>
              <p14:xfrm>
                <a:off x="1981626" y="1062019"/>
                <a:ext cx="52920" cy="236520"/>
              </p14:xfrm>
            </p:contentPart>
          </mc:Choice>
          <mc:Fallback>
            <p:pic>
              <p:nvPicPr>
                <p:cNvPr id="91171" name="Viết tay 91170">
                  <a:extLst>
                    <a:ext uri="{FF2B5EF4-FFF2-40B4-BE49-F238E27FC236}">
                      <a16:creationId xmlns:a16="http://schemas.microsoft.com/office/drawing/2014/main" id="{27B75F52-0837-7645-8E90-A31487BD2A3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966146" y="1046539"/>
                  <a:ext cx="83520" cy="26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91210" name="Viết tay 91209">
                <a:extLst>
                  <a:ext uri="{FF2B5EF4-FFF2-40B4-BE49-F238E27FC236}">
                    <a16:creationId xmlns:a16="http://schemas.microsoft.com/office/drawing/2014/main" id="{A5A1B239-2364-8C46-ACE1-ABC8F6F6A5BD}"/>
                  </a:ext>
                </a:extLst>
              </p14:cNvPr>
              <p14:cNvContentPartPr/>
              <p14:nvPr/>
            </p14:nvContentPartPr>
            <p14:xfrm>
              <a:off x="4300746" y="4641139"/>
              <a:ext cx="210240" cy="304920"/>
            </p14:xfrm>
          </p:contentPart>
        </mc:Choice>
        <mc:Fallback>
          <p:pic>
            <p:nvPicPr>
              <p:cNvPr id="91210" name="Viết tay 91209">
                <a:extLst>
                  <a:ext uri="{FF2B5EF4-FFF2-40B4-BE49-F238E27FC236}">
                    <a16:creationId xmlns:a16="http://schemas.microsoft.com/office/drawing/2014/main" id="{A5A1B239-2364-8C46-ACE1-ABC8F6F6A5BD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264746" y="4569139"/>
                <a:ext cx="2818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91211" name="Viết tay 91210">
                <a:extLst>
                  <a:ext uri="{FF2B5EF4-FFF2-40B4-BE49-F238E27FC236}">
                    <a16:creationId xmlns:a16="http://schemas.microsoft.com/office/drawing/2014/main" id="{674F5181-AE66-8148-A58A-A0656BCCFC78}"/>
                  </a:ext>
                </a:extLst>
              </p14:cNvPr>
              <p14:cNvContentPartPr/>
              <p14:nvPr/>
            </p14:nvContentPartPr>
            <p14:xfrm>
              <a:off x="4468866" y="4609459"/>
              <a:ext cx="10800" cy="79200"/>
            </p14:xfrm>
          </p:contentPart>
        </mc:Choice>
        <mc:Fallback>
          <p:pic>
            <p:nvPicPr>
              <p:cNvPr id="91211" name="Viết tay 91210">
                <a:extLst>
                  <a:ext uri="{FF2B5EF4-FFF2-40B4-BE49-F238E27FC236}">
                    <a16:creationId xmlns:a16="http://schemas.microsoft.com/office/drawing/2014/main" id="{674F5181-AE66-8148-A58A-A0656BCCFC78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432866" y="4537459"/>
                <a:ext cx="8244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91226" name="Viết tay 91225">
                <a:extLst>
                  <a:ext uri="{FF2B5EF4-FFF2-40B4-BE49-F238E27FC236}">
                    <a16:creationId xmlns:a16="http://schemas.microsoft.com/office/drawing/2014/main" id="{ECF64619-A57F-154B-9246-120349DD19DE}"/>
                  </a:ext>
                </a:extLst>
              </p14:cNvPr>
              <p14:cNvContentPartPr/>
              <p14:nvPr/>
            </p14:nvContentPartPr>
            <p14:xfrm>
              <a:off x="7381266" y="799579"/>
              <a:ext cx="21240" cy="16200"/>
            </p14:xfrm>
          </p:contentPart>
        </mc:Choice>
        <mc:Fallback>
          <p:pic>
            <p:nvPicPr>
              <p:cNvPr id="91226" name="Viết tay 91225">
                <a:extLst>
                  <a:ext uri="{FF2B5EF4-FFF2-40B4-BE49-F238E27FC236}">
                    <a16:creationId xmlns:a16="http://schemas.microsoft.com/office/drawing/2014/main" id="{ECF64619-A57F-154B-9246-120349DD19DE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365786" y="783747"/>
                <a:ext cx="51840" cy="47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91237" name="Viết tay 91236">
                <a:extLst>
                  <a:ext uri="{FF2B5EF4-FFF2-40B4-BE49-F238E27FC236}">
                    <a16:creationId xmlns:a16="http://schemas.microsoft.com/office/drawing/2014/main" id="{860262F2-AA9D-CC42-89E2-48F77BE91930}"/>
                  </a:ext>
                </a:extLst>
              </p14:cNvPr>
              <p14:cNvContentPartPr/>
              <p14:nvPr/>
            </p14:nvContentPartPr>
            <p14:xfrm>
              <a:off x="8614626" y="143659"/>
              <a:ext cx="16200" cy="42480"/>
            </p14:xfrm>
          </p:contentPart>
        </mc:Choice>
        <mc:Fallback>
          <p:pic>
            <p:nvPicPr>
              <p:cNvPr id="91237" name="Viết tay 91236">
                <a:extLst>
                  <a:ext uri="{FF2B5EF4-FFF2-40B4-BE49-F238E27FC236}">
                    <a16:creationId xmlns:a16="http://schemas.microsoft.com/office/drawing/2014/main" id="{860262F2-AA9D-CC42-89E2-48F77BE91930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599146" y="128179"/>
                <a:ext cx="46800" cy="7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1220" name="Nhóm 91219">
            <a:extLst>
              <a:ext uri="{FF2B5EF4-FFF2-40B4-BE49-F238E27FC236}">
                <a16:creationId xmlns:a16="http://schemas.microsoft.com/office/drawing/2014/main" id="{830EA761-BFD7-FF47-9908-7D1B8EAE13E4}"/>
              </a:ext>
            </a:extLst>
          </p:cNvPr>
          <p:cNvGrpSpPr/>
          <p:nvPr/>
        </p:nvGrpSpPr>
        <p:grpSpPr>
          <a:xfrm>
            <a:off x="2842386" y="133219"/>
            <a:ext cx="2157120" cy="561600"/>
            <a:chOff x="2842386" y="133219"/>
            <a:chExt cx="2157120" cy="56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2" name="Viết tay 1">
                  <a:extLst>
                    <a:ext uri="{FF2B5EF4-FFF2-40B4-BE49-F238E27FC236}">
                      <a16:creationId xmlns:a16="http://schemas.microsoft.com/office/drawing/2014/main" id="{3B168F42-8ED2-E040-B11E-93E97EF74A4E}"/>
                    </a:ext>
                  </a:extLst>
                </p14:cNvPr>
                <p14:cNvContentPartPr/>
                <p14:nvPr/>
              </p14:nvContentPartPr>
              <p14:xfrm>
                <a:off x="2905026" y="201259"/>
                <a:ext cx="57960" cy="252360"/>
              </p14:xfrm>
            </p:contentPart>
          </mc:Choice>
          <mc:Fallback>
            <p:pic>
              <p:nvPicPr>
                <p:cNvPr id="2" name="Viết tay 1">
                  <a:extLst>
                    <a:ext uri="{FF2B5EF4-FFF2-40B4-BE49-F238E27FC236}">
                      <a16:creationId xmlns:a16="http://schemas.microsoft.com/office/drawing/2014/main" id="{3B168F42-8ED2-E040-B11E-93E97EF74A4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884506" y="180710"/>
                  <a:ext cx="98640" cy="293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4" name="Viết tay 3">
                  <a:extLst>
                    <a:ext uri="{FF2B5EF4-FFF2-40B4-BE49-F238E27FC236}">
                      <a16:creationId xmlns:a16="http://schemas.microsoft.com/office/drawing/2014/main" id="{D77D4527-9465-114D-9F58-5FECB8B292DF}"/>
                    </a:ext>
                  </a:extLst>
                </p14:cNvPr>
                <p14:cNvContentPartPr/>
                <p14:nvPr/>
              </p14:nvContentPartPr>
              <p14:xfrm>
                <a:off x="2842386" y="196219"/>
                <a:ext cx="142200" cy="42480"/>
              </p14:xfrm>
            </p:contentPart>
          </mc:Choice>
          <mc:Fallback>
            <p:pic>
              <p:nvPicPr>
                <p:cNvPr id="4" name="Viết tay 3">
                  <a:extLst>
                    <a:ext uri="{FF2B5EF4-FFF2-40B4-BE49-F238E27FC236}">
                      <a16:creationId xmlns:a16="http://schemas.microsoft.com/office/drawing/2014/main" id="{D77D4527-9465-114D-9F58-5FECB8B292D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821866" y="175699"/>
                  <a:ext cx="182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" name="Viết tay 6">
                  <a:extLst>
                    <a:ext uri="{FF2B5EF4-FFF2-40B4-BE49-F238E27FC236}">
                      <a16:creationId xmlns:a16="http://schemas.microsoft.com/office/drawing/2014/main" id="{FDCAFF65-7AC3-EA4B-ACB1-095ED9EBE7EA}"/>
                    </a:ext>
                  </a:extLst>
                </p14:cNvPr>
                <p14:cNvContentPartPr/>
                <p14:nvPr/>
              </p14:nvContentPartPr>
              <p14:xfrm>
                <a:off x="2978826" y="190819"/>
                <a:ext cx="325800" cy="283680"/>
              </p14:xfrm>
            </p:contentPart>
          </mc:Choice>
          <mc:Fallback>
            <p:pic>
              <p:nvPicPr>
                <p:cNvPr id="7" name="Viết tay 6">
                  <a:extLst>
                    <a:ext uri="{FF2B5EF4-FFF2-40B4-BE49-F238E27FC236}">
                      <a16:creationId xmlns:a16="http://schemas.microsoft.com/office/drawing/2014/main" id="{FDCAFF65-7AC3-EA4B-ACB1-095ED9EBE7E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963346" y="175339"/>
                  <a:ext cx="3564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" name="Viết tay 7">
                  <a:extLst>
                    <a:ext uri="{FF2B5EF4-FFF2-40B4-BE49-F238E27FC236}">
                      <a16:creationId xmlns:a16="http://schemas.microsoft.com/office/drawing/2014/main" id="{4B850F0E-B72B-714B-A669-2F02C4FD977A}"/>
                    </a:ext>
                  </a:extLst>
                </p14:cNvPr>
                <p14:cNvContentPartPr/>
                <p14:nvPr/>
              </p14:nvContentPartPr>
              <p14:xfrm>
                <a:off x="3293466" y="337699"/>
                <a:ext cx="194400" cy="120960"/>
              </p14:xfrm>
            </p:contentPart>
          </mc:Choice>
          <mc:Fallback>
            <p:pic>
              <p:nvPicPr>
                <p:cNvPr id="8" name="Viết tay 7">
                  <a:extLst>
                    <a:ext uri="{FF2B5EF4-FFF2-40B4-BE49-F238E27FC236}">
                      <a16:creationId xmlns:a16="http://schemas.microsoft.com/office/drawing/2014/main" id="{4B850F0E-B72B-714B-A669-2F02C4FD977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277986" y="322219"/>
                  <a:ext cx="225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6" name="Viết tay 15">
                  <a:extLst>
                    <a:ext uri="{FF2B5EF4-FFF2-40B4-BE49-F238E27FC236}">
                      <a16:creationId xmlns:a16="http://schemas.microsoft.com/office/drawing/2014/main" id="{752B5B10-8394-3249-8998-5A3FFC3A2A08}"/>
                    </a:ext>
                  </a:extLst>
                </p14:cNvPr>
                <p14:cNvContentPartPr/>
                <p14:nvPr/>
              </p14:nvContentPartPr>
              <p14:xfrm>
                <a:off x="3393186" y="133219"/>
                <a:ext cx="73800" cy="131400"/>
              </p14:xfrm>
            </p:contentPart>
          </mc:Choice>
          <mc:Fallback>
            <p:pic>
              <p:nvPicPr>
                <p:cNvPr id="16" name="Viết tay 15">
                  <a:extLst>
                    <a:ext uri="{FF2B5EF4-FFF2-40B4-BE49-F238E27FC236}">
                      <a16:creationId xmlns:a16="http://schemas.microsoft.com/office/drawing/2014/main" id="{752B5B10-8394-3249-8998-5A3FFC3A2A0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377706" y="117781"/>
                  <a:ext cx="104400" cy="161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44" name="Viết tay 43">
                  <a:extLst>
                    <a:ext uri="{FF2B5EF4-FFF2-40B4-BE49-F238E27FC236}">
                      <a16:creationId xmlns:a16="http://schemas.microsoft.com/office/drawing/2014/main" id="{C851488B-6398-AB46-80DD-F46448D4F579}"/>
                    </a:ext>
                  </a:extLst>
                </p14:cNvPr>
                <p14:cNvContentPartPr/>
                <p14:nvPr/>
              </p14:nvContentPartPr>
              <p14:xfrm>
                <a:off x="3472386" y="222499"/>
                <a:ext cx="383040" cy="257400"/>
              </p14:xfrm>
            </p:contentPart>
          </mc:Choice>
          <mc:Fallback>
            <p:pic>
              <p:nvPicPr>
                <p:cNvPr id="44" name="Viết tay 43">
                  <a:extLst>
                    <a:ext uri="{FF2B5EF4-FFF2-40B4-BE49-F238E27FC236}">
                      <a16:creationId xmlns:a16="http://schemas.microsoft.com/office/drawing/2014/main" id="{C851488B-6398-AB46-80DD-F46448D4F57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56891" y="207019"/>
                  <a:ext cx="413669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52" name="Viết tay 51">
                  <a:extLst>
                    <a:ext uri="{FF2B5EF4-FFF2-40B4-BE49-F238E27FC236}">
                      <a16:creationId xmlns:a16="http://schemas.microsoft.com/office/drawing/2014/main" id="{9C725F74-6DC3-3841-8ADA-9E248BB8B950}"/>
                    </a:ext>
                  </a:extLst>
                </p14:cNvPr>
                <p14:cNvContentPartPr/>
                <p14:nvPr/>
              </p14:nvContentPartPr>
              <p14:xfrm>
                <a:off x="3755346" y="300979"/>
                <a:ext cx="47520" cy="26640"/>
              </p14:xfrm>
            </p:contentPart>
          </mc:Choice>
          <mc:Fallback>
            <p:pic>
              <p:nvPicPr>
                <p:cNvPr id="52" name="Viết tay 51">
                  <a:extLst>
                    <a:ext uri="{FF2B5EF4-FFF2-40B4-BE49-F238E27FC236}">
                      <a16:creationId xmlns:a16="http://schemas.microsoft.com/office/drawing/2014/main" id="{9C725F74-6DC3-3841-8ADA-9E248BB8B95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739866" y="285499"/>
                  <a:ext cx="781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53" name="Viết tay 52">
                  <a:extLst>
                    <a:ext uri="{FF2B5EF4-FFF2-40B4-BE49-F238E27FC236}">
                      <a16:creationId xmlns:a16="http://schemas.microsoft.com/office/drawing/2014/main" id="{FC9E6D2F-CC15-2941-855A-A3E50D2A09C0}"/>
                    </a:ext>
                  </a:extLst>
                </p14:cNvPr>
                <p14:cNvContentPartPr/>
                <p14:nvPr/>
              </p14:nvContentPartPr>
              <p14:xfrm>
                <a:off x="3818346" y="348139"/>
                <a:ext cx="231120" cy="346680"/>
              </p14:xfrm>
            </p:contentPart>
          </mc:Choice>
          <mc:Fallback>
            <p:pic>
              <p:nvPicPr>
                <p:cNvPr id="53" name="Viết tay 52">
                  <a:extLst>
                    <a:ext uri="{FF2B5EF4-FFF2-40B4-BE49-F238E27FC236}">
                      <a16:creationId xmlns:a16="http://schemas.microsoft.com/office/drawing/2014/main" id="{FC9E6D2F-CC15-2941-855A-A3E50D2A09C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802890" y="332659"/>
                  <a:ext cx="261672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54" name="Viết tay 53">
                  <a:extLst>
                    <a:ext uri="{FF2B5EF4-FFF2-40B4-BE49-F238E27FC236}">
                      <a16:creationId xmlns:a16="http://schemas.microsoft.com/office/drawing/2014/main" id="{211E5017-EDE5-D345-985B-D8CDAC5762EB}"/>
                    </a:ext>
                  </a:extLst>
                </p14:cNvPr>
                <p14:cNvContentPartPr/>
                <p14:nvPr/>
              </p14:nvContentPartPr>
              <p14:xfrm>
                <a:off x="3849666" y="237979"/>
                <a:ext cx="105480" cy="68760"/>
              </p14:xfrm>
            </p:contentPart>
          </mc:Choice>
          <mc:Fallback>
            <p:pic>
              <p:nvPicPr>
                <p:cNvPr id="54" name="Viết tay 53">
                  <a:extLst>
                    <a:ext uri="{FF2B5EF4-FFF2-40B4-BE49-F238E27FC236}">
                      <a16:creationId xmlns:a16="http://schemas.microsoft.com/office/drawing/2014/main" id="{211E5017-EDE5-D345-985B-D8CDAC5762E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834133" y="222418"/>
                  <a:ext cx="136185" cy="995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55" name="Viết tay 54">
                  <a:extLst>
                    <a:ext uri="{FF2B5EF4-FFF2-40B4-BE49-F238E27FC236}">
                      <a16:creationId xmlns:a16="http://schemas.microsoft.com/office/drawing/2014/main" id="{2481FD58-6EF2-5A4E-BCDF-8B91267289EC}"/>
                    </a:ext>
                  </a:extLst>
                </p14:cNvPr>
                <p14:cNvContentPartPr/>
                <p14:nvPr/>
              </p14:nvContentPartPr>
              <p14:xfrm>
                <a:off x="3818346" y="605539"/>
                <a:ext cx="47520" cy="62640"/>
              </p14:xfrm>
            </p:contentPart>
          </mc:Choice>
          <mc:Fallback>
            <p:pic>
              <p:nvPicPr>
                <p:cNvPr id="55" name="Viết tay 54">
                  <a:extLst>
                    <a:ext uri="{FF2B5EF4-FFF2-40B4-BE49-F238E27FC236}">
                      <a16:creationId xmlns:a16="http://schemas.microsoft.com/office/drawing/2014/main" id="{2481FD58-6EF2-5A4E-BCDF-8B91267289E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802982" y="590147"/>
                  <a:ext cx="77890" cy="93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56" name="Viết tay 55">
                  <a:extLst>
                    <a:ext uri="{FF2B5EF4-FFF2-40B4-BE49-F238E27FC236}">
                      <a16:creationId xmlns:a16="http://schemas.microsoft.com/office/drawing/2014/main" id="{9277CC94-E55B-C24A-9C0B-99AB94B56C49}"/>
                    </a:ext>
                  </a:extLst>
                </p14:cNvPr>
                <p14:cNvContentPartPr/>
                <p14:nvPr/>
              </p14:nvContentPartPr>
              <p14:xfrm>
                <a:off x="4096626" y="369379"/>
                <a:ext cx="194400" cy="226080"/>
              </p14:xfrm>
            </p:contentPart>
          </mc:Choice>
          <mc:Fallback>
            <p:pic>
              <p:nvPicPr>
                <p:cNvPr id="56" name="Viết tay 55">
                  <a:extLst>
                    <a:ext uri="{FF2B5EF4-FFF2-40B4-BE49-F238E27FC236}">
                      <a16:creationId xmlns:a16="http://schemas.microsoft.com/office/drawing/2014/main" id="{9277CC94-E55B-C24A-9C0B-99AB94B56C4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081146" y="353899"/>
                  <a:ext cx="2250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1138" name="Viết tay 91137">
                  <a:extLst>
                    <a:ext uri="{FF2B5EF4-FFF2-40B4-BE49-F238E27FC236}">
                      <a16:creationId xmlns:a16="http://schemas.microsoft.com/office/drawing/2014/main" id="{B63C7A88-95BE-634A-B684-C85E7E912C96}"/>
                    </a:ext>
                  </a:extLst>
                </p14:cNvPr>
                <p14:cNvContentPartPr/>
                <p14:nvPr/>
              </p14:nvContentPartPr>
              <p14:xfrm>
                <a:off x="4379946" y="211699"/>
                <a:ext cx="105480" cy="251640"/>
              </p14:xfrm>
            </p:contentPart>
          </mc:Choice>
          <mc:Fallback>
            <p:pic>
              <p:nvPicPr>
                <p:cNvPr id="91138" name="Viết tay 91137">
                  <a:extLst>
                    <a:ext uri="{FF2B5EF4-FFF2-40B4-BE49-F238E27FC236}">
                      <a16:creationId xmlns:a16="http://schemas.microsoft.com/office/drawing/2014/main" id="{B63C7A88-95BE-634A-B684-C85E7E912C9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364466" y="196219"/>
                  <a:ext cx="1360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1139" name="Viết tay 91138">
                  <a:extLst>
                    <a:ext uri="{FF2B5EF4-FFF2-40B4-BE49-F238E27FC236}">
                      <a16:creationId xmlns:a16="http://schemas.microsoft.com/office/drawing/2014/main" id="{20EFB817-B5EC-534E-8F10-5F0DCA28D3C7}"/>
                    </a:ext>
                  </a:extLst>
                </p14:cNvPr>
                <p14:cNvContentPartPr/>
                <p14:nvPr/>
              </p14:nvContentPartPr>
              <p14:xfrm>
                <a:off x="4505946" y="395659"/>
                <a:ext cx="21240" cy="26640"/>
              </p14:xfrm>
            </p:contentPart>
          </mc:Choice>
          <mc:Fallback>
            <p:pic>
              <p:nvPicPr>
                <p:cNvPr id="91139" name="Viết tay 91138">
                  <a:extLst>
                    <a:ext uri="{FF2B5EF4-FFF2-40B4-BE49-F238E27FC236}">
                      <a16:creationId xmlns:a16="http://schemas.microsoft.com/office/drawing/2014/main" id="{20EFB817-B5EC-534E-8F10-5F0DCA28D3C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490466" y="380179"/>
                  <a:ext cx="51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91144" name="Viết tay 91143">
                  <a:extLst>
                    <a:ext uri="{FF2B5EF4-FFF2-40B4-BE49-F238E27FC236}">
                      <a16:creationId xmlns:a16="http://schemas.microsoft.com/office/drawing/2014/main" id="{EAAC5177-DE33-024B-AAAF-2D4B7488B3C4}"/>
                    </a:ext>
                  </a:extLst>
                </p14:cNvPr>
                <p14:cNvContentPartPr/>
                <p14:nvPr/>
              </p14:nvContentPartPr>
              <p14:xfrm>
                <a:off x="4516386" y="274699"/>
                <a:ext cx="79200" cy="199800"/>
              </p14:xfrm>
            </p:contentPart>
          </mc:Choice>
          <mc:Fallback>
            <p:pic>
              <p:nvPicPr>
                <p:cNvPr id="91144" name="Viết tay 91143">
                  <a:extLst>
                    <a:ext uri="{FF2B5EF4-FFF2-40B4-BE49-F238E27FC236}">
                      <a16:creationId xmlns:a16="http://schemas.microsoft.com/office/drawing/2014/main" id="{EAAC5177-DE33-024B-AAAF-2D4B7488B3C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500906" y="259219"/>
                  <a:ext cx="1098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1146" name="Viết tay 91145">
                  <a:extLst>
                    <a:ext uri="{FF2B5EF4-FFF2-40B4-BE49-F238E27FC236}">
                      <a16:creationId xmlns:a16="http://schemas.microsoft.com/office/drawing/2014/main" id="{54E3E36F-C689-7E4F-BF1E-DCCEE078CFD4}"/>
                    </a:ext>
                  </a:extLst>
                </p14:cNvPr>
                <p14:cNvContentPartPr/>
                <p14:nvPr/>
              </p14:nvContentPartPr>
              <p14:xfrm>
                <a:off x="4642386" y="237979"/>
                <a:ext cx="131400" cy="294120"/>
              </p14:xfrm>
            </p:contentPart>
          </mc:Choice>
          <mc:Fallback>
            <p:pic>
              <p:nvPicPr>
                <p:cNvPr id="91146" name="Viết tay 91145">
                  <a:extLst>
                    <a:ext uri="{FF2B5EF4-FFF2-40B4-BE49-F238E27FC236}">
                      <a16:creationId xmlns:a16="http://schemas.microsoft.com/office/drawing/2014/main" id="{54E3E36F-C689-7E4F-BF1E-DCCEE078CFD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626948" y="222499"/>
                  <a:ext cx="161916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1155" name="Viết tay 91154">
                  <a:extLst>
                    <a:ext uri="{FF2B5EF4-FFF2-40B4-BE49-F238E27FC236}">
                      <a16:creationId xmlns:a16="http://schemas.microsoft.com/office/drawing/2014/main" id="{DC37A417-804E-4B43-A65E-CCF00D226411}"/>
                    </a:ext>
                  </a:extLst>
                </p14:cNvPr>
                <p14:cNvContentPartPr/>
                <p14:nvPr/>
              </p14:nvContentPartPr>
              <p14:xfrm>
                <a:off x="4836426" y="416539"/>
                <a:ext cx="100080" cy="26640"/>
              </p14:xfrm>
            </p:contentPart>
          </mc:Choice>
          <mc:Fallback>
            <p:pic>
              <p:nvPicPr>
                <p:cNvPr id="91155" name="Viết tay 91154">
                  <a:extLst>
                    <a:ext uri="{FF2B5EF4-FFF2-40B4-BE49-F238E27FC236}">
                      <a16:creationId xmlns:a16="http://schemas.microsoft.com/office/drawing/2014/main" id="{DC37A417-804E-4B43-A65E-CCF00D22641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820946" y="401059"/>
                  <a:ext cx="130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1156" name="Viết tay 91155">
                  <a:extLst>
                    <a:ext uri="{FF2B5EF4-FFF2-40B4-BE49-F238E27FC236}">
                      <a16:creationId xmlns:a16="http://schemas.microsoft.com/office/drawing/2014/main" id="{38BEBC65-7E36-C047-8A79-3E27D6E5F28A}"/>
                    </a:ext>
                  </a:extLst>
                </p14:cNvPr>
                <p14:cNvContentPartPr/>
                <p14:nvPr/>
              </p14:nvContentPartPr>
              <p14:xfrm>
                <a:off x="4820586" y="458659"/>
                <a:ext cx="178920" cy="68760"/>
              </p14:xfrm>
            </p:contentPart>
          </mc:Choice>
          <mc:Fallback>
            <p:pic>
              <p:nvPicPr>
                <p:cNvPr id="91156" name="Viết tay 91155">
                  <a:extLst>
                    <a:ext uri="{FF2B5EF4-FFF2-40B4-BE49-F238E27FC236}">
                      <a16:creationId xmlns:a16="http://schemas.microsoft.com/office/drawing/2014/main" id="{38BEBC65-7E36-C047-8A79-3E27D6E5F28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805075" y="443179"/>
                  <a:ext cx="209582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261" name="Nhóm 91260">
            <a:extLst>
              <a:ext uri="{FF2B5EF4-FFF2-40B4-BE49-F238E27FC236}">
                <a16:creationId xmlns:a16="http://schemas.microsoft.com/office/drawing/2014/main" id="{B3DBB9F1-D774-9149-8C89-5C1541671C5E}"/>
              </a:ext>
            </a:extLst>
          </p:cNvPr>
          <p:cNvGrpSpPr/>
          <p:nvPr/>
        </p:nvGrpSpPr>
        <p:grpSpPr>
          <a:xfrm>
            <a:off x="5198586" y="154099"/>
            <a:ext cx="1207440" cy="399240"/>
            <a:chOff x="5198586" y="154099"/>
            <a:chExt cx="1207440" cy="39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1161" name="Viết tay 91160">
                  <a:extLst>
                    <a:ext uri="{FF2B5EF4-FFF2-40B4-BE49-F238E27FC236}">
                      <a16:creationId xmlns:a16="http://schemas.microsoft.com/office/drawing/2014/main" id="{027322B0-9E2E-1542-BCAF-834530BAB7E9}"/>
                    </a:ext>
                  </a:extLst>
                </p14:cNvPr>
                <p14:cNvContentPartPr/>
                <p14:nvPr/>
              </p14:nvContentPartPr>
              <p14:xfrm>
                <a:off x="5198586" y="238699"/>
                <a:ext cx="183960" cy="194040"/>
              </p14:xfrm>
            </p:contentPart>
          </mc:Choice>
          <mc:Fallback>
            <p:pic>
              <p:nvPicPr>
                <p:cNvPr id="91161" name="Viết tay 91160">
                  <a:extLst>
                    <a:ext uri="{FF2B5EF4-FFF2-40B4-BE49-F238E27FC236}">
                      <a16:creationId xmlns:a16="http://schemas.microsoft.com/office/drawing/2014/main" id="{027322B0-9E2E-1542-BCAF-834530BAB7E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183136" y="223219"/>
                  <a:ext cx="2145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1170" name="Viết tay 91169">
                  <a:extLst>
                    <a:ext uri="{FF2B5EF4-FFF2-40B4-BE49-F238E27FC236}">
                      <a16:creationId xmlns:a16="http://schemas.microsoft.com/office/drawing/2014/main" id="{DAF1BBE9-4588-9C49-9D53-770DE78878E5}"/>
                    </a:ext>
                  </a:extLst>
                </p14:cNvPr>
                <p14:cNvContentPartPr/>
                <p14:nvPr/>
              </p14:nvContentPartPr>
              <p14:xfrm>
                <a:off x="5413866" y="174979"/>
                <a:ext cx="79200" cy="267840"/>
              </p14:xfrm>
            </p:contentPart>
          </mc:Choice>
          <mc:Fallback>
            <p:pic>
              <p:nvPicPr>
                <p:cNvPr id="91170" name="Viết tay 91169">
                  <a:extLst>
                    <a:ext uri="{FF2B5EF4-FFF2-40B4-BE49-F238E27FC236}">
                      <a16:creationId xmlns:a16="http://schemas.microsoft.com/office/drawing/2014/main" id="{DAF1BBE9-4588-9C49-9D53-770DE78878E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398386" y="159499"/>
                  <a:ext cx="109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1197" name="Viết tay 91196">
                  <a:extLst>
                    <a:ext uri="{FF2B5EF4-FFF2-40B4-BE49-F238E27FC236}">
                      <a16:creationId xmlns:a16="http://schemas.microsoft.com/office/drawing/2014/main" id="{DC8766BA-7333-434C-B51D-D9373E1EEC5A}"/>
                    </a:ext>
                  </a:extLst>
                </p14:cNvPr>
                <p14:cNvContentPartPr/>
                <p14:nvPr/>
              </p14:nvContentPartPr>
              <p14:xfrm>
                <a:off x="5487666" y="237979"/>
                <a:ext cx="194040" cy="173520"/>
              </p14:xfrm>
            </p:contentPart>
          </mc:Choice>
          <mc:Fallback>
            <p:pic>
              <p:nvPicPr>
                <p:cNvPr id="91197" name="Viết tay 91196">
                  <a:extLst>
                    <a:ext uri="{FF2B5EF4-FFF2-40B4-BE49-F238E27FC236}">
                      <a16:creationId xmlns:a16="http://schemas.microsoft.com/office/drawing/2014/main" id="{DC8766BA-7333-434C-B51D-D9373E1EEC5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472157" y="222499"/>
                  <a:ext cx="224697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1198" name="Viết tay 91197">
                  <a:extLst>
                    <a:ext uri="{FF2B5EF4-FFF2-40B4-BE49-F238E27FC236}">
                      <a16:creationId xmlns:a16="http://schemas.microsoft.com/office/drawing/2014/main" id="{0E081EA8-376E-5840-8562-C882AE6AAF36}"/>
                    </a:ext>
                  </a:extLst>
                </p14:cNvPr>
                <p14:cNvContentPartPr/>
                <p14:nvPr/>
              </p14:nvContentPartPr>
              <p14:xfrm>
                <a:off x="5681346" y="390259"/>
                <a:ext cx="10800" cy="10800"/>
              </p14:xfrm>
            </p:contentPart>
          </mc:Choice>
          <mc:Fallback>
            <p:pic>
              <p:nvPicPr>
                <p:cNvPr id="91198" name="Viết tay 91197">
                  <a:extLst>
                    <a:ext uri="{FF2B5EF4-FFF2-40B4-BE49-F238E27FC236}">
                      <a16:creationId xmlns:a16="http://schemas.microsoft.com/office/drawing/2014/main" id="{0E081EA8-376E-5840-8562-C882AE6AAF3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666365" y="374779"/>
                  <a:ext cx="40413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1209" name="Viết tay 91208">
                  <a:extLst>
                    <a:ext uri="{FF2B5EF4-FFF2-40B4-BE49-F238E27FC236}">
                      <a16:creationId xmlns:a16="http://schemas.microsoft.com/office/drawing/2014/main" id="{3FE6DE68-0AE8-EA4B-A03E-3E0AFBCDCDB7}"/>
                    </a:ext>
                  </a:extLst>
                </p14:cNvPr>
                <p14:cNvContentPartPr/>
                <p14:nvPr/>
              </p14:nvContentPartPr>
              <p14:xfrm>
                <a:off x="5712666" y="363979"/>
                <a:ext cx="37080" cy="115920"/>
              </p14:xfrm>
            </p:contentPart>
          </mc:Choice>
          <mc:Fallback>
            <p:pic>
              <p:nvPicPr>
                <p:cNvPr id="91209" name="Viết tay 91208">
                  <a:extLst>
                    <a:ext uri="{FF2B5EF4-FFF2-40B4-BE49-F238E27FC236}">
                      <a16:creationId xmlns:a16="http://schemas.microsoft.com/office/drawing/2014/main" id="{3FE6DE68-0AE8-EA4B-A03E-3E0AFBCDCDB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697186" y="348451"/>
                  <a:ext cx="67680" cy="1466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1227" name="Viết tay 91226">
                  <a:extLst>
                    <a:ext uri="{FF2B5EF4-FFF2-40B4-BE49-F238E27FC236}">
                      <a16:creationId xmlns:a16="http://schemas.microsoft.com/office/drawing/2014/main" id="{21D68555-902C-E14C-8940-E77580A5E9B1}"/>
                    </a:ext>
                  </a:extLst>
                </p14:cNvPr>
                <p14:cNvContentPartPr/>
                <p14:nvPr/>
              </p14:nvContentPartPr>
              <p14:xfrm>
                <a:off x="5807346" y="154099"/>
                <a:ext cx="142200" cy="241920"/>
              </p14:xfrm>
            </p:contentPart>
          </mc:Choice>
          <mc:Fallback>
            <p:pic>
              <p:nvPicPr>
                <p:cNvPr id="91227" name="Viết tay 91226">
                  <a:extLst>
                    <a:ext uri="{FF2B5EF4-FFF2-40B4-BE49-F238E27FC236}">
                      <a16:creationId xmlns:a16="http://schemas.microsoft.com/office/drawing/2014/main" id="{21D68555-902C-E14C-8940-E77580A5E9B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791866" y="138596"/>
                  <a:ext cx="172800" cy="2725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1231" name="Viết tay 91230">
                  <a:extLst>
                    <a:ext uri="{FF2B5EF4-FFF2-40B4-BE49-F238E27FC236}">
                      <a16:creationId xmlns:a16="http://schemas.microsoft.com/office/drawing/2014/main" id="{C34A41E7-D9F4-6142-8D66-198783C42115}"/>
                    </a:ext>
                  </a:extLst>
                </p14:cNvPr>
                <p14:cNvContentPartPr/>
                <p14:nvPr/>
              </p14:nvContentPartPr>
              <p14:xfrm>
                <a:off x="6006786" y="379819"/>
                <a:ext cx="42480" cy="115920"/>
              </p14:xfrm>
            </p:contentPart>
          </mc:Choice>
          <mc:Fallback>
            <p:pic>
              <p:nvPicPr>
                <p:cNvPr id="91231" name="Viết tay 91230">
                  <a:extLst>
                    <a:ext uri="{FF2B5EF4-FFF2-40B4-BE49-F238E27FC236}">
                      <a16:creationId xmlns:a16="http://schemas.microsoft.com/office/drawing/2014/main" id="{C34A41E7-D9F4-6142-8D66-198783C4211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991306" y="364339"/>
                  <a:ext cx="730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1249" name="Viết tay 91248">
                  <a:extLst>
                    <a:ext uri="{FF2B5EF4-FFF2-40B4-BE49-F238E27FC236}">
                      <a16:creationId xmlns:a16="http://schemas.microsoft.com/office/drawing/2014/main" id="{5E1B2387-66D4-6B4E-8F70-7B1A7E7EBBAB}"/>
                    </a:ext>
                  </a:extLst>
                </p14:cNvPr>
                <p14:cNvContentPartPr/>
                <p14:nvPr/>
              </p14:nvContentPartPr>
              <p14:xfrm>
                <a:off x="6011826" y="484579"/>
                <a:ext cx="360" cy="16200"/>
              </p14:xfrm>
            </p:contentPart>
          </mc:Choice>
          <mc:Fallback>
            <p:pic>
              <p:nvPicPr>
                <p:cNvPr id="91249" name="Viết tay 91248">
                  <a:extLst>
                    <a:ext uri="{FF2B5EF4-FFF2-40B4-BE49-F238E27FC236}">
                      <a16:creationId xmlns:a16="http://schemas.microsoft.com/office/drawing/2014/main" id="{5E1B2387-66D4-6B4E-8F70-7B1A7E7EBBA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996346" y="469099"/>
                  <a:ext cx="30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1250" name="Viết tay 91249">
                  <a:extLst>
                    <a:ext uri="{FF2B5EF4-FFF2-40B4-BE49-F238E27FC236}">
                      <a16:creationId xmlns:a16="http://schemas.microsoft.com/office/drawing/2014/main" id="{98A60591-776C-824E-8AEB-0874605D5FFF}"/>
                    </a:ext>
                  </a:extLst>
                </p14:cNvPr>
                <p14:cNvContentPartPr/>
                <p14:nvPr/>
              </p14:nvContentPartPr>
              <p14:xfrm>
                <a:off x="6132786" y="185419"/>
                <a:ext cx="84240" cy="199800"/>
              </p14:xfrm>
            </p:contentPart>
          </mc:Choice>
          <mc:Fallback>
            <p:pic>
              <p:nvPicPr>
                <p:cNvPr id="91250" name="Viết tay 91249">
                  <a:extLst>
                    <a:ext uri="{FF2B5EF4-FFF2-40B4-BE49-F238E27FC236}">
                      <a16:creationId xmlns:a16="http://schemas.microsoft.com/office/drawing/2014/main" id="{98A60591-776C-824E-8AEB-0874605D5FF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117306" y="169939"/>
                  <a:ext cx="1148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1251" name="Viết tay 91250">
                  <a:extLst>
                    <a:ext uri="{FF2B5EF4-FFF2-40B4-BE49-F238E27FC236}">
                      <a16:creationId xmlns:a16="http://schemas.microsoft.com/office/drawing/2014/main" id="{B7388654-E9AF-4843-8A68-728756A6A7BB}"/>
                    </a:ext>
                  </a:extLst>
                </p14:cNvPr>
                <p14:cNvContentPartPr/>
                <p14:nvPr/>
              </p14:nvContentPartPr>
              <p14:xfrm>
                <a:off x="6206226" y="348139"/>
                <a:ext cx="5760" cy="16200"/>
              </p14:xfrm>
            </p:contentPart>
          </mc:Choice>
          <mc:Fallback>
            <p:pic>
              <p:nvPicPr>
                <p:cNvPr id="91251" name="Viết tay 91250">
                  <a:extLst>
                    <a:ext uri="{FF2B5EF4-FFF2-40B4-BE49-F238E27FC236}">
                      <a16:creationId xmlns:a16="http://schemas.microsoft.com/office/drawing/2014/main" id="{B7388654-E9AF-4843-8A68-728756A6A7B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190746" y="332659"/>
                  <a:ext cx="363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1253" name="Viết tay 91252">
                  <a:extLst>
                    <a:ext uri="{FF2B5EF4-FFF2-40B4-BE49-F238E27FC236}">
                      <a16:creationId xmlns:a16="http://schemas.microsoft.com/office/drawing/2014/main" id="{3DEAAA4C-C97D-4845-8483-634856C88B77}"/>
                    </a:ext>
                  </a:extLst>
                </p14:cNvPr>
                <p14:cNvContentPartPr/>
                <p14:nvPr/>
              </p14:nvContentPartPr>
              <p14:xfrm>
                <a:off x="6200826" y="269659"/>
                <a:ext cx="360" cy="360"/>
              </p14:xfrm>
            </p:contentPart>
          </mc:Choice>
          <mc:Fallback>
            <p:pic>
              <p:nvPicPr>
                <p:cNvPr id="91253" name="Viết tay 91252">
                  <a:extLst>
                    <a:ext uri="{FF2B5EF4-FFF2-40B4-BE49-F238E27FC236}">
                      <a16:creationId xmlns:a16="http://schemas.microsoft.com/office/drawing/2014/main" id="{3DEAAA4C-C97D-4845-8483-634856C88B7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185346" y="25417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1254" name="Viết tay 91253">
                  <a:extLst>
                    <a:ext uri="{FF2B5EF4-FFF2-40B4-BE49-F238E27FC236}">
                      <a16:creationId xmlns:a16="http://schemas.microsoft.com/office/drawing/2014/main" id="{7FBEB29E-1FBE-A64D-82D6-9F88C82D91D6}"/>
                    </a:ext>
                  </a:extLst>
                </p14:cNvPr>
                <p14:cNvContentPartPr/>
                <p14:nvPr/>
              </p14:nvContentPartPr>
              <p14:xfrm>
                <a:off x="6096066" y="243379"/>
                <a:ext cx="115920" cy="215640"/>
              </p14:xfrm>
            </p:contentPart>
          </mc:Choice>
          <mc:Fallback>
            <p:pic>
              <p:nvPicPr>
                <p:cNvPr id="91254" name="Viết tay 91253">
                  <a:extLst>
                    <a:ext uri="{FF2B5EF4-FFF2-40B4-BE49-F238E27FC236}">
                      <a16:creationId xmlns:a16="http://schemas.microsoft.com/office/drawing/2014/main" id="{7FBEB29E-1FBE-A64D-82D6-9F88C82D91D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080586" y="227899"/>
                  <a:ext cx="1465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1255" name="Viết tay 91254">
                  <a:extLst>
                    <a:ext uri="{FF2B5EF4-FFF2-40B4-BE49-F238E27FC236}">
                      <a16:creationId xmlns:a16="http://schemas.microsoft.com/office/drawing/2014/main" id="{9D50316C-4D95-A54E-8EFD-46E9788639D8}"/>
                    </a:ext>
                  </a:extLst>
                </p14:cNvPr>
                <p14:cNvContentPartPr/>
                <p14:nvPr/>
              </p14:nvContentPartPr>
              <p14:xfrm>
                <a:off x="6295506" y="190819"/>
                <a:ext cx="110520" cy="362520"/>
              </p14:xfrm>
            </p:contentPart>
          </mc:Choice>
          <mc:Fallback>
            <p:pic>
              <p:nvPicPr>
                <p:cNvPr id="91255" name="Viết tay 91254">
                  <a:extLst>
                    <a:ext uri="{FF2B5EF4-FFF2-40B4-BE49-F238E27FC236}">
                      <a16:creationId xmlns:a16="http://schemas.microsoft.com/office/drawing/2014/main" id="{9D50316C-4D95-A54E-8EFD-46E9788639D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280026" y="175324"/>
                  <a:ext cx="141120" cy="39315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91256" name="Viết tay 91255">
                <a:extLst>
                  <a:ext uri="{FF2B5EF4-FFF2-40B4-BE49-F238E27FC236}">
                    <a16:creationId xmlns:a16="http://schemas.microsoft.com/office/drawing/2014/main" id="{54B4E4BB-1105-D94D-BE78-609C8816B54C}"/>
                  </a:ext>
                </a:extLst>
              </p14:cNvPr>
              <p14:cNvContentPartPr/>
              <p14:nvPr/>
            </p14:nvContentPartPr>
            <p14:xfrm>
              <a:off x="6620586" y="337699"/>
              <a:ext cx="126360" cy="16200"/>
            </p14:xfrm>
          </p:contentPart>
        </mc:Choice>
        <mc:Fallback>
          <p:pic>
            <p:nvPicPr>
              <p:cNvPr id="91256" name="Viết tay 91255">
                <a:extLst>
                  <a:ext uri="{FF2B5EF4-FFF2-40B4-BE49-F238E27FC236}">
                    <a16:creationId xmlns:a16="http://schemas.microsoft.com/office/drawing/2014/main" id="{54B4E4BB-1105-D94D-BE78-609C8816B54C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605106" y="321867"/>
                <a:ext cx="156960" cy="47495"/>
              </a:xfrm>
              <a:prstGeom prst="rect">
                <a:avLst/>
              </a:prstGeom>
            </p:spPr>
          </p:pic>
        </mc:Fallback>
      </mc:AlternateContent>
      <p:grpSp>
        <p:nvGrpSpPr>
          <p:cNvPr id="91288" name="Nhóm 91287">
            <a:extLst>
              <a:ext uri="{FF2B5EF4-FFF2-40B4-BE49-F238E27FC236}">
                <a16:creationId xmlns:a16="http://schemas.microsoft.com/office/drawing/2014/main" id="{65E919CF-6A0D-5D42-B263-B29A1739E615}"/>
              </a:ext>
            </a:extLst>
          </p:cNvPr>
          <p:cNvGrpSpPr/>
          <p:nvPr/>
        </p:nvGrpSpPr>
        <p:grpSpPr>
          <a:xfrm>
            <a:off x="6914706" y="106939"/>
            <a:ext cx="1159920" cy="288720"/>
            <a:chOff x="6914706" y="106939"/>
            <a:chExt cx="1159920" cy="28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1257" name="Viết tay 91256">
                  <a:extLst>
                    <a:ext uri="{FF2B5EF4-FFF2-40B4-BE49-F238E27FC236}">
                      <a16:creationId xmlns:a16="http://schemas.microsoft.com/office/drawing/2014/main" id="{02F7CCBA-8D36-4F44-9814-39D428B9F42C}"/>
                    </a:ext>
                  </a:extLst>
                </p14:cNvPr>
                <p14:cNvContentPartPr/>
                <p14:nvPr/>
              </p14:nvContentPartPr>
              <p14:xfrm>
                <a:off x="6914706" y="174979"/>
                <a:ext cx="163080" cy="189360"/>
              </p14:xfrm>
            </p:contentPart>
          </mc:Choice>
          <mc:Fallback>
            <p:pic>
              <p:nvPicPr>
                <p:cNvPr id="91257" name="Viết tay 91256">
                  <a:extLst>
                    <a:ext uri="{FF2B5EF4-FFF2-40B4-BE49-F238E27FC236}">
                      <a16:creationId xmlns:a16="http://schemas.microsoft.com/office/drawing/2014/main" id="{02F7CCBA-8D36-4F44-9814-39D428B9F42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899226" y="159499"/>
                  <a:ext cx="1936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1258" name="Viết tay 91257">
                  <a:extLst>
                    <a:ext uri="{FF2B5EF4-FFF2-40B4-BE49-F238E27FC236}">
                      <a16:creationId xmlns:a16="http://schemas.microsoft.com/office/drawing/2014/main" id="{14CDB231-6804-1744-8E37-02FAED51EB84}"/>
                    </a:ext>
                  </a:extLst>
                </p14:cNvPr>
                <p14:cNvContentPartPr/>
                <p14:nvPr/>
              </p14:nvContentPartPr>
              <p14:xfrm>
                <a:off x="7150866" y="106939"/>
                <a:ext cx="73800" cy="278640"/>
              </p14:xfrm>
            </p:contentPart>
          </mc:Choice>
          <mc:Fallback>
            <p:pic>
              <p:nvPicPr>
                <p:cNvPr id="91258" name="Viết tay 91257">
                  <a:extLst>
                    <a:ext uri="{FF2B5EF4-FFF2-40B4-BE49-F238E27FC236}">
                      <a16:creationId xmlns:a16="http://schemas.microsoft.com/office/drawing/2014/main" id="{14CDB231-6804-1744-8E37-02FAED51EB8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135386" y="91459"/>
                  <a:ext cx="1044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1259" name="Viết tay 91258">
                  <a:extLst>
                    <a:ext uri="{FF2B5EF4-FFF2-40B4-BE49-F238E27FC236}">
                      <a16:creationId xmlns:a16="http://schemas.microsoft.com/office/drawing/2014/main" id="{E5A2F0E3-89F3-FA49-8C01-B3BE0CA9E081}"/>
                    </a:ext>
                  </a:extLst>
                </p14:cNvPr>
                <p14:cNvContentPartPr/>
                <p14:nvPr/>
              </p14:nvContentPartPr>
              <p14:xfrm>
                <a:off x="7218906" y="358939"/>
                <a:ext cx="16200" cy="10800"/>
              </p14:xfrm>
            </p:contentPart>
          </mc:Choice>
          <mc:Fallback>
            <p:pic>
              <p:nvPicPr>
                <p:cNvPr id="91259" name="Viết tay 91258">
                  <a:extLst>
                    <a:ext uri="{FF2B5EF4-FFF2-40B4-BE49-F238E27FC236}">
                      <a16:creationId xmlns:a16="http://schemas.microsoft.com/office/drawing/2014/main" id="{E5A2F0E3-89F3-FA49-8C01-B3BE0CA9E08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203074" y="343459"/>
                  <a:ext cx="47495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1262" name="Viết tay 91261">
                  <a:extLst>
                    <a:ext uri="{FF2B5EF4-FFF2-40B4-BE49-F238E27FC236}">
                      <a16:creationId xmlns:a16="http://schemas.microsoft.com/office/drawing/2014/main" id="{AA002E35-B9C8-FE4D-8AE7-68C953075F99}"/>
                    </a:ext>
                  </a:extLst>
                </p14:cNvPr>
                <p14:cNvContentPartPr/>
                <p14:nvPr/>
              </p14:nvContentPartPr>
              <p14:xfrm>
                <a:off x="7255626" y="149419"/>
                <a:ext cx="157680" cy="220320"/>
              </p14:xfrm>
            </p:contentPart>
          </mc:Choice>
          <mc:Fallback>
            <p:pic>
              <p:nvPicPr>
                <p:cNvPr id="91262" name="Viết tay 91261">
                  <a:extLst>
                    <a:ext uri="{FF2B5EF4-FFF2-40B4-BE49-F238E27FC236}">
                      <a16:creationId xmlns:a16="http://schemas.microsoft.com/office/drawing/2014/main" id="{AA002E35-B9C8-FE4D-8AE7-68C953075F9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240146" y="133914"/>
                  <a:ext cx="188280" cy="2509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91263" name="Viết tay 91262">
                  <a:extLst>
                    <a:ext uri="{FF2B5EF4-FFF2-40B4-BE49-F238E27FC236}">
                      <a16:creationId xmlns:a16="http://schemas.microsoft.com/office/drawing/2014/main" id="{B70E6E66-114D-DF46-A9BF-C1F45751F7DC}"/>
                    </a:ext>
                  </a:extLst>
                </p14:cNvPr>
                <p14:cNvContentPartPr/>
                <p14:nvPr/>
              </p14:nvContentPartPr>
              <p14:xfrm>
                <a:off x="7444626" y="327259"/>
                <a:ext cx="360" cy="360"/>
              </p14:xfrm>
            </p:contentPart>
          </mc:Choice>
          <mc:Fallback>
            <p:pic>
              <p:nvPicPr>
                <p:cNvPr id="91263" name="Viết tay 91262">
                  <a:extLst>
                    <a:ext uri="{FF2B5EF4-FFF2-40B4-BE49-F238E27FC236}">
                      <a16:creationId xmlns:a16="http://schemas.microsoft.com/office/drawing/2014/main" id="{B70E6E66-114D-DF46-A9BF-C1F45751F7D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429146" y="31177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1264" name="Viết tay 91263">
                  <a:extLst>
                    <a:ext uri="{FF2B5EF4-FFF2-40B4-BE49-F238E27FC236}">
                      <a16:creationId xmlns:a16="http://schemas.microsoft.com/office/drawing/2014/main" id="{FAE5A159-0F5E-384A-ABB1-92CA7B979F39}"/>
                    </a:ext>
                  </a:extLst>
                </p14:cNvPr>
                <p14:cNvContentPartPr/>
                <p14:nvPr/>
              </p14:nvContentPartPr>
              <p14:xfrm>
                <a:off x="7465506" y="306379"/>
                <a:ext cx="16200" cy="73800"/>
              </p14:xfrm>
            </p:contentPart>
          </mc:Choice>
          <mc:Fallback>
            <p:pic>
              <p:nvPicPr>
                <p:cNvPr id="91264" name="Viết tay 91263">
                  <a:extLst>
                    <a:ext uri="{FF2B5EF4-FFF2-40B4-BE49-F238E27FC236}">
                      <a16:creationId xmlns:a16="http://schemas.microsoft.com/office/drawing/2014/main" id="{FAE5A159-0F5E-384A-ABB1-92CA7B979F3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450026" y="290899"/>
                  <a:ext cx="46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1265" name="Viết tay 91264">
                  <a:extLst>
                    <a:ext uri="{FF2B5EF4-FFF2-40B4-BE49-F238E27FC236}">
                      <a16:creationId xmlns:a16="http://schemas.microsoft.com/office/drawing/2014/main" id="{4F15CFAC-C43A-234A-8303-5E39AD8EB25F}"/>
                    </a:ext>
                  </a:extLst>
                </p14:cNvPr>
                <p14:cNvContentPartPr/>
                <p14:nvPr/>
              </p14:nvContentPartPr>
              <p14:xfrm>
                <a:off x="7486746" y="358939"/>
                <a:ext cx="10800" cy="21240"/>
              </p14:xfrm>
            </p:contentPart>
          </mc:Choice>
          <mc:Fallback>
            <p:pic>
              <p:nvPicPr>
                <p:cNvPr id="91265" name="Viết tay 91264">
                  <a:extLst>
                    <a:ext uri="{FF2B5EF4-FFF2-40B4-BE49-F238E27FC236}">
                      <a16:creationId xmlns:a16="http://schemas.microsoft.com/office/drawing/2014/main" id="{4F15CFAC-C43A-234A-8303-5E39AD8EB25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471266" y="343459"/>
                  <a:ext cx="414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1266" name="Viết tay 91265">
                  <a:extLst>
                    <a:ext uri="{FF2B5EF4-FFF2-40B4-BE49-F238E27FC236}">
                      <a16:creationId xmlns:a16="http://schemas.microsoft.com/office/drawing/2014/main" id="{F5D0FD29-19E9-0642-AA3A-8A81B8A9F328}"/>
                    </a:ext>
                  </a:extLst>
                </p14:cNvPr>
                <p14:cNvContentPartPr/>
                <p14:nvPr/>
              </p14:nvContentPartPr>
              <p14:xfrm>
                <a:off x="7565226" y="164539"/>
                <a:ext cx="104760" cy="173520"/>
              </p14:xfrm>
            </p:contentPart>
          </mc:Choice>
          <mc:Fallback>
            <p:pic>
              <p:nvPicPr>
                <p:cNvPr id="91266" name="Viết tay 91265">
                  <a:extLst>
                    <a:ext uri="{FF2B5EF4-FFF2-40B4-BE49-F238E27FC236}">
                      <a16:creationId xmlns:a16="http://schemas.microsoft.com/office/drawing/2014/main" id="{F5D0FD29-19E9-0642-AA3A-8A81B8A9F32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549746" y="149059"/>
                  <a:ext cx="1353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1267" name="Viết tay 91266">
                  <a:extLst>
                    <a:ext uri="{FF2B5EF4-FFF2-40B4-BE49-F238E27FC236}">
                      <a16:creationId xmlns:a16="http://schemas.microsoft.com/office/drawing/2014/main" id="{FDF38FF8-8DC4-204E-9F3D-066A32E203AC}"/>
                    </a:ext>
                  </a:extLst>
                </p14:cNvPr>
                <p14:cNvContentPartPr/>
                <p14:nvPr/>
              </p14:nvContentPartPr>
              <p14:xfrm>
                <a:off x="7560186" y="206659"/>
                <a:ext cx="5760" cy="16200"/>
              </p14:xfrm>
            </p:contentPart>
          </mc:Choice>
          <mc:Fallback>
            <p:pic>
              <p:nvPicPr>
                <p:cNvPr id="91267" name="Viết tay 91266">
                  <a:extLst>
                    <a:ext uri="{FF2B5EF4-FFF2-40B4-BE49-F238E27FC236}">
                      <a16:creationId xmlns:a16="http://schemas.microsoft.com/office/drawing/2014/main" id="{FDF38FF8-8DC4-204E-9F3D-066A32E203A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544706" y="191179"/>
                  <a:ext cx="363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1268" name="Viết tay 91267">
                  <a:extLst>
                    <a:ext uri="{FF2B5EF4-FFF2-40B4-BE49-F238E27FC236}">
                      <a16:creationId xmlns:a16="http://schemas.microsoft.com/office/drawing/2014/main" id="{45BCD0C6-F026-E342-9BDF-95D99CBDC05F}"/>
                    </a:ext>
                  </a:extLst>
                </p14:cNvPr>
                <p14:cNvContentPartPr/>
                <p14:nvPr/>
              </p14:nvContentPartPr>
              <p14:xfrm>
                <a:off x="7743786" y="280099"/>
                <a:ext cx="16200" cy="89640"/>
              </p14:xfrm>
            </p:contentPart>
          </mc:Choice>
          <mc:Fallback>
            <p:pic>
              <p:nvPicPr>
                <p:cNvPr id="91268" name="Viết tay 91267">
                  <a:extLst>
                    <a:ext uri="{FF2B5EF4-FFF2-40B4-BE49-F238E27FC236}">
                      <a16:creationId xmlns:a16="http://schemas.microsoft.com/office/drawing/2014/main" id="{45BCD0C6-F026-E342-9BDF-95D99CBDC05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728306" y="264619"/>
                  <a:ext cx="46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91269" name="Viết tay 91268">
                  <a:extLst>
                    <a:ext uri="{FF2B5EF4-FFF2-40B4-BE49-F238E27FC236}">
                      <a16:creationId xmlns:a16="http://schemas.microsoft.com/office/drawing/2014/main" id="{5756A839-2E83-3048-86C3-07D31FE38463}"/>
                    </a:ext>
                  </a:extLst>
                </p14:cNvPr>
                <p14:cNvContentPartPr/>
                <p14:nvPr/>
              </p14:nvContentPartPr>
              <p14:xfrm>
                <a:off x="7733346" y="384859"/>
                <a:ext cx="10800" cy="10800"/>
              </p14:xfrm>
            </p:contentPart>
          </mc:Choice>
          <mc:Fallback>
            <p:pic>
              <p:nvPicPr>
                <p:cNvPr id="91269" name="Viết tay 91268">
                  <a:extLst>
                    <a:ext uri="{FF2B5EF4-FFF2-40B4-BE49-F238E27FC236}">
                      <a16:creationId xmlns:a16="http://schemas.microsoft.com/office/drawing/2014/main" id="{5756A839-2E83-3048-86C3-07D31FE3846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17866" y="369379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91270" name="Viết tay 91269">
                  <a:extLst>
                    <a:ext uri="{FF2B5EF4-FFF2-40B4-BE49-F238E27FC236}">
                      <a16:creationId xmlns:a16="http://schemas.microsoft.com/office/drawing/2014/main" id="{B927910F-23D1-5E48-A79B-FB59DA45EF66}"/>
                    </a:ext>
                  </a:extLst>
                </p14:cNvPr>
                <p14:cNvContentPartPr/>
                <p14:nvPr/>
              </p14:nvContentPartPr>
              <p14:xfrm>
                <a:off x="7843506" y="154099"/>
                <a:ext cx="110520" cy="142200"/>
              </p14:xfrm>
            </p:contentPart>
          </mc:Choice>
          <mc:Fallback>
            <p:pic>
              <p:nvPicPr>
                <p:cNvPr id="91270" name="Viết tay 91269">
                  <a:extLst>
                    <a:ext uri="{FF2B5EF4-FFF2-40B4-BE49-F238E27FC236}">
                      <a16:creationId xmlns:a16="http://schemas.microsoft.com/office/drawing/2014/main" id="{B927910F-23D1-5E48-A79B-FB59DA45EF6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828076" y="138580"/>
                  <a:ext cx="141021" cy="1728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91271" name="Viết tay 91270">
                  <a:extLst>
                    <a:ext uri="{FF2B5EF4-FFF2-40B4-BE49-F238E27FC236}">
                      <a16:creationId xmlns:a16="http://schemas.microsoft.com/office/drawing/2014/main" id="{58981FBE-D33A-5C4D-B316-311DB1AE8A13}"/>
                    </a:ext>
                  </a:extLst>
                </p14:cNvPr>
                <p14:cNvContentPartPr/>
                <p14:nvPr/>
              </p14:nvContentPartPr>
              <p14:xfrm>
                <a:off x="7885626" y="164539"/>
                <a:ext cx="21240" cy="10800"/>
              </p14:xfrm>
            </p:contentPart>
          </mc:Choice>
          <mc:Fallback>
            <p:pic>
              <p:nvPicPr>
                <p:cNvPr id="91271" name="Viết tay 91270">
                  <a:extLst>
                    <a:ext uri="{FF2B5EF4-FFF2-40B4-BE49-F238E27FC236}">
                      <a16:creationId xmlns:a16="http://schemas.microsoft.com/office/drawing/2014/main" id="{58981FBE-D33A-5C4D-B316-311DB1AE8A1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870146" y="149059"/>
                  <a:ext cx="518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91272" name="Viết tay 91271">
                  <a:extLst>
                    <a:ext uri="{FF2B5EF4-FFF2-40B4-BE49-F238E27FC236}">
                      <a16:creationId xmlns:a16="http://schemas.microsoft.com/office/drawing/2014/main" id="{C88D9519-19C1-5643-918E-6EFAAC27DA9B}"/>
                    </a:ext>
                  </a:extLst>
                </p14:cNvPr>
                <p14:cNvContentPartPr/>
                <p14:nvPr/>
              </p14:nvContentPartPr>
              <p14:xfrm>
                <a:off x="7974546" y="111979"/>
                <a:ext cx="100080" cy="283680"/>
              </p14:xfrm>
            </p:contentPart>
          </mc:Choice>
          <mc:Fallback>
            <p:pic>
              <p:nvPicPr>
                <p:cNvPr id="91272" name="Viết tay 91271">
                  <a:extLst>
                    <a:ext uri="{FF2B5EF4-FFF2-40B4-BE49-F238E27FC236}">
                      <a16:creationId xmlns:a16="http://schemas.microsoft.com/office/drawing/2014/main" id="{C88D9519-19C1-5643-918E-6EFAAC27DA9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959066" y="96499"/>
                  <a:ext cx="13068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287" name="Nhóm 91286">
            <a:extLst>
              <a:ext uri="{FF2B5EF4-FFF2-40B4-BE49-F238E27FC236}">
                <a16:creationId xmlns:a16="http://schemas.microsoft.com/office/drawing/2014/main" id="{6883B17E-9A07-B24F-B7C6-B890171333B8}"/>
              </a:ext>
            </a:extLst>
          </p:cNvPr>
          <p:cNvGrpSpPr/>
          <p:nvPr/>
        </p:nvGrpSpPr>
        <p:grpSpPr>
          <a:xfrm>
            <a:off x="8242386" y="143659"/>
            <a:ext cx="1281960" cy="404280"/>
            <a:chOff x="8242386" y="143659"/>
            <a:chExt cx="1281960" cy="40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91273" name="Viết tay 91272">
                  <a:extLst>
                    <a:ext uri="{FF2B5EF4-FFF2-40B4-BE49-F238E27FC236}">
                      <a16:creationId xmlns:a16="http://schemas.microsoft.com/office/drawing/2014/main" id="{F1B0BC30-F772-3B40-8F44-04189F35F279}"/>
                    </a:ext>
                  </a:extLst>
                </p14:cNvPr>
                <p14:cNvContentPartPr/>
                <p14:nvPr/>
              </p14:nvContentPartPr>
              <p14:xfrm>
                <a:off x="8242386" y="217099"/>
                <a:ext cx="205200" cy="21240"/>
              </p14:xfrm>
            </p:contentPart>
          </mc:Choice>
          <mc:Fallback>
            <p:pic>
              <p:nvPicPr>
                <p:cNvPr id="91273" name="Viết tay 91272">
                  <a:extLst>
                    <a:ext uri="{FF2B5EF4-FFF2-40B4-BE49-F238E27FC236}">
                      <a16:creationId xmlns:a16="http://schemas.microsoft.com/office/drawing/2014/main" id="{F1B0BC30-F772-3B40-8F44-04189F35F27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226906" y="201877"/>
                  <a:ext cx="235800" cy="513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91274" name="Viết tay 91273">
                  <a:extLst>
                    <a:ext uri="{FF2B5EF4-FFF2-40B4-BE49-F238E27FC236}">
                      <a16:creationId xmlns:a16="http://schemas.microsoft.com/office/drawing/2014/main" id="{DC78DE75-9DA5-1042-B5BE-E393D7A379C3}"/>
                    </a:ext>
                  </a:extLst>
                </p14:cNvPr>
                <p14:cNvContentPartPr/>
                <p14:nvPr/>
              </p14:nvContentPartPr>
              <p14:xfrm>
                <a:off x="8326266" y="164539"/>
                <a:ext cx="37080" cy="152640"/>
              </p14:xfrm>
            </p:contentPart>
          </mc:Choice>
          <mc:Fallback>
            <p:pic>
              <p:nvPicPr>
                <p:cNvPr id="91274" name="Viết tay 91273">
                  <a:extLst>
                    <a:ext uri="{FF2B5EF4-FFF2-40B4-BE49-F238E27FC236}">
                      <a16:creationId xmlns:a16="http://schemas.microsoft.com/office/drawing/2014/main" id="{DC78DE75-9DA5-1042-B5BE-E393D7A379C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310786" y="149022"/>
                  <a:ext cx="67680" cy="183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91275" name="Viết tay 91274">
                  <a:extLst>
                    <a:ext uri="{FF2B5EF4-FFF2-40B4-BE49-F238E27FC236}">
                      <a16:creationId xmlns:a16="http://schemas.microsoft.com/office/drawing/2014/main" id="{32528125-F5FD-4944-B75A-318A66091838}"/>
                    </a:ext>
                  </a:extLst>
                </p14:cNvPr>
                <p14:cNvContentPartPr/>
                <p14:nvPr/>
              </p14:nvContentPartPr>
              <p14:xfrm>
                <a:off x="8515266" y="201259"/>
                <a:ext cx="210240" cy="330480"/>
              </p14:xfrm>
            </p:contentPart>
          </mc:Choice>
          <mc:Fallback>
            <p:pic>
              <p:nvPicPr>
                <p:cNvPr id="91275" name="Viết tay 91274">
                  <a:extLst>
                    <a:ext uri="{FF2B5EF4-FFF2-40B4-BE49-F238E27FC236}">
                      <a16:creationId xmlns:a16="http://schemas.microsoft.com/office/drawing/2014/main" id="{32528125-F5FD-4944-B75A-318A6609183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499786" y="185762"/>
                  <a:ext cx="240840" cy="3611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91276" name="Viết tay 91275">
                  <a:extLst>
                    <a:ext uri="{FF2B5EF4-FFF2-40B4-BE49-F238E27FC236}">
                      <a16:creationId xmlns:a16="http://schemas.microsoft.com/office/drawing/2014/main" id="{EC82B8CB-2F9C-8A4B-AE2F-229B66A4660C}"/>
                    </a:ext>
                  </a:extLst>
                </p14:cNvPr>
                <p14:cNvContentPartPr/>
                <p14:nvPr/>
              </p14:nvContentPartPr>
              <p14:xfrm>
                <a:off x="8683026" y="379819"/>
                <a:ext cx="360" cy="89640"/>
              </p14:xfrm>
            </p:contentPart>
          </mc:Choice>
          <mc:Fallback>
            <p:pic>
              <p:nvPicPr>
                <p:cNvPr id="91276" name="Viết tay 91275">
                  <a:extLst>
                    <a:ext uri="{FF2B5EF4-FFF2-40B4-BE49-F238E27FC236}">
                      <a16:creationId xmlns:a16="http://schemas.microsoft.com/office/drawing/2014/main" id="{EC82B8CB-2F9C-8A4B-AE2F-229B66A4660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667546" y="364339"/>
                  <a:ext cx="30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91277" name="Viết tay 91276">
                  <a:extLst>
                    <a:ext uri="{FF2B5EF4-FFF2-40B4-BE49-F238E27FC236}">
                      <a16:creationId xmlns:a16="http://schemas.microsoft.com/office/drawing/2014/main" id="{9005F112-DC15-E74B-BE27-BFB4B13AC5C4}"/>
                    </a:ext>
                  </a:extLst>
                </p14:cNvPr>
                <p14:cNvContentPartPr/>
                <p14:nvPr/>
              </p14:nvContentPartPr>
              <p14:xfrm>
                <a:off x="8662146" y="217099"/>
                <a:ext cx="151920" cy="110520"/>
              </p14:xfrm>
            </p:contentPart>
          </mc:Choice>
          <mc:Fallback>
            <p:pic>
              <p:nvPicPr>
                <p:cNvPr id="91277" name="Viết tay 91276">
                  <a:extLst>
                    <a:ext uri="{FF2B5EF4-FFF2-40B4-BE49-F238E27FC236}">
                      <a16:creationId xmlns:a16="http://schemas.microsoft.com/office/drawing/2014/main" id="{9005F112-DC15-E74B-BE27-BFB4B13AC5C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646666" y="201669"/>
                  <a:ext cx="182520" cy="1410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91278" name="Viết tay 91277">
                  <a:extLst>
                    <a:ext uri="{FF2B5EF4-FFF2-40B4-BE49-F238E27FC236}">
                      <a16:creationId xmlns:a16="http://schemas.microsoft.com/office/drawing/2014/main" id="{B4C7BCDC-94A3-FE4D-8EB5-FA5F96361FB9}"/>
                    </a:ext>
                  </a:extLst>
                </p14:cNvPr>
                <p14:cNvContentPartPr/>
                <p14:nvPr/>
              </p14:nvContentPartPr>
              <p14:xfrm>
                <a:off x="8788146" y="217099"/>
                <a:ext cx="142200" cy="330840"/>
              </p14:xfrm>
            </p:contentPart>
          </mc:Choice>
          <mc:Fallback>
            <p:pic>
              <p:nvPicPr>
                <p:cNvPr id="91278" name="Viết tay 91277">
                  <a:extLst>
                    <a:ext uri="{FF2B5EF4-FFF2-40B4-BE49-F238E27FC236}">
                      <a16:creationId xmlns:a16="http://schemas.microsoft.com/office/drawing/2014/main" id="{B4C7BCDC-94A3-FE4D-8EB5-FA5F96361FB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772666" y="201636"/>
                  <a:ext cx="172800" cy="361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91279" name="Viết tay 91278">
                  <a:extLst>
                    <a:ext uri="{FF2B5EF4-FFF2-40B4-BE49-F238E27FC236}">
                      <a16:creationId xmlns:a16="http://schemas.microsoft.com/office/drawing/2014/main" id="{712557BD-013C-AA43-AD3C-0D671D09E468}"/>
                    </a:ext>
                  </a:extLst>
                </p14:cNvPr>
                <p14:cNvContentPartPr/>
                <p14:nvPr/>
              </p14:nvContentPartPr>
              <p14:xfrm>
                <a:off x="8866986" y="363979"/>
                <a:ext cx="31680" cy="31680"/>
              </p14:xfrm>
            </p:contentPart>
          </mc:Choice>
          <mc:Fallback>
            <p:pic>
              <p:nvPicPr>
                <p:cNvPr id="91279" name="Viết tay 91278">
                  <a:extLst>
                    <a:ext uri="{FF2B5EF4-FFF2-40B4-BE49-F238E27FC236}">
                      <a16:creationId xmlns:a16="http://schemas.microsoft.com/office/drawing/2014/main" id="{712557BD-013C-AA43-AD3C-0D671D09E46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851680" y="348499"/>
                  <a:ext cx="61936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91280" name="Viết tay 91279">
                  <a:extLst>
                    <a:ext uri="{FF2B5EF4-FFF2-40B4-BE49-F238E27FC236}">
                      <a16:creationId xmlns:a16="http://schemas.microsoft.com/office/drawing/2014/main" id="{753B9427-4C6F-D640-9AA8-1F4DDDE7027E}"/>
                    </a:ext>
                  </a:extLst>
                </p14:cNvPr>
                <p14:cNvContentPartPr/>
                <p14:nvPr/>
              </p14:nvContentPartPr>
              <p14:xfrm>
                <a:off x="8950866" y="227539"/>
                <a:ext cx="115920" cy="173520"/>
              </p14:xfrm>
            </p:contentPart>
          </mc:Choice>
          <mc:Fallback>
            <p:pic>
              <p:nvPicPr>
                <p:cNvPr id="91280" name="Viết tay 91279">
                  <a:extLst>
                    <a:ext uri="{FF2B5EF4-FFF2-40B4-BE49-F238E27FC236}">
                      <a16:creationId xmlns:a16="http://schemas.microsoft.com/office/drawing/2014/main" id="{753B9427-4C6F-D640-9AA8-1F4DDDE7027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935386" y="212059"/>
                  <a:ext cx="1465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91281" name="Viết tay 91280">
                  <a:extLst>
                    <a:ext uri="{FF2B5EF4-FFF2-40B4-BE49-F238E27FC236}">
                      <a16:creationId xmlns:a16="http://schemas.microsoft.com/office/drawing/2014/main" id="{0FEBD639-96E5-6643-BCA3-9DCEA2A90EB4}"/>
                    </a:ext>
                  </a:extLst>
                </p14:cNvPr>
                <p14:cNvContentPartPr/>
                <p14:nvPr/>
              </p14:nvContentPartPr>
              <p14:xfrm>
                <a:off x="9092346" y="348139"/>
                <a:ext cx="26640" cy="26640"/>
              </p14:xfrm>
            </p:contentPart>
          </mc:Choice>
          <mc:Fallback>
            <p:pic>
              <p:nvPicPr>
                <p:cNvPr id="91281" name="Viết tay 91280">
                  <a:extLst>
                    <a:ext uri="{FF2B5EF4-FFF2-40B4-BE49-F238E27FC236}">
                      <a16:creationId xmlns:a16="http://schemas.microsoft.com/office/drawing/2014/main" id="{0FEBD639-96E5-6643-BCA3-9DCEA2A90EB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076866" y="332659"/>
                  <a:ext cx="57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91282" name="Viết tay 91281">
                  <a:extLst>
                    <a:ext uri="{FF2B5EF4-FFF2-40B4-BE49-F238E27FC236}">
                      <a16:creationId xmlns:a16="http://schemas.microsoft.com/office/drawing/2014/main" id="{C853DE64-8950-FC48-9BA9-4130580C71E3}"/>
                    </a:ext>
                  </a:extLst>
                </p14:cNvPr>
                <p14:cNvContentPartPr/>
                <p14:nvPr/>
              </p14:nvContentPartPr>
              <p14:xfrm>
                <a:off x="9042306" y="243379"/>
                <a:ext cx="145080" cy="120960"/>
              </p14:xfrm>
            </p:contentPart>
          </mc:Choice>
          <mc:Fallback>
            <p:pic>
              <p:nvPicPr>
                <p:cNvPr id="91282" name="Viết tay 91281">
                  <a:extLst>
                    <a:ext uri="{FF2B5EF4-FFF2-40B4-BE49-F238E27FC236}">
                      <a16:creationId xmlns:a16="http://schemas.microsoft.com/office/drawing/2014/main" id="{C853DE64-8950-FC48-9BA9-4130580C71E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026826" y="227945"/>
                  <a:ext cx="175680" cy="151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91283" name="Viết tay 91282">
                  <a:extLst>
                    <a:ext uri="{FF2B5EF4-FFF2-40B4-BE49-F238E27FC236}">
                      <a16:creationId xmlns:a16="http://schemas.microsoft.com/office/drawing/2014/main" id="{A573FF18-2549-414A-ACCC-B09EBD7D752F}"/>
                    </a:ext>
                  </a:extLst>
                </p14:cNvPr>
                <p14:cNvContentPartPr/>
                <p14:nvPr/>
              </p14:nvContentPartPr>
              <p14:xfrm>
                <a:off x="9210066" y="264259"/>
                <a:ext cx="47520" cy="42480"/>
              </p14:xfrm>
            </p:contentPart>
          </mc:Choice>
          <mc:Fallback>
            <p:pic>
              <p:nvPicPr>
                <p:cNvPr id="91283" name="Viết tay 91282">
                  <a:extLst>
                    <a:ext uri="{FF2B5EF4-FFF2-40B4-BE49-F238E27FC236}">
                      <a16:creationId xmlns:a16="http://schemas.microsoft.com/office/drawing/2014/main" id="{A573FF18-2549-414A-ACCC-B09EBD7D752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194586" y="248647"/>
                  <a:ext cx="78120" cy="73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91284" name="Viết tay 91283">
                  <a:extLst>
                    <a:ext uri="{FF2B5EF4-FFF2-40B4-BE49-F238E27FC236}">
                      <a16:creationId xmlns:a16="http://schemas.microsoft.com/office/drawing/2014/main" id="{0F3A9AAF-CF4E-4E4F-8BCB-09600E0681C2}"/>
                    </a:ext>
                  </a:extLst>
                </p14:cNvPr>
                <p14:cNvContentPartPr/>
                <p14:nvPr/>
              </p14:nvContentPartPr>
              <p14:xfrm>
                <a:off x="9231306" y="143659"/>
                <a:ext cx="142200" cy="262800"/>
              </p14:xfrm>
            </p:contentPart>
          </mc:Choice>
          <mc:Fallback>
            <p:pic>
              <p:nvPicPr>
                <p:cNvPr id="91284" name="Viết tay 91283">
                  <a:extLst>
                    <a:ext uri="{FF2B5EF4-FFF2-40B4-BE49-F238E27FC236}">
                      <a16:creationId xmlns:a16="http://schemas.microsoft.com/office/drawing/2014/main" id="{0F3A9AAF-CF4E-4E4F-8BCB-09600E0681C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215787" y="128179"/>
                  <a:ext cx="172878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91285" name="Viết tay 91284">
                  <a:extLst>
                    <a:ext uri="{FF2B5EF4-FFF2-40B4-BE49-F238E27FC236}">
                      <a16:creationId xmlns:a16="http://schemas.microsoft.com/office/drawing/2014/main" id="{8B47D6D5-FD56-6F49-9767-E65D407DB8B5}"/>
                    </a:ext>
                  </a:extLst>
                </p14:cNvPr>
                <p14:cNvContentPartPr/>
                <p14:nvPr/>
              </p14:nvContentPartPr>
              <p14:xfrm>
                <a:off x="9367746" y="379819"/>
                <a:ext cx="5760" cy="10800"/>
              </p14:xfrm>
            </p:contentPart>
          </mc:Choice>
          <mc:Fallback>
            <p:pic>
              <p:nvPicPr>
                <p:cNvPr id="91285" name="Viết tay 91284">
                  <a:extLst>
                    <a:ext uri="{FF2B5EF4-FFF2-40B4-BE49-F238E27FC236}">
                      <a16:creationId xmlns:a16="http://schemas.microsoft.com/office/drawing/2014/main" id="{8B47D6D5-FD56-6F49-9767-E65D407DB8B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351234" y="364838"/>
                  <a:ext cx="38400" cy="404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91286" name="Viết tay 91285">
                  <a:extLst>
                    <a:ext uri="{FF2B5EF4-FFF2-40B4-BE49-F238E27FC236}">
                      <a16:creationId xmlns:a16="http://schemas.microsoft.com/office/drawing/2014/main" id="{A407BAA7-5867-7D4A-8067-78328271E2B5}"/>
                    </a:ext>
                  </a:extLst>
                </p14:cNvPr>
                <p14:cNvContentPartPr/>
                <p14:nvPr/>
              </p14:nvContentPartPr>
              <p14:xfrm>
                <a:off x="9366666" y="259219"/>
                <a:ext cx="157680" cy="131040"/>
              </p14:xfrm>
            </p:contentPart>
          </mc:Choice>
          <mc:Fallback>
            <p:pic>
              <p:nvPicPr>
                <p:cNvPr id="91286" name="Viết tay 91285">
                  <a:extLst>
                    <a:ext uri="{FF2B5EF4-FFF2-40B4-BE49-F238E27FC236}">
                      <a16:creationId xmlns:a16="http://schemas.microsoft.com/office/drawing/2014/main" id="{A407BAA7-5867-7D4A-8067-78328271E2B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351221" y="243739"/>
                  <a:ext cx="18821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293" name="Nhóm 91292">
            <a:extLst>
              <a:ext uri="{FF2B5EF4-FFF2-40B4-BE49-F238E27FC236}">
                <a16:creationId xmlns:a16="http://schemas.microsoft.com/office/drawing/2014/main" id="{984C70D4-DF52-C145-B532-EA6392521C61}"/>
              </a:ext>
            </a:extLst>
          </p:cNvPr>
          <p:cNvGrpSpPr/>
          <p:nvPr/>
        </p:nvGrpSpPr>
        <p:grpSpPr>
          <a:xfrm>
            <a:off x="4844346" y="999019"/>
            <a:ext cx="173520" cy="126360"/>
            <a:chOff x="4844346" y="999019"/>
            <a:chExt cx="173520" cy="12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91289" name="Viết tay 91288">
                  <a:extLst>
                    <a:ext uri="{FF2B5EF4-FFF2-40B4-BE49-F238E27FC236}">
                      <a16:creationId xmlns:a16="http://schemas.microsoft.com/office/drawing/2014/main" id="{52F7000B-FE7C-B349-9E4F-57AD5E2D7C4F}"/>
                    </a:ext>
                  </a:extLst>
                </p14:cNvPr>
                <p14:cNvContentPartPr/>
                <p14:nvPr/>
              </p14:nvContentPartPr>
              <p14:xfrm>
                <a:off x="4865226" y="999019"/>
                <a:ext cx="136800" cy="42480"/>
              </p14:xfrm>
            </p:contentPart>
          </mc:Choice>
          <mc:Fallback>
            <p:pic>
              <p:nvPicPr>
                <p:cNvPr id="91289" name="Viết tay 91288">
                  <a:extLst>
                    <a:ext uri="{FF2B5EF4-FFF2-40B4-BE49-F238E27FC236}">
                      <a16:creationId xmlns:a16="http://schemas.microsoft.com/office/drawing/2014/main" id="{52F7000B-FE7C-B349-9E4F-57AD5E2D7C4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849746" y="983407"/>
                  <a:ext cx="167400" cy="73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91290" name="Viết tay 91289">
                  <a:extLst>
                    <a:ext uri="{FF2B5EF4-FFF2-40B4-BE49-F238E27FC236}">
                      <a16:creationId xmlns:a16="http://schemas.microsoft.com/office/drawing/2014/main" id="{49F9352F-2512-784A-8509-CDB3089C0A5C}"/>
                    </a:ext>
                  </a:extLst>
                </p14:cNvPr>
                <p14:cNvContentPartPr/>
                <p14:nvPr/>
              </p14:nvContentPartPr>
              <p14:xfrm>
                <a:off x="4959546" y="1051579"/>
                <a:ext cx="21240" cy="360"/>
              </p14:xfrm>
            </p:contentPart>
          </mc:Choice>
          <mc:Fallback>
            <p:pic>
              <p:nvPicPr>
                <p:cNvPr id="91290" name="Viết tay 91289">
                  <a:extLst>
                    <a:ext uri="{FF2B5EF4-FFF2-40B4-BE49-F238E27FC236}">
                      <a16:creationId xmlns:a16="http://schemas.microsoft.com/office/drawing/2014/main" id="{49F9352F-2512-784A-8509-CDB3089C0A5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944066" y="1036099"/>
                  <a:ext cx="51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91291" name="Viết tay 91290">
                  <a:extLst>
                    <a:ext uri="{FF2B5EF4-FFF2-40B4-BE49-F238E27FC236}">
                      <a16:creationId xmlns:a16="http://schemas.microsoft.com/office/drawing/2014/main" id="{61ABF7E9-B94A-ED4B-A840-44B96D05D6E1}"/>
                    </a:ext>
                  </a:extLst>
                </p14:cNvPr>
                <p14:cNvContentPartPr/>
                <p14:nvPr/>
              </p14:nvContentPartPr>
              <p14:xfrm>
                <a:off x="4844346" y="1104139"/>
                <a:ext cx="152640" cy="10800"/>
              </p14:xfrm>
            </p:contentPart>
          </mc:Choice>
          <mc:Fallback>
            <p:pic>
              <p:nvPicPr>
                <p:cNvPr id="91291" name="Viết tay 91290">
                  <a:extLst>
                    <a:ext uri="{FF2B5EF4-FFF2-40B4-BE49-F238E27FC236}">
                      <a16:creationId xmlns:a16="http://schemas.microsoft.com/office/drawing/2014/main" id="{61ABF7E9-B94A-ED4B-A840-44B96D05D6E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828866" y="1088659"/>
                  <a:ext cx="183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91292" name="Viết tay 91291">
                  <a:extLst>
                    <a:ext uri="{FF2B5EF4-FFF2-40B4-BE49-F238E27FC236}">
                      <a16:creationId xmlns:a16="http://schemas.microsoft.com/office/drawing/2014/main" id="{9CD32981-5EC7-2A40-AF79-4CB6420A643D}"/>
                    </a:ext>
                  </a:extLst>
                </p14:cNvPr>
                <p14:cNvContentPartPr/>
                <p14:nvPr/>
              </p14:nvContentPartPr>
              <p14:xfrm>
                <a:off x="5017506" y="1119619"/>
                <a:ext cx="360" cy="5760"/>
              </p14:xfrm>
            </p:contentPart>
          </mc:Choice>
          <mc:Fallback>
            <p:pic>
              <p:nvPicPr>
                <p:cNvPr id="91292" name="Viết tay 91291">
                  <a:extLst>
                    <a:ext uri="{FF2B5EF4-FFF2-40B4-BE49-F238E27FC236}">
                      <a16:creationId xmlns:a16="http://schemas.microsoft.com/office/drawing/2014/main" id="{9CD32981-5EC7-2A40-AF79-4CB6420A643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002026" y="1103107"/>
                  <a:ext cx="30960" cy="3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299" name="Nhóm 91298">
            <a:extLst>
              <a:ext uri="{FF2B5EF4-FFF2-40B4-BE49-F238E27FC236}">
                <a16:creationId xmlns:a16="http://schemas.microsoft.com/office/drawing/2014/main" id="{1E0F5504-EDCE-2C44-9F40-D52F1D9A27E6}"/>
              </a:ext>
            </a:extLst>
          </p:cNvPr>
          <p:cNvGrpSpPr/>
          <p:nvPr/>
        </p:nvGrpSpPr>
        <p:grpSpPr>
          <a:xfrm>
            <a:off x="5516106" y="862579"/>
            <a:ext cx="205200" cy="252360"/>
            <a:chOff x="5516106" y="862579"/>
            <a:chExt cx="205200" cy="25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91294" name="Viết tay 91293">
                  <a:extLst>
                    <a:ext uri="{FF2B5EF4-FFF2-40B4-BE49-F238E27FC236}">
                      <a16:creationId xmlns:a16="http://schemas.microsoft.com/office/drawing/2014/main" id="{E304CCF4-903D-BB45-B274-D3BCF2F53224}"/>
                    </a:ext>
                  </a:extLst>
                </p14:cNvPr>
                <p14:cNvContentPartPr/>
                <p14:nvPr/>
              </p14:nvContentPartPr>
              <p14:xfrm>
                <a:off x="5516106" y="867979"/>
                <a:ext cx="89640" cy="246960"/>
              </p14:xfrm>
            </p:contentPart>
          </mc:Choice>
          <mc:Fallback>
            <p:pic>
              <p:nvPicPr>
                <p:cNvPr id="91294" name="Viết tay 91293">
                  <a:extLst>
                    <a:ext uri="{FF2B5EF4-FFF2-40B4-BE49-F238E27FC236}">
                      <a16:creationId xmlns:a16="http://schemas.microsoft.com/office/drawing/2014/main" id="{E304CCF4-903D-BB45-B274-D3BCF2F5322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00626" y="852499"/>
                  <a:ext cx="120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91295" name="Viết tay 91294">
                  <a:extLst>
                    <a:ext uri="{FF2B5EF4-FFF2-40B4-BE49-F238E27FC236}">
                      <a16:creationId xmlns:a16="http://schemas.microsoft.com/office/drawing/2014/main" id="{8CF0930D-46BF-6845-B055-8CC295B26626}"/>
                    </a:ext>
                  </a:extLst>
                </p14:cNvPr>
                <p14:cNvContentPartPr/>
                <p14:nvPr/>
              </p14:nvContentPartPr>
              <p14:xfrm>
                <a:off x="5557866" y="1035739"/>
                <a:ext cx="10800" cy="31680"/>
              </p14:xfrm>
            </p:contentPart>
          </mc:Choice>
          <mc:Fallback>
            <p:pic>
              <p:nvPicPr>
                <p:cNvPr id="91295" name="Viết tay 91294">
                  <a:extLst>
                    <a:ext uri="{FF2B5EF4-FFF2-40B4-BE49-F238E27FC236}">
                      <a16:creationId xmlns:a16="http://schemas.microsoft.com/office/drawing/2014/main" id="{8CF0930D-46BF-6845-B055-8CC295B2662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542386" y="1020259"/>
                  <a:ext cx="414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91296" name="Viết tay 91295">
                  <a:extLst>
                    <a:ext uri="{FF2B5EF4-FFF2-40B4-BE49-F238E27FC236}">
                      <a16:creationId xmlns:a16="http://schemas.microsoft.com/office/drawing/2014/main" id="{A64D4E34-6839-CD47-9F08-43B4AD739FD1}"/>
                    </a:ext>
                  </a:extLst>
                </p14:cNvPr>
                <p14:cNvContentPartPr/>
                <p14:nvPr/>
              </p14:nvContentPartPr>
              <p14:xfrm>
                <a:off x="5521146" y="862579"/>
                <a:ext cx="157680" cy="63360"/>
              </p14:xfrm>
            </p:contentPart>
          </mc:Choice>
          <mc:Fallback>
            <p:pic>
              <p:nvPicPr>
                <p:cNvPr id="91296" name="Viết tay 91295">
                  <a:extLst>
                    <a:ext uri="{FF2B5EF4-FFF2-40B4-BE49-F238E27FC236}">
                      <a16:creationId xmlns:a16="http://schemas.microsoft.com/office/drawing/2014/main" id="{A64D4E34-6839-CD47-9F08-43B4AD739FD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505666" y="847011"/>
                  <a:ext cx="188280" cy="94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91297" name="Viết tay 91296">
                  <a:extLst>
                    <a:ext uri="{FF2B5EF4-FFF2-40B4-BE49-F238E27FC236}">
                      <a16:creationId xmlns:a16="http://schemas.microsoft.com/office/drawing/2014/main" id="{91316971-8098-D74D-9E0F-A38477D57405}"/>
                    </a:ext>
                  </a:extLst>
                </p14:cNvPr>
                <p14:cNvContentPartPr/>
                <p14:nvPr/>
              </p14:nvContentPartPr>
              <p14:xfrm>
                <a:off x="5715546" y="867979"/>
                <a:ext cx="5760" cy="10800"/>
              </p14:xfrm>
            </p:contentPart>
          </mc:Choice>
          <mc:Fallback>
            <p:pic>
              <p:nvPicPr>
                <p:cNvPr id="91297" name="Viết tay 91296">
                  <a:extLst>
                    <a:ext uri="{FF2B5EF4-FFF2-40B4-BE49-F238E27FC236}">
                      <a16:creationId xmlns:a16="http://schemas.microsoft.com/office/drawing/2014/main" id="{91316971-8098-D74D-9E0F-A38477D5740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700066" y="852499"/>
                  <a:ext cx="3636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91298" name="Viết tay 91297">
                <a:extLst>
                  <a:ext uri="{FF2B5EF4-FFF2-40B4-BE49-F238E27FC236}">
                    <a16:creationId xmlns:a16="http://schemas.microsoft.com/office/drawing/2014/main" id="{7A41DF65-6684-1243-89A1-03F41988B312}"/>
                  </a:ext>
                </a:extLst>
              </p14:cNvPr>
              <p14:cNvContentPartPr/>
              <p14:nvPr/>
            </p14:nvContentPartPr>
            <p14:xfrm>
              <a:off x="5899146" y="978139"/>
              <a:ext cx="168120" cy="16200"/>
            </p14:xfrm>
          </p:contentPart>
        </mc:Choice>
        <mc:Fallback>
          <p:pic>
            <p:nvPicPr>
              <p:cNvPr id="91298" name="Viết tay 91297">
                <a:extLst>
                  <a:ext uri="{FF2B5EF4-FFF2-40B4-BE49-F238E27FC236}">
                    <a16:creationId xmlns:a16="http://schemas.microsoft.com/office/drawing/2014/main" id="{7A41DF65-6684-1243-89A1-03F41988B31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883699" y="962659"/>
                <a:ext cx="198655" cy="4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1305" name="Nhóm 91304">
            <a:extLst>
              <a:ext uri="{FF2B5EF4-FFF2-40B4-BE49-F238E27FC236}">
                <a16:creationId xmlns:a16="http://schemas.microsoft.com/office/drawing/2014/main" id="{3B7BC351-FAE2-5949-A282-9A4EE5DC1544}"/>
              </a:ext>
            </a:extLst>
          </p:cNvPr>
          <p:cNvGrpSpPr/>
          <p:nvPr/>
        </p:nvGrpSpPr>
        <p:grpSpPr>
          <a:xfrm>
            <a:off x="6208746" y="789139"/>
            <a:ext cx="231120" cy="340920"/>
            <a:chOff x="6208746" y="789139"/>
            <a:chExt cx="231120" cy="34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91300" name="Viết tay 91299">
                  <a:extLst>
                    <a:ext uri="{FF2B5EF4-FFF2-40B4-BE49-F238E27FC236}">
                      <a16:creationId xmlns:a16="http://schemas.microsoft.com/office/drawing/2014/main" id="{9A3A38E9-F9F9-7E45-A7EF-621967DF2DCC}"/>
                    </a:ext>
                  </a:extLst>
                </p14:cNvPr>
                <p14:cNvContentPartPr/>
                <p14:nvPr/>
              </p14:nvContentPartPr>
              <p14:xfrm>
                <a:off x="6250866" y="789139"/>
                <a:ext cx="120960" cy="340920"/>
              </p14:xfrm>
            </p:contentPart>
          </mc:Choice>
          <mc:Fallback>
            <p:pic>
              <p:nvPicPr>
                <p:cNvPr id="91300" name="Viết tay 91299">
                  <a:extLst>
                    <a:ext uri="{FF2B5EF4-FFF2-40B4-BE49-F238E27FC236}">
                      <a16:creationId xmlns:a16="http://schemas.microsoft.com/office/drawing/2014/main" id="{9A3A38E9-F9F9-7E45-A7EF-621967DF2DC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235386" y="773659"/>
                  <a:ext cx="1515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91301" name="Viết tay 91300">
                  <a:extLst>
                    <a:ext uri="{FF2B5EF4-FFF2-40B4-BE49-F238E27FC236}">
                      <a16:creationId xmlns:a16="http://schemas.microsoft.com/office/drawing/2014/main" id="{04126E36-0A70-BE4D-A9C6-60AEDBF60124}"/>
                    </a:ext>
                  </a:extLst>
                </p14:cNvPr>
                <p14:cNvContentPartPr/>
                <p14:nvPr/>
              </p14:nvContentPartPr>
              <p14:xfrm>
                <a:off x="6208746" y="951859"/>
                <a:ext cx="231120" cy="26640"/>
              </p14:xfrm>
            </p:contentPart>
          </mc:Choice>
          <mc:Fallback>
            <p:pic>
              <p:nvPicPr>
                <p:cNvPr id="91301" name="Viết tay 91300">
                  <a:extLst>
                    <a:ext uri="{FF2B5EF4-FFF2-40B4-BE49-F238E27FC236}">
                      <a16:creationId xmlns:a16="http://schemas.microsoft.com/office/drawing/2014/main" id="{04126E36-0A70-BE4D-A9C6-60AEDBF6012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193290" y="936379"/>
                  <a:ext cx="261672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304" name="Nhóm 91303">
            <a:extLst>
              <a:ext uri="{FF2B5EF4-FFF2-40B4-BE49-F238E27FC236}">
                <a16:creationId xmlns:a16="http://schemas.microsoft.com/office/drawing/2014/main" id="{77EE3721-51FC-DC4D-BDBF-500AB1006B75}"/>
              </a:ext>
            </a:extLst>
          </p:cNvPr>
          <p:cNvGrpSpPr/>
          <p:nvPr/>
        </p:nvGrpSpPr>
        <p:grpSpPr>
          <a:xfrm>
            <a:off x="6623826" y="852499"/>
            <a:ext cx="225360" cy="262080"/>
            <a:chOff x="6623826" y="852499"/>
            <a:chExt cx="225360" cy="26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91302" name="Viết tay 91301">
                  <a:extLst>
                    <a:ext uri="{FF2B5EF4-FFF2-40B4-BE49-F238E27FC236}">
                      <a16:creationId xmlns:a16="http://schemas.microsoft.com/office/drawing/2014/main" id="{2ED3C85C-9699-F74A-8D8F-CEA405704853}"/>
                    </a:ext>
                  </a:extLst>
                </p14:cNvPr>
                <p14:cNvContentPartPr/>
                <p14:nvPr/>
              </p14:nvContentPartPr>
              <p14:xfrm>
                <a:off x="6623826" y="920179"/>
                <a:ext cx="225360" cy="47520"/>
              </p14:xfrm>
            </p:contentPart>
          </mc:Choice>
          <mc:Fallback>
            <p:pic>
              <p:nvPicPr>
                <p:cNvPr id="91302" name="Viết tay 91301">
                  <a:extLst>
                    <a:ext uri="{FF2B5EF4-FFF2-40B4-BE49-F238E27FC236}">
                      <a16:creationId xmlns:a16="http://schemas.microsoft.com/office/drawing/2014/main" id="{2ED3C85C-9699-F74A-8D8F-CEA40570485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08346" y="904699"/>
                  <a:ext cx="2559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91303" name="Viết tay 91302">
                  <a:extLst>
                    <a:ext uri="{FF2B5EF4-FFF2-40B4-BE49-F238E27FC236}">
                      <a16:creationId xmlns:a16="http://schemas.microsoft.com/office/drawing/2014/main" id="{2C5FD4E3-531C-2D4B-BC7E-B69C2A09E6B9}"/>
                    </a:ext>
                  </a:extLst>
                </p14:cNvPr>
                <p14:cNvContentPartPr/>
                <p14:nvPr/>
              </p14:nvContentPartPr>
              <p14:xfrm>
                <a:off x="6728226" y="852499"/>
                <a:ext cx="47520" cy="262080"/>
              </p14:xfrm>
            </p:contentPart>
          </mc:Choice>
          <mc:Fallback>
            <p:pic>
              <p:nvPicPr>
                <p:cNvPr id="91303" name="Viết tay 91302">
                  <a:extLst>
                    <a:ext uri="{FF2B5EF4-FFF2-40B4-BE49-F238E27FC236}">
                      <a16:creationId xmlns:a16="http://schemas.microsoft.com/office/drawing/2014/main" id="{2C5FD4E3-531C-2D4B-BC7E-B69C2A09E6B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712746" y="837019"/>
                  <a:ext cx="78120" cy="29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91306" name="Viết tay 91305">
                <a:extLst>
                  <a:ext uri="{FF2B5EF4-FFF2-40B4-BE49-F238E27FC236}">
                    <a16:creationId xmlns:a16="http://schemas.microsoft.com/office/drawing/2014/main" id="{6D68FFE7-2045-AF4C-83E6-7ADB6C039CE2}"/>
                  </a:ext>
                </a:extLst>
              </p14:cNvPr>
              <p14:cNvContentPartPr/>
              <p14:nvPr/>
            </p14:nvContentPartPr>
            <p14:xfrm>
              <a:off x="7074546" y="783739"/>
              <a:ext cx="189360" cy="262800"/>
            </p14:xfrm>
          </p:contentPart>
        </mc:Choice>
        <mc:Fallback>
          <p:pic>
            <p:nvPicPr>
              <p:cNvPr id="91306" name="Viết tay 91305">
                <a:extLst>
                  <a:ext uri="{FF2B5EF4-FFF2-40B4-BE49-F238E27FC236}">
                    <a16:creationId xmlns:a16="http://schemas.microsoft.com/office/drawing/2014/main" id="{6D68FFE7-2045-AF4C-83E6-7ADB6C039CE2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7059037" y="768259"/>
                <a:ext cx="220018" cy="29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1318" name="Nhóm 91317">
            <a:extLst>
              <a:ext uri="{FF2B5EF4-FFF2-40B4-BE49-F238E27FC236}">
                <a16:creationId xmlns:a16="http://schemas.microsoft.com/office/drawing/2014/main" id="{578DAA9A-A0BC-7B46-B005-1224C730355E}"/>
              </a:ext>
            </a:extLst>
          </p:cNvPr>
          <p:cNvGrpSpPr/>
          <p:nvPr/>
        </p:nvGrpSpPr>
        <p:grpSpPr>
          <a:xfrm>
            <a:off x="5180226" y="1413739"/>
            <a:ext cx="246960" cy="146880"/>
            <a:chOff x="5180226" y="1413739"/>
            <a:chExt cx="246960" cy="14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91307" name="Viết tay 91306">
                  <a:extLst>
                    <a:ext uri="{FF2B5EF4-FFF2-40B4-BE49-F238E27FC236}">
                      <a16:creationId xmlns:a16="http://schemas.microsoft.com/office/drawing/2014/main" id="{838C523D-0C23-B846-AFCC-76C849D7D9BD}"/>
                    </a:ext>
                  </a:extLst>
                </p14:cNvPr>
                <p14:cNvContentPartPr/>
                <p14:nvPr/>
              </p14:nvContentPartPr>
              <p14:xfrm>
                <a:off x="5274546" y="1413739"/>
                <a:ext cx="21240" cy="16200"/>
              </p14:xfrm>
            </p:contentPart>
          </mc:Choice>
          <mc:Fallback>
            <p:pic>
              <p:nvPicPr>
                <p:cNvPr id="91307" name="Viết tay 91306">
                  <a:extLst>
                    <a:ext uri="{FF2B5EF4-FFF2-40B4-BE49-F238E27FC236}">
                      <a16:creationId xmlns:a16="http://schemas.microsoft.com/office/drawing/2014/main" id="{838C523D-0C23-B846-AFCC-76C849D7D9B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259066" y="1398259"/>
                  <a:ext cx="51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91308" name="Viết tay 91307">
                  <a:extLst>
                    <a:ext uri="{FF2B5EF4-FFF2-40B4-BE49-F238E27FC236}">
                      <a16:creationId xmlns:a16="http://schemas.microsoft.com/office/drawing/2014/main" id="{B2DB00EA-F4BC-8C43-AE34-9C7CBEDA1918}"/>
                    </a:ext>
                  </a:extLst>
                </p14:cNvPr>
                <p14:cNvContentPartPr/>
                <p14:nvPr/>
              </p14:nvContentPartPr>
              <p14:xfrm>
                <a:off x="5180226" y="1434619"/>
                <a:ext cx="168120" cy="52920"/>
              </p14:xfrm>
            </p:contentPart>
          </mc:Choice>
          <mc:Fallback>
            <p:pic>
              <p:nvPicPr>
                <p:cNvPr id="91308" name="Viết tay 91307">
                  <a:extLst>
                    <a:ext uri="{FF2B5EF4-FFF2-40B4-BE49-F238E27FC236}">
                      <a16:creationId xmlns:a16="http://schemas.microsoft.com/office/drawing/2014/main" id="{B2DB00EA-F4BC-8C43-AE34-9C7CBEDA191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164779" y="1419139"/>
                  <a:ext cx="198655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91309" name="Viết tay 91308">
                  <a:extLst>
                    <a:ext uri="{FF2B5EF4-FFF2-40B4-BE49-F238E27FC236}">
                      <a16:creationId xmlns:a16="http://schemas.microsoft.com/office/drawing/2014/main" id="{C13B10F3-E6D7-704B-A136-C230C71815CF}"/>
                    </a:ext>
                  </a:extLst>
                </p14:cNvPr>
                <p14:cNvContentPartPr/>
                <p14:nvPr/>
              </p14:nvContentPartPr>
              <p14:xfrm>
                <a:off x="5190666" y="1528939"/>
                <a:ext cx="236520" cy="31680"/>
              </p14:xfrm>
            </p:contentPart>
          </mc:Choice>
          <mc:Fallback>
            <p:pic>
              <p:nvPicPr>
                <p:cNvPr id="91309" name="Viết tay 91308">
                  <a:extLst>
                    <a:ext uri="{FF2B5EF4-FFF2-40B4-BE49-F238E27FC236}">
                      <a16:creationId xmlns:a16="http://schemas.microsoft.com/office/drawing/2014/main" id="{C13B10F3-E6D7-704B-A136-C230C71815C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175186" y="1513459"/>
                  <a:ext cx="26712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317" name="Nhóm 91316">
            <a:extLst>
              <a:ext uri="{FF2B5EF4-FFF2-40B4-BE49-F238E27FC236}">
                <a16:creationId xmlns:a16="http://schemas.microsoft.com/office/drawing/2014/main" id="{7ED92033-2098-0147-AF65-195127C3C377}"/>
              </a:ext>
            </a:extLst>
          </p:cNvPr>
          <p:cNvGrpSpPr/>
          <p:nvPr/>
        </p:nvGrpSpPr>
        <p:grpSpPr>
          <a:xfrm>
            <a:off x="5605026" y="1397899"/>
            <a:ext cx="457200" cy="231120"/>
            <a:chOff x="5605026" y="1397899"/>
            <a:chExt cx="457200" cy="23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91310" name="Viết tay 91309">
                  <a:extLst>
                    <a:ext uri="{FF2B5EF4-FFF2-40B4-BE49-F238E27FC236}">
                      <a16:creationId xmlns:a16="http://schemas.microsoft.com/office/drawing/2014/main" id="{A045AB64-DC75-D242-9A33-714242D3C317}"/>
                    </a:ext>
                  </a:extLst>
                </p14:cNvPr>
                <p14:cNvContentPartPr/>
                <p14:nvPr/>
              </p14:nvContentPartPr>
              <p14:xfrm>
                <a:off x="5605026" y="1476739"/>
                <a:ext cx="110520" cy="31680"/>
              </p14:xfrm>
            </p:contentPart>
          </mc:Choice>
          <mc:Fallback>
            <p:pic>
              <p:nvPicPr>
                <p:cNvPr id="91310" name="Viết tay 91309">
                  <a:extLst>
                    <a:ext uri="{FF2B5EF4-FFF2-40B4-BE49-F238E27FC236}">
                      <a16:creationId xmlns:a16="http://schemas.microsoft.com/office/drawing/2014/main" id="{A045AB64-DC75-D242-9A33-714242D3C31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589546" y="1461433"/>
                  <a:ext cx="141120" cy="61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91311" name="Viết tay 91310">
                  <a:extLst>
                    <a:ext uri="{FF2B5EF4-FFF2-40B4-BE49-F238E27FC236}">
                      <a16:creationId xmlns:a16="http://schemas.microsoft.com/office/drawing/2014/main" id="{E5E4AF8C-C951-2D40-A2D4-698B7607D4E2}"/>
                    </a:ext>
                  </a:extLst>
                </p14:cNvPr>
                <p14:cNvContentPartPr/>
                <p14:nvPr/>
              </p14:nvContentPartPr>
              <p14:xfrm>
                <a:off x="5725986" y="1513459"/>
                <a:ext cx="360" cy="360"/>
              </p14:xfrm>
            </p:contentPart>
          </mc:Choice>
          <mc:Fallback>
            <p:pic>
              <p:nvPicPr>
                <p:cNvPr id="91311" name="Viết tay 91310">
                  <a:extLst>
                    <a:ext uri="{FF2B5EF4-FFF2-40B4-BE49-F238E27FC236}">
                      <a16:creationId xmlns:a16="http://schemas.microsoft.com/office/drawing/2014/main" id="{E5E4AF8C-C951-2D40-A2D4-698B7607D4E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710506" y="149797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91312" name="Viết tay 91311">
                  <a:extLst>
                    <a:ext uri="{FF2B5EF4-FFF2-40B4-BE49-F238E27FC236}">
                      <a16:creationId xmlns:a16="http://schemas.microsoft.com/office/drawing/2014/main" id="{4D93BA44-37D1-9D45-94B3-8B7DC6ECDFAA}"/>
                    </a:ext>
                  </a:extLst>
                </p14:cNvPr>
                <p14:cNvContentPartPr/>
                <p14:nvPr/>
              </p14:nvContentPartPr>
              <p14:xfrm>
                <a:off x="5862426" y="1397899"/>
                <a:ext cx="199800" cy="231120"/>
              </p14:xfrm>
            </p:contentPart>
          </mc:Choice>
          <mc:Fallback>
            <p:pic>
              <p:nvPicPr>
                <p:cNvPr id="91312" name="Viết tay 91311">
                  <a:extLst>
                    <a:ext uri="{FF2B5EF4-FFF2-40B4-BE49-F238E27FC236}">
                      <a16:creationId xmlns:a16="http://schemas.microsoft.com/office/drawing/2014/main" id="{4D93BA44-37D1-9D45-94B3-8B7DC6ECDFAA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846946" y="1382443"/>
                  <a:ext cx="230400" cy="26167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316" name="Nhóm 91315">
            <a:extLst>
              <a:ext uri="{FF2B5EF4-FFF2-40B4-BE49-F238E27FC236}">
                <a16:creationId xmlns:a16="http://schemas.microsoft.com/office/drawing/2014/main" id="{EC3809B8-8F21-5A4E-8CE8-C75608BC1B0F}"/>
              </a:ext>
            </a:extLst>
          </p:cNvPr>
          <p:cNvGrpSpPr/>
          <p:nvPr/>
        </p:nvGrpSpPr>
        <p:grpSpPr>
          <a:xfrm>
            <a:off x="6229626" y="1402939"/>
            <a:ext cx="388800" cy="183960"/>
            <a:chOff x="6229626" y="1402939"/>
            <a:chExt cx="388800" cy="18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91313" name="Viết tay 91312">
                  <a:extLst>
                    <a:ext uri="{FF2B5EF4-FFF2-40B4-BE49-F238E27FC236}">
                      <a16:creationId xmlns:a16="http://schemas.microsoft.com/office/drawing/2014/main" id="{D647E13F-343C-4042-B01A-2C5FBCD18E6D}"/>
                    </a:ext>
                  </a:extLst>
                </p14:cNvPr>
                <p14:cNvContentPartPr/>
                <p14:nvPr/>
              </p14:nvContentPartPr>
              <p14:xfrm>
                <a:off x="6229626" y="1402939"/>
                <a:ext cx="210240" cy="183960"/>
              </p14:xfrm>
            </p:contentPart>
          </mc:Choice>
          <mc:Fallback>
            <p:pic>
              <p:nvPicPr>
                <p:cNvPr id="91313" name="Viết tay 91312">
                  <a:extLst>
                    <a:ext uri="{FF2B5EF4-FFF2-40B4-BE49-F238E27FC236}">
                      <a16:creationId xmlns:a16="http://schemas.microsoft.com/office/drawing/2014/main" id="{D647E13F-343C-4042-B01A-2C5FBCD18E6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214146" y="1387459"/>
                  <a:ext cx="240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91314" name="Viết tay 91313">
                  <a:extLst>
                    <a:ext uri="{FF2B5EF4-FFF2-40B4-BE49-F238E27FC236}">
                      <a16:creationId xmlns:a16="http://schemas.microsoft.com/office/drawing/2014/main" id="{B9BDD4EE-9FA0-DA4F-AF7D-3F11727F4B87}"/>
                    </a:ext>
                  </a:extLst>
                </p14:cNvPr>
                <p14:cNvContentPartPr/>
                <p14:nvPr/>
              </p14:nvContentPartPr>
              <p14:xfrm>
                <a:off x="6502506" y="1418779"/>
                <a:ext cx="115920" cy="152640"/>
              </p14:xfrm>
            </p:contentPart>
          </mc:Choice>
          <mc:Fallback>
            <p:pic>
              <p:nvPicPr>
                <p:cNvPr id="91314" name="Viết tay 91313">
                  <a:extLst>
                    <a:ext uri="{FF2B5EF4-FFF2-40B4-BE49-F238E27FC236}">
                      <a16:creationId xmlns:a16="http://schemas.microsoft.com/office/drawing/2014/main" id="{B9BDD4EE-9FA0-DA4F-AF7D-3F11727F4B87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486978" y="1403262"/>
                  <a:ext cx="146615" cy="183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91315" name="Viết tay 91314">
                  <a:extLst>
                    <a:ext uri="{FF2B5EF4-FFF2-40B4-BE49-F238E27FC236}">
                      <a16:creationId xmlns:a16="http://schemas.microsoft.com/office/drawing/2014/main" id="{6A3F8642-6CC6-DB4C-9685-11F807A0B35F}"/>
                    </a:ext>
                  </a:extLst>
                </p14:cNvPr>
                <p14:cNvContentPartPr/>
                <p14:nvPr/>
              </p14:nvContentPartPr>
              <p14:xfrm>
                <a:off x="6534186" y="1450459"/>
                <a:ext cx="360" cy="360"/>
              </p14:xfrm>
            </p:contentPart>
          </mc:Choice>
          <mc:Fallback>
            <p:pic>
              <p:nvPicPr>
                <p:cNvPr id="91315" name="Viết tay 91314">
                  <a:extLst>
                    <a:ext uri="{FF2B5EF4-FFF2-40B4-BE49-F238E27FC236}">
                      <a16:creationId xmlns:a16="http://schemas.microsoft.com/office/drawing/2014/main" id="{6A3F8642-6CC6-DB4C-9685-11F807A0B35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518706" y="143497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354" name="Nhóm 91353">
            <a:extLst>
              <a:ext uri="{FF2B5EF4-FFF2-40B4-BE49-F238E27FC236}">
                <a16:creationId xmlns:a16="http://schemas.microsoft.com/office/drawing/2014/main" id="{8E288393-4EBE-E84C-B0BC-231A4163750E}"/>
              </a:ext>
            </a:extLst>
          </p:cNvPr>
          <p:cNvGrpSpPr/>
          <p:nvPr/>
        </p:nvGrpSpPr>
        <p:grpSpPr>
          <a:xfrm>
            <a:off x="3707826" y="1980379"/>
            <a:ext cx="155520" cy="163080"/>
            <a:chOff x="3707826" y="1980379"/>
            <a:chExt cx="155520" cy="16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91345" name="Viết tay 91344">
                  <a:extLst>
                    <a:ext uri="{FF2B5EF4-FFF2-40B4-BE49-F238E27FC236}">
                      <a16:creationId xmlns:a16="http://schemas.microsoft.com/office/drawing/2014/main" id="{11AFF1F7-2AA0-8841-A034-12056957056B}"/>
                    </a:ext>
                  </a:extLst>
                </p14:cNvPr>
                <p14:cNvContentPartPr/>
                <p14:nvPr/>
              </p14:nvContentPartPr>
              <p14:xfrm>
                <a:off x="3852546" y="1980379"/>
                <a:ext cx="10800" cy="5760"/>
              </p14:xfrm>
            </p:contentPart>
          </mc:Choice>
          <mc:Fallback>
            <p:pic>
              <p:nvPicPr>
                <p:cNvPr id="91345" name="Viết tay 91344">
                  <a:extLst>
                    <a:ext uri="{FF2B5EF4-FFF2-40B4-BE49-F238E27FC236}">
                      <a16:creationId xmlns:a16="http://schemas.microsoft.com/office/drawing/2014/main" id="{11AFF1F7-2AA0-8841-A034-12056957056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837066" y="1963867"/>
                  <a:ext cx="41400" cy="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91347" name="Viết tay 91346">
                  <a:extLst>
                    <a:ext uri="{FF2B5EF4-FFF2-40B4-BE49-F238E27FC236}">
                      <a16:creationId xmlns:a16="http://schemas.microsoft.com/office/drawing/2014/main" id="{A00D37F9-FB12-EB4B-876A-940389EFF5BE}"/>
                    </a:ext>
                  </a:extLst>
                </p14:cNvPr>
                <p14:cNvContentPartPr/>
                <p14:nvPr/>
              </p14:nvContentPartPr>
              <p14:xfrm>
                <a:off x="3707826" y="2137699"/>
                <a:ext cx="24120" cy="5760"/>
              </p14:xfrm>
            </p:contentPart>
          </mc:Choice>
          <mc:Fallback>
            <p:pic>
              <p:nvPicPr>
                <p:cNvPr id="91347" name="Viết tay 91346">
                  <a:extLst>
                    <a:ext uri="{FF2B5EF4-FFF2-40B4-BE49-F238E27FC236}">
                      <a16:creationId xmlns:a16="http://schemas.microsoft.com/office/drawing/2014/main" id="{A00D37F9-FB12-EB4B-876A-940389EFF5B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692574" y="2121187"/>
                  <a:ext cx="54270" cy="3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405" name="Nhóm 91404">
            <a:extLst>
              <a:ext uri="{FF2B5EF4-FFF2-40B4-BE49-F238E27FC236}">
                <a16:creationId xmlns:a16="http://schemas.microsoft.com/office/drawing/2014/main" id="{8839C32C-B941-9141-A5B2-A47B3CFBF9AC}"/>
              </a:ext>
            </a:extLst>
          </p:cNvPr>
          <p:cNvGrpSpPr/>
          <p:nvPr/>
        </p:nvGrpSpPr>
        <p:grpSpPr>
          <a:xfrm>
            <a:off x="8350026" y="2132659"/>
            <a:ext cx="189000" cy="168480"/>
            <a:chOff x="8350026" y="2132659"/>
            <a:chExt cx="189000" cy="1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91402" name="Viết tay 91401">
                  <a:extLst>
                    <a:ext uri="{FF2B5EF4-FFF2-40B4-BE49-F238E27FC236}">
                      <a16:creationId xmlns:a16="http://schemas.microsoft.com/office/drawing/2014/main" id="{9BA62654-9A1F-5F44-8B93-6BE65711D8B5}"/>
                    </a:ext>
                  </a:extLst>
                </p14:cNvPr>
                <p14:cNvContentPartPr/>
                <p14:nvPr/>
              </p14:nvContentPartPr>
              <p14:xfrm>
                <a:off x="8350026" y="2132659"/>
                <a:ext cx="163080" cy="147240"/>
              </p14:xfrm>
            </p:contentPart>
          </mc:Choice>
          <mc:Fallback>
            <p:pic>
              <p:nvPicPr>
                <p:cNvPr id="91402" name="Viết tay 91401">
                  <a:extLst>
                    <a:ext uri="{FF2B5EF4-FFF2-40B4-BE49-F238E27FC236}">
                      <a16:creationId xmlns:a16="http://schemas.microsoft.com/office/drawing/2014/main" id="{9BA62654-9A1F-5F44-8B93-6BE65711D8B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334546" y="2117179"/>
                  <a:ext cx="1936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91403" name="Viết tay 91402">
                  <a:extLst>
                    <a:ext uri="{FF2B5EF4-FFF2-40B4-BE49-F238E27FC236}">
                      <a16:creationId xmlns:a16="http://schemas.microsoft.com/office/drawing/2014/main" id="{D22FE0BD-9BEE-DE4C-BEC3-11D9AC3D67D9}"/>
                    </a:ext>
                  </a:extLst>
                </p14:cNvPr>
                <p14:cNvContentPartPr/>
                <p14:nvPr/>
              </p14:nvContentPartPr>
              <p14:xfrm>
                <a:off x="8438946" y="2195659"/>
                <a:ext cx="100080" cy="105480"/>
              </p14:xfrm>
            </p:contentPart>
          </mc:Choice>
          <mc:Fallback>
            <p:pic>
              <p:nvPicPr>
                <p:cNvPr id="91403" name="Viết tay 91402">
                  <a:extLst>
                    <a:ext uri="{FF2B5EF4-FFF2-40B4-BE49-F238E27FC236}">
                      <a16:creationId xmlns:a16="http://schemas.microsoft.com/office/drawing/2014/main" id="{D22FE0BD-9BEE-DE4C-BEC3-11D9AC3D67D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423466" y="2180179"/>
                  <a:ext cx="13068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419" name="Nhóm 91418">
            <a:extLst>
              <a:ext uri="{FF2B5EF4-FFF2-40B4-BE49-F238E27FC236}">
                <a16:creationId xmlns:a16="http://schemas.microsoft.com/office/drawing/2014/main" id="{85E43C09-F3F8-F247-B457-5B95CE1E60C6}"/>
              </a:ext>
            </a:extLst>
          </p:cNvPr>
          <p:cNvGrpSpPr/>
          <p:nvPr/>
        </p:nvGrpSpPr>
        <p:grpSpPr>
          <a:xfrm>
            <a:off x="2750226" y="1571059"/>
            <a:ext cx="1301760" cy="483120"/>
            <a:chOff x="2750226" y="1571059"/>
            <a:chExt cx="1301760" cy="48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6" name="Viết tay 5">
                  <a:extLst>
                    <a:ext uri="{FF2B5EF4-FFF2-40B4-BE49-F238E27FC236}">
                      <a16:creationId xmlns:a16="http://schemas.microsoft.com/office/drawing/2014/main" id="{96F689D4-8818-D747-921B-6FEC4C491247}"/>
                    </a:ext>
                  </a:extLst>
                </p14:cNvPr>
                <p14:cNvContentPartPr/>
                <p14:nvPr/>
              </p14:nvContentPartPr>
              <p14:xfrm>
                <a:off x="2849946" y="1628659"/>
                <a:ext cx="52920" cy="194400"/>
              </p14:xfrm>
            </p:contentPart>
          </mc:Choice>
          <mc:Fallback>
            <p:pic>
              <p:nvPicPr>
                <p:cNvPr id="6" name="Viết tay 5">
                  <a:extLst>
                    <a:ext uri="{FF2B5EF4-FFF2-40B4-BE49-F238E27FC236}">
                      <a16:creationId xmlns:a16="http://schemas.microsoft.com/office/drawing/2014/main" id="{96F689D4-8818-D747-921B-6FEC4C49124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834360" y="1613179"/>
                  <a:ext cx="8373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58" name="Viết tay 57">
                  <a:extLst>
                    <a:ext uri="{FF2B5EF4-FFF2-40B4-BE49-F238E27FC236}">
                      <a16:creationId xmlns:a16="http://schemas.microsoft.com/office/drawing/2014/main" id="{E8572F35-5B89-9142-966A-053D2434DD27}"/>
                    </a:ext>
                  </a:extLst>
                </p14:cNvPr>
                <p14:cNvContentPartPr/>
                <p14:nvPr/>
              </p14:nvContentPartPr>
              <p14:xfrm>
                <a:off x="2839506" y="1807219"/>
                <a:ext cx="5760" cy="360"/>
              </p14:xfrm>
            </p:contentPart>
          </mc:Choice>
          <mc:Fallback>
            <p:pic>
              <p:nvPicPr>
                <p:cNvPr id="58" name="Viết tay 57">
                  <a:extLst>
                    <a:ext uri="{FF2B5EF4-FFF2-40B4-BE49-F238E27FC236}">
                      <a16:creationId xmlns:a16="http://schemas.microsoft.com/office/drawing/2014/main" id="{E8572F35-5B89-9142-966A-053D2434DD2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822994" y="1791739"/>
                  <a:ext cx="38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59" name="Viết tay 58">
                  <a:extLst>
                    <a:ext uri="{FF2B5EF4-FFF2-40B4-BE49-F238E27FC236}">
                      <a16:creationId xmlns:a16="http://schemas.microsoft.com/office/drawing/2014/main" id="{896E7C93-38AC-1E4F-AAC0-E245E8FCE5AF}"/>
                    </a:ext>
                  </a:extLst>
                </p14:cNvPr>
                <p14:cNvContentPartPr/>
                <p14:nvPr/>
              </p14:nvContentPartPr>
              <p14:xfrm>
                <a:off x="2750226" y="1628659"/>
                <a:ext cx="115920" cy="26640"/>
              </p14:xfrm>
            </p:contentPart>
          </mc:Choice>
          <mc:Fallback>
            <p:pic>
              <p:nvPicPr>
                <p:cNvPr id="59" name="Viết tay 58">
                  <a:extLst>
                    <a:ext uri="{FF2B5EF4-FFF2-40B4-BE49-F238E27FC236}">
                      <a16:creationId xmlns:a16="http://schemas.microsoft.com/office/drawing/2014/main" id="{896E7C93-38AC-1E4F-AAC0-E245E8FCE5A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734698" y="1613179"/>
                  <a:ext cx="146615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60" name="Viết tay 59">
                  <a:extLst>
                    <a:ext uri="{FF2B5EF4-FFF2-40B4-BE49-F238E27FC236}">
                      <a16:creationId xmlns:a16="http://schemas.microsoft.com/office/drawing/2014/main" id="{7430DBC5-7976-4B41-B3A6-09F8E0626ADC}"/>
                    </a:ext>
                  </a:extLst>
                </p14:cNvPr>
                <p14:cNvContentPartPr/>
                <p14:nvPr/>
              </p14:nvContentPartPr>
              <p14:xfrm>
                <a:off x="2860386" y="1613179"/>
                <a:ext cx="336240" cy="205200"/>
              </p14:xfrm>
            </p:contentPart>
          </mc:Choice>
          <mc:Fallback>
            <p:pic>
              <p:nvPicPr>
                <p:cNvPr id="60" name="Viết tay 59">
                  <a:extLst>
                    <a:ext uri="{FF2B5EF4-FFF2-40B4-BE49-F238E27FC236}">
                      <a16:creationId xmlns:a16="http://schemas.microsoft.com/office/drawing/2014/main" id="{7430DBC5-7976-4B41-B3A6-09F8E0626AD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844906" y="1597699"/>
                  <a:ext cx="366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61" name="Viết tay 60">
                  <a:extLst>
                    <a:ext uri="{FF2B5EF4-FFF2-40B4-BE49-F238E27FC236}">
                      <a16:creationId xmlns:a16="http://schemas.microsoft.com/office/drawing/2014/main" id="{F4AB763D-926D-7243-886E-5B6D90826983}"/>
                    </a:ext>
                  </a:extLst>
                </p14:cNvPr>
                <p14:cNvContentPartPr/>
                <p14:nvPr/>
              </p14:nvContentPartPr>
              <p14:xfrm>
                <a:off x="3169986" y="1571059"/>
                <a:ext cx="68040" cy="89640"/>
              </p14:xfrm>
            </p:contentPart>
          </mc:Choice>
          <mc:Fallback>
            <p:pic>
              <p:nvPicPr>
                <p:cNvPr id="61" name="Viết tay 60">
                  <a:extLst>
                    <a:ext uri="{FF2B5EF4-FFF2-40B4-BE49-F238E27FC236}">
                      <a16:creationId xmlns:a16="http://schemas.microsoft.com/office/drawing/2014/main" id="{F4AB763D-926D-7243-886E-5B6D9082698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154506" y="1555579"/>
                  <a:ext cx="986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62" name="Viết tay 61">
                  <a:extLst>
                    <a:ext uri="{FF2B5EF4-FFF2-40B4-BE49-F238E27FC236}">
                      <a16:creationId xmlns:a16="http://schemas.microsoft.com/office/drawing/2014/main" id="{C152A393-E227-1749-8B53-74260CF941E3}"/>
                    </a:ext>
                  </a:extLst>
                </p14:cNvPr>
                <p14:cNvContentPartPr/>
                <p14:nvPr/>
              </p14:nvContentPartPr>
              <p14:xfrm>
                <a:off x="3206706" y="1718659"/>
                <a:ext cx="147240" cy="110160"/>
              </p14:xfrm>
            </p:contentPart>
          </mc:Choice>
          <mc:Fallback>
            <p:pic>
              <p:nvPicPr>
                <p:cNvPr id="62" name="Viết tay 61">
                  <a:extLst>
                    <a:ext uri="{FF2B5EF4-FFF2-40B4-BE49-F238E27FC236}">
                      <a16:creationId xmlns:a16="http://schemas.microsoft.com/office/drawing/2014/main" id="{C152A393-E227-1749-8B53-74260CF941E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191226" y="1703179"/>
                  <a:ext cx="177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63" name="Viết tay 62">
                  <a:extLst>
                    <a:ext uri="{FF2B5EF4-FFF2-40B4-BE49-F238E27FC236}">
                      <a16:creationId xmlns:a16="http://schemas.microsoft.com/office/drawing/2014/main" id="{3541770F-D879-554B-A7E6-7EF1C12D364C}"/>
                    </a:ext>
                  </a:extLst>
                </p14:cNvPr>
                <p14:cNvContentPartPr/>
                <p14:nvPr/>
              </p14:nvContentPartPr>
              <p14:xfrm>
                <a:off x="3348546" y="1628659"/>
                <a:ext cx="325800" cy="205200"/>
              </p14:xfrm>
            </p:contentPart>
          </mc:Choice>
          <mc:Fallback>
            <p:pic>
              <p:nvPicPr>
                <p:cNvPr id="63" name="Viết tay 62">
                  <a:extLst>
                    <a:ext uri="{FF2B5EF4-FFF2-40B4-BE49-F238E27FC236}">
                      <a16:creationId xmlns:a16="http://schemas.microsoft.com/office/drawing/2014/main" id="{3541770F-D879-554B-A7E6-7EF1C12D364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333049" y="1613152"/>
                  <a:ext cx="356434" cy="2358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91414" name="Viết tay 91413">
                  <a:extLst>
                    <a:ext uri="{FF2B5EF4-FFF2-40B4-BE49-F238E27FC236}">
                      <a16:creationId xmlns:a16="http://schemas.microsoft.com/office/drawing/2014/main" id="{40A041CF-9548-6C49-BB6B-1E603868DE7A}"/>
                    </a:ext>
                  </a:extLst>
                </p14:cNvPr>
                <p14:cNvContentPartPr/>
                <p14:nvPr/>
              </p14:nvContentPartPr>
              <p14:xfrm>
                <a:off x="3626826" y="1660339"/>
                <a:ext cx="42480" cy="26640"/>
              </p14:xfrm>
            </p:contentPart>
          </mc:Choice>
          <mc:Fallback>
            <p:pic>
              <p:nvPicPr>
                <p:cNvPr id="91414" name="Viết tay 91413">
                  <a:extLst>
                    <a:ext uri="{FF2B5EF4-FFF2-40B4-BE49-F238E27FC236}">
                      <a16:creationId xmlns:a16="http://schemas.microsoft.com/office/drawing/2014/main" id="{40A041CF-9548-6C49-BB6B-1E603868DE7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611346" y="1644859"/>
                  <a:ext cx="730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91415" name="Viết tay 91414">
                  <a:extLst>
                    <a:ext uri="{FF2B5EF4-FFF2-40B4-BE49-F238E27FC236}">
                      <a16:creationId xmlns:a16="http://schemas.microsoft.com/office/drawing/2014/main" id="{BD8904C6-98AB-6242-81BF-9BA43E90646B}"/>
                    </a:ext>
                  </a:extLst>
                </p14:cNvPr>
                <p14:cNvContentPartPr/>
                <p14:nvPr/>
              </p14:nvContentPartPr>
              <p14:xfrm>
                <a:off x="3689826" y="1686619"/>
                <a:ext cx="220680" cy="367560"/>
              </p14:xfrm>
            </p:contentPart>
          </mc:Choice>
          <mc:Fallback>
            <p:pic>
              <p:nvPicPr>
                <p:cNvPr id="91415" name="Viết tay 91414">
                  <a:extLst>
                    <a:ext uri="{FF2B5EF4-FFF2-40B4-BE49-F238E27FC236}">
                      <a16:creationId xmlns:a16="http://schemas.microsoft.com/office/drawing/2014/main" id="{BD8904C6-98AB-6242-81BF-9BA43E90646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674346" y="1671154"/>
                  <a:ext cx="251280" cy="398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91416" name="Viết tay 91415">
                  <a:extLst>
                    <a:ext uri="{FF2B5EF4-FFF2-40B4-BE49-F238E27FC236}">
                      <a16:creationId xmlns:a16="http://schemas.microsoft.com/office/drawing/2014/main" id="{B3D805D6-267E-8D46-9E3C-9DE816C9E7AA}"/>
                    </a:ext>
                  </a:extLst>
                </p14:cNvPr>
                <p14:cNvContentPartPr/>
                <p14:nvPr/>
              </p14:nvContentPartPr>
              <p14:xfrm>
                <a:off x="3694866" y="1586899"/>
                <a:ext cx="157680" cy="84240"/>
              </p14:xfrm>
            </p:contentPart>
          </mc:Choice>
          <mc:Fallback>
            <p:pic>
              <p:nvPicPr>
                <p:cNvPr id="91416" name="Viết tay 91415">
                  <a:extLst>
                    <a:ext uri="{FF2B5EF4-FFF2-40B4-BE49-F238E27FC236}">
                      <a16:creationId xmlns:a16="http://schemas.microsoft.com/office/drawing/2014/main" id="{B3D805D6-267E-8D46-9E3C-9DE816C9E7A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679386" y="1571419"/>
                  <a:ext cx="1882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91417" name="Viết tay 91416">
                  <a:extLst>
                    <a:ext uri="{FF2B5EF4-FFF2-40B4-BE49-F238E27FC236}">
                      <a16:creationId xmlns:a16="http://schemas.microsoft.com/office/drawing/2014/main" id="{CA8C25B0-AEC5-224C-99A7-A34F230D8632}"/>
                    </a:ext>
                  </a:extLst>
                </p14:cNvPr>
                <p14:cNvContentPartPr/>
                <p14:nvPr/>
              </p14:nvContentPartPr>
              <p14:xfrm>
                <a:off x="3742026" y="1880659"/>
                <a:ext cx="31680" cy="84240"/>
              </p14:xfrm>
            </p:contentPart>
          </mc:Choice>
          <mc:Fallback>
            <p:pic>
              <p:nvPicPr>
                <p:cNvPr id="91417" name="Viết tay 91416">
                  <a:extLst>
                    <a:ext uri="{FF2B5EF4-FFF2-40B4-BE49-F238E27FC236}">
                      <a16:creationId xmlns:a16="http://schemas.microsoft.com/office/drawing/2014/main" id="{CA8C25B0-AEC5-224C-99A7-A34F230D863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726546" y="1865179"/>
                  <a:ext cx="622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91418" name="Viết tay 91417">
                  <a:extLst>
                    <a:ext uri="{FF2B5EF4-FFF2-40B4-BE49-F238E27FC236}">
                      <a16:creationId xmlns:a16="http://schemas.microsoft.com/office/drawing/2014/main" id="{C35D3F76-0E18-6E4B-A1DC-63F75A30FAE9}"/>
                    </a:ext>
                  </a:extLst>
                </p14:cNvPr>
                <p14:cNvContentPartPr/>
                <p14:nvPr/>
              </p14:nvContentPartPr>
              <p14:xfrm>
                <a:off x="3904746" y="1823059"/>
                <a:ext cx="147240" cy="152640"/>
              </p14:xfrm>
            </p:contentPart>
          </mc:Choice>
          <mc:Fallback>
            <p:pic>
              <p:nvPicPr>
                <p:cNvPr id="91418" name="Viết tay 91417">
                  <a:extLst>
                    <a:ext uri="{FF2B5EF4-FFF2-40B4-BE49-F238E27FC236}">
                      <a16:creationId xmlns:a16="http://schemas.microsoft.com/office/drawing/2014/main" id="{C35D3F76-0E18-6E4B-A1DC-63F75A30FAE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889266" y="1807579"/>
                  <a:ext cx="17784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429" name="Nhóm 91428">
            <a:extLst>
              <a:ext uri="{FF2B5EF4-FFF2-40B4-BE49-F238E27FC236}">
                <a16:creationId xmlns:a16="http://schemas.microsoft.com/office/drawing/2014/main" id="{12B2AC54-1653-744D-93EA-B17FE7AFA030}"/>
              </a:ext>
            </a:extLst>
          </p:cNvPr>
          <p:cNvGrpSpPr/>
          <p:nvPr/>
        </p:nvGrpSpPr>
        <p:grpSpPr>
          <a:xfrm>
            <a:off x="7937106" y="1287739"/>
            <a:ext cx="40680" cy="57960"/>
            <a:chOff x="7937106" y="1287739"/>
            <a:chExt cx="40680" cy="5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91420" name="Viết tay 91419">
                  <a:extLst>
                    <a:ext uri="{FF2B5EF4-FFF2-40B4-BE49-F238E27FC236}">
                      <a16:creationId xmlns:a16="http://schemas.microsoft.com/office/drawing/2014/main" id="{313899C8-8153-F348-9090-754FD96F718E}"/>
                    </a:ext>
                  </a:extLst>
                </p14:cNvPr>
                <p14:cNvContentPartPr/>
                <p14:nvPr/>
              </p14:nvContentPartPr>
              <p14:xfrm>
                <a:off x="7937106" y="1287739"/>
                <a:ext cx="40680" cy="57960"/>
              </p14:xfrm>
            </p:contentPart>
          </mc:Choice>
          <mc:Fallback>
            <p:pic>
              <p:nvPicPr>
                <p:cNvPr id="91420" name="Viết tay 91419">
                  <a:extLst>
                    <a:ext uri="{FF2B5EF4-FFF2-40B4-BE49-F238E27FC236}">
                      <a16:creationId xmlns:a16="http://schemas.microsoft.com/office/drawing/2014/main" id="{313899C8-8153-F348-9090-754FD96F718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921626" y="1272355"/>
                  <a:ext cx="71280" cy="88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91421" name="Viết tay 91420">
                  <a:extLst>
                    <a:ext uri="{FF2B5EF4-FFF2-40B4-BE49-F238E27FC236}">
                      <a16:creationId xmlns:a16="http://schemas.microsoft.com/office/drawing/2014/main" id="{25617084-D1B6-2841-929F-58010EBC80CC}"/>
                    </a:ext>
                  </a:extLst>
                </p14:cNvPr>
                <p14:cNvContentPartPr/>
                <p14:nvPr/>
              </p14:nvContentPartPr>
              <p14:xfrm>
                <a:off x="7961586" y="1308619"/>
                <a:ext cx="360" cy="5760"/>
              </p14:xfrm>
            </p:contentPart>
          </mc:Choice>
          <mc:Fallback>
            <p:pic>
              <p:nvPicPr>
                <p:cNvPr id="91421" name="Viết tay 91420">
                  <a:extLst>
                    <a:ext uri="{FF2B5EF4-FFF2-40B4-BE49-F238E27FC236}">
                      <a16:creationId xmlns:a16="http://schemas.microsoft.com/office/drawing/2014/main" id="{25617084-D1B6-2841-929F-58010EBC80C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946106" y="1292107"/>
                  <a:ext cx="30960" cy="3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91177" name="Viết tay 91176">
                <a:extLst>
                  <a:ext uri="{FF2B5EF4-FFF2-40B4-BE49-F238E27FC236}">
                    <a16:creationId xmlns:a16="http://schemas.microsoft.com/office/drawing/2014/main" id="{6FB78452-97AB-2244-BAC4-5A25C9C1A09A}"/>
                  </a:ext>
                </a:extLst>
              </p14:cNvPr>
              <p14:cNvContentPartPr/>
              <p14:nvPr/>
            </p14:nvContentPartPr>
            <p14:xfrm>
              <a:off x="2837706" y="4263139"/>
              <a:ext cx="218520" cy="388800"/>
            </p14:xfrm>
          </p:contentPart>
        </mc:Choice>
        <mc:Fallback>
          <p:pic>
            <p:nvPicPr>
              <p:cNvPr id="91177" name="Viết tay 91176">
                <a:extLst>
                  <a:ext uri="{FF2B5EF4-FFF2-40B4-BE49-F238E27FC236}">
                    <a16:creationId xmlns:a16="http://schemas.microsoft.com/office/drawing/2014/main" id="{6FB78452-97AB-2244-BAC4-5A25C9C1A09A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2801706" y="4191139"/>
                <a:ext cx="290160" cy="53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91178" name="Viết tay 91177">
                <a:extLst>
                  <a:ext uri="{FF2B5EF4-FFF2-40B4-BE49-F238E27FC236}">
                    <a16:creationId xmlns:a16="http://schemas.microsoft.com/office/drawing/2014/main" id="{0BC44C45-DA1D-D446-AFE2-C731E2AF6A11}"/>
                  </a:ext>
                </a:extLst>
              </p14:cNvPr>
              <p14:cNvContentPartPr/>
              <p14:nvPr/>
            </p14:nvContentPartPr>
            <p14:xfrm>
              <a:off x="5073306" y="2158939"/>
              <a:ext cx="73800" cy="31680"/>
            </p14:xfrm>
          </p:contentPart>
        </mc:Choice>
        <mc:Fallback>
          <p:pic>
            <p:nvPicPr>
              <p:cNvPr id="91178" name="Viết tay 91177">
                <a:extLst>
                  <a:ext uri="{FF2B5EF4-FFF2-40B4-BE49-F238E27FC236}">
                    <a16:creationId xmlns:a16="http://schemas.microsoft.com/office/drawing/2014/main" id="{0BC44C45-DA1D-D446-AFE2-C731E2AF6A11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5037306" y="2087748"/>
                <a:ext cx="145440" cy="173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91179" name="Viết tay 91178">
                <a:extLst>
                  <a:ext uri="{FF2B5EF4-FFF2-40B4-BE49-F238E27FC236}">
                    <a16:creationId xmlns:a16="http://schemas.microsoft.com/office/drawing/2014/main" id="{7511FF74-95D5-5547-A7B0-A587FDBB685B}"/>
                  </a:ext>
                </a:extLst>
              </p14:cNvPr>
              <p14:cNvContentPartPr/>
              <p14:nvPr/>
            </p14:nvContentPartPr>
            <p14:xfrm>
              <a:off x="4952706" y="2132659"/>
              <a:ext cx="63360" cy="52920"/>
            </p14:xfrm>
          </p:contentPart>
        </mc:Choice>
        <mc:Fallback>
          <p:pic>
            <p:nvPicPr>
              <p:cNvPr id="91179" name="Viết tay 91178">
                <a:extLst>
                  <a:ext uri="{FF2B5EF4-FFF2-40B4-BE49-F238E27FC236}">
                    <a16:creationId xmlns:a16="http://schemas.microsoft.com/office/drawing/2014/main" id="{7511FF74-95D5-5547-A7B0-A587FDBB685B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4916500" y="2060659"/>
                <a:ext cx="135409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91185" name="Viết tay 91184">
                <a:extLst>
                  <a:ext uri="{FF2B5EF4-FFF2-40B4-BE49-F238E27FC236}">
                    <a16:creationId xmlns:a16="http://schemas.microsoft.com/office/drawing/2014/main" id="{F248F905-3C0C-AC45-9D49-87B98D816CEF}"/>
                  </a:ext>
                </a:extLst>
              </p14:cNvPr>
              <p14:cNvContentPartPr/>
              <p14:nvPr/>
            </p14:nvContentPartPr>
            <p14:xfrm>
              <a:off x="1788306" y="1371619"/>
              <a:ext cx="152640" cy="205200"/>
            </p14:xfrm>
          </p:contentPart>
        </mc:Choice>
        <mc:Fallback>
          <p:pic>
            <p:nvPicPr>
              <p:cNvPr id="91185" name="Viết tay 91184">
                <a:extLst>
                  <a:ext uri="{FF2B5EF4-FFF2-40B4-BE49-F238E27FC236}">
                    <a16:creationId xmlns:a16="http://schemas.microsoft.com/office/drawing/2014/main" id="{F248F905-3C0C-AC45-9D49-87B98D816CEF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1772826" y="1356112"/>
                <a:ext cx="183240" cy="235854"/>
              </a:xfrm>
              <a:prstGeom prst="rect">
                <a:avLst/>
              </a:prstGeom>
            </p:spPr>
          </p:pic>
        </mc:Fallback>
      </mc:AlternateContent>
      <p:grpSp>
        <p:nvGrpSpPr>
          <p:cNvPr id="91189" name="Nhóm 91188">
            <a:extLst>
              <a:ext uri="{FF2B5EF4-FFF2-40B4-BE49-F238E27FC236}">
                <a16:creationId xmlns:a16="http://schemas.microsoft.com/office/drawing/2014/main" id="{FF77F600-0715-A04A-8086-D6DA858062A3}"/>
              </a:ext>
            </a:extLst>
          </p:cNvPr>
          <p:cNvGrpSpPr/>
          <p:nvPr/>
        </p:nvGrpSpPr>
        <p:grpSpPr>
          <a:xfrm>
            <a:off x="1919346" y="1340659"/>
            <a:ext cx="514800" cy="367200"/>
            <a:chOff x="1919346" y="1340659"/>
            <a:chExt cx="514800" cy="36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91186" name="Viết tay 91185">
                  <a:extLst>
                    <a:ext uri="{FF2B5EF4-FFF2-40B4-BE49-F238E27FC236}">
                      <a16:creationId xmlns:a16="http://schemas.microsoft.com/office/drawing/2014/main" id="{746EB265-8278-CB41-B816-2866D5CA3381}"/>
                    </a:ext>
                  </a:extLst>
                </p14:cNvPr>
                <p14:cNvContentPartPr/>
                <p14:nvPr/>
              </p14:nvContentPartPr>
              <p14:xfrm>
                <a:off x="1919346" y="1377019"/>
                <a:ext cx="215640" cy="205200"/>
              </p14:xfrm>
            </p:contentPart>
          </mc:Choice>
          <mc:Fallback>
            <p:pic>
              <p:nvPicPr>
                <p:cNvPr id="91186" name="Viết tay 91185">
                  <a:extLst>
                    <a:ext uri="{FF2B5EF4-FFF2-40B4-BE49-F238E27FC236}">
                      <a16:creationId xmlns:a16="http://schemas.microsoft.com/office/drawing/2014/main" id="{746EB265-8278-CB41-B816-2866D5CA338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903840" y="1361539"/>
                  <a:ext cx="246291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91187" name="Viết tay 91186">
                  <a:extLst>
                    <a:ext uri="{FF2B5EF4-FFF2-40B4-BE49-F238E27FC236}">
                      <a16:creationId xmlns:a16="http://schemas.microsoft.com/office/drawing/2014/main" id="{DECA28D7-7FB1-B948-8A97-57ADA1944DF7}"/>
                    </a:ext>
                  </a:extLst>
                </p14:cNvPr>
                <p14:cNvContentPartPr/>
                <p14:nvPr/>
              </p14:nvContentPartPr>
              <p14:xfrm>
                <a:off x="2118786" y="1413739"/>
                <a:ext cx="163080" cy="173520"/>
              </p14:xfrm>
            </p:contentPart>
          </mc:Choice>
          <mc:Fallback>
            <p:pic>
              <p:nvPicPr>
                <p:cNvPr id="91187" name="Viết tay 91186">
                  <a:extLst>
                    <a:ext uri="{FF2B5EF4-FFF2-40B4-BE49-F238E27FC236}">
                      <a16:creationId xmlns:a16="http://schemas.microsoft.com/office/drawing/2014/main" id="{DECA28D7-7FB1-B948-8A97-57ADA1944DF7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103306" y="1398259"/>
                  <a:ext cx="193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91188" name="Viết tay 91187">
                  <a:extLst>
                    <a:ext uri="{FF2B5EF4-FFF2-40B4-BE49-F238E27FC236}">
                      <a16:creationId xmlns:a16="http://schemas.microsoft.com/office/drawing/2014/main" id="{0E903D86-1C41-0A4C-A842-91186BBA8802}"/>
                    </a:ext>
                  </a:extLst>
                </p14:cNvPr>
                <p14:cNvContentPartPr/>
                <p14:nvPr/>
              </p14:nvContentPartPr>
              <p14:xfrm>
                <a:off x="2318226" y="1340659"/>
                <a:ext cx="115920" cy="367200"/>
              </p14:xfrm>
            </p:contentPart>
          </mc:Choice>
          <mc:Fallback>
            <p:pic>
              <p:nvPicPr>
                <p:cNvPr id="91188" name="Viết tay 91187">
                  <a:extLst>
                    <a:ext uri="{FF2B5EF4-FFF2-40B4-BE49-F238E27FC236}">
                      <a16:creationId xmlns:a16="http://schemas.microsoft.com/office/drawing/2014/main" id="{0E903D86-1C41-0A4C-A842-91186BBA880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302698" y="1325164"/>
                  <a:ext cx="146615" cy="39783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7">
            <p14:nvContentPartPr>
              <p14:cNvPr id="91193" name="Viết tay 91192">
                <a:extLst>
                  <a:ext uri="{FF2B5EF4-FFF2-40B4-BE49-F238E27FC236}">
                    <a16:creationId xmlns:a16="http://schemas.microsoft.com/office/drawing/2014/main" id="{BBB69C91-1610-2A4E-AE6D-92FAA941D9E0}"/>
                  </a:ext>
                </a:extLst>
              </p14:cNvPr>
              <p14:cNvContentPartPr/>
              <p14:nvPr/>
            </p14:nvContentPartPr>
            <p14:xfrm>
              <a:off x="5970786" y="2122219"/>
              <a:ext cx="79200" cy="52920"/>
            </p14:xfrm>
          </p:contentPart>
        </mc:Choice>
        <mc:Fallback>
          <p:pic>
            <p:nvPicPr>
              <p:cNvPr id="91193" name="Viết tay 91192">
                <a:extLst>
                  <a:ext uri="{FF2B5EF4-FFF2-40B4-BE49-F238E27FC236}">
                    <a16:creationId xmlns:a16="http://schemas.microsoft.com/office/drawing/2014/main" id="{BBB69C91-1610-2A4E-AE6D-92FAA941D9E0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5955235" y="2106739"/>
                <a:ext cx="109940" cy="8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1202" name="Nhóm 91201">
            <a:extLst>
              <a:ext uri="{FF2B5EF4-FFF2-40B4-BE49-F238E27FC236}">
                <a16:creationId xmlns:a16="http://schemas.microsoft.com/office/drawing/2014/main" id="{9D50B783-DB74-614D-97E1-3B9AB42907E4}"/>
              </a:ext>
            </a:extLst>
          </p:cNvPr>
          <p:cNvGrpSpPr/>
          <p:nvPr/>
        </p:nvGrpSpPr>
        <p:grpSpPr>
          <a:xfrm>
            <a:off x="4114626" y="1450459"/>
            <a:ext cx="5585040" cy="1018440"/>
            <a:chOff x="4114626" y="1450459"/>
            <a:chExt cx="5585040" cy="101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91422" name="Viết tay 91421">
                  <a:extLst>
                    <a:ext uri="{FF2B5EF4-FFF2-40B4-BE49-F238E27FC236}">
                      <a16:creationId xmlns:a16="http://schemas.microsoft.com/office/drawing/2014/main" id="{A040E6C4-BBE7-6844-9BF4-731FD57992EF}"/>
                    </a:ext>
                  </a:extLst>
                </p14:cNvPr>
                <p14:cNvContentPartPr/>
                <p14:nvPr/>
              </p14:nvContentPartPr>
              <p14:xfrm>
                <a:off x="4114626" y="1607779"/>
                <a:ext cx="47520" cy="252360"/>
              </p14:xfrm>
            </p:contentPart>
          </mc:Choice>
          <mc:Fallback>
            <p:pic>
              <p:nvPicPr>
                <p:cNvPr id="91422" name="Viết tay 91421">
                  <a:extLst>
                    <a:ext uri="{FF2B5EF4-FFF2-40B4-BE49-F238E27FC236}">
                      <a16:creationId xmlns:a16="http://schemas.microsoft.com/office/drawing/2014/main" id="{A040E6C4-BBE7-6844-9BF4-731FD57992E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099146" y="1592277"/>
                  <a:ext cx="78120" cy="2830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91423" name="Viết tay 91422">
                  <a:extLst>
                    <a:ext uri="{FF2B5EF4-FFF2-40B4-BE49-F238E27FC236}">
                      <a16:creationId xmlns:a16="http://schemas.microsoft.com/office/drawing/2014/main" id="{18B553C5-9E1D-C44B-9989-2274FC425DD3}"/>
                    </a:ext>
                  </a:extLst>
                </p14:cNvPr>
                <p14:cNvContentPartPr/>
                <p14:nvPr/>
              </p14:nvContentPartPr>
              <p14:xfrm>
                <a:off x="4214346" y="1654939"/>
                <a:ext cx="234360" cy="147240"/>
              </p14:xfrm>
            </p:contentPart>
          </mc:Choice>
          <mc:Fallback>
            <p:pic>
              <p:nvPicPr>
                <p:cNvPr id="91423" name="Viết tay 91422">
                  <a:extLst>
                    <a:ext uri="{FF2B5EF4-FFF2-40B4-BE49-F238E27FC236}">
                      <a16:creationId xmlns:a16="http://schemas.microsoft.com/office/drawing/2014/main" id="{18B553C5-9E1D-C44B-9989-2274FC425DD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198842" y="1639459"/>
                  <a:ext cx="265007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91424" name="Viết tay 91423">
                  <a:extLst>
                    <a:ext uri="{FF2B5EF4-FFF2-40B4-BE49-F238E27FC236}">
                      <a16:creationId xmlns:a16="http://schemas.microsoft.com/office/drawing/2014/main" id="{E9663DD2-3D62-0842-9A6A-9737830B2481}"/>
                    </a:ext>
                  </a:extLst>
                </p14:cNvPr>
                <p14:cNvContentPartPr/>
                <p14:nvPr/>
              </p14:nvContentPartPr>
              <p14:xfrm>
                <a:off x="4314066" y="1702099"/>
                <a:ext cx="94680" cy="142200"/>
              </p14:xfrm>
            </p:contentPart>
          </mc:Choice>
          <mc:Fallback>
            <p:pic>
              <p:nvPicPr>
                <p:cNvPr id="91424" name="Viết tay 91423">
                  <a:extLst>
                    <a:ext uri="{FF2B5EF4-FFF2-40B4-BE49-F238E27FC236}">
                      <a16:creationId xmlns:a16="http://schemas.microsoft.com/office/drawing/2014/main" id="{E9663DD2-3D62-0842-9A6A-9737830B248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298586" y="1686619"/>
                  <a:ext cx="1252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91425" name="Viết tay 91424">
                  <a:extLst>
                    <a:ext uri="{FF2B5EF4-FFF2-40B4-BE49-F238E27FC236}">
                      <a16:creationId xmlns:a16="http://schemas.microsoft.com/office/drawing/2014/main" id="{C6B56AB6-D03C-0A47-855B-702E8087B324}"/>
                    </a:ext>
                  </a:extLst>
                </p14:cNvPr>
                <p14:cNvContentPartPr/>
                <p14:nvPr/>
              </p14:nvContentPartPr>
              <p14:xfrm>
                <a:off x="4369146" y="1628659"/>
                <a:ext cx="181800" cy="262800"/>
              </p14:xfrm>
            </p:contentPart>
          </mc:Choice>
          <mc:Fallback>
            <p:pic>
              <p:nvPicPr>
                <p:cNvPr id="91425" name="Viết tay 91424">
                  <a:extLst>
                    <a:ext uri="{FF2B5EF4-FFF2-40B4-BE49-F238E27FC236}">
                      <a16:creationId xmlns:a16="http://schemas.microsoft.com/office/drawing/2014/main" id="{C6B56AB6-D03C-0A47-855B-702E8087B32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353666" y="1613179"/>
                  <a:ext cx="2124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91426" name="Viết tay 91425">
                  <a:extLst>
                    <a:ext uri="{FF2B5EF4-FFF2-40B4-BE49-F238E27FC236}">
                      <a16:creationId xmlns:a16="http://schemas.microsoft.com/office/drawing/2014/main" id="{26676627-E31B-3C40-AF9C-EDF22B496F31}"/>
                    </a:ext>
                  </a:extLst>
                </p14:cNvPr>
                <p14:cNvContentPartPr/>
                <p14:nvPr/>
              </p14:nvContentPartPr>
              <p14:xfrm>
                <a:off x="4608186" y="1749619"/>
                <a:ext cx="194040" cy="63360"/>
              </p14:xfrm>
            </p:contentPart>
          </mc:Choice>
          <mc:Fallback>
            <p:pic>
              <p:nvPicPr>
                <p:cNvPr id="91426" name="Viết tay 91425">
                  <a:extLst>
                    <a:ext uri="{FF2B5EF4-FFF2-40B4-BE49-F238E27FC236}">
                      <a16:creationId xmlns:a16="http://schemas.microsoft.com/office/drawing/2014/main" id="{26676627-E31B-3C40-AF9C-EDF22B496F31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592706" y="1734139"/>
                  <a:ext cx="2246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91427" name="Viết tay 91426">
                  <a:extLst>
                    <a:ext uri="{FF2B5EF4-FFF2-40B4-BE49-F238E27FC236}">
                      <a16:creationId xmlns:a16="http://schemas.microsoft.com/office/drawing/2014/main" id="{D6EEB6BC-3983-3348-B96A-E52FB795FF45}"/>
                    </a:ext>
                  </a:extLst>
                </p14:cNvPr>
                <p14:cNvContentPartPr/>
                <p14:nvPr/>
              </p14:nvContentPartPr>
              <p14:xfrm>
                <a:off x="4657506" y="1843939"/>
                <a:ext cx="171360" cy="16200"/>
              </p14:xfrm>
            </p:contentPart>
          </mc:Choice>
          <mc:Fallback>
            <p:pic>
              <p:nvPicPr>
                <p:cNvPr id="91427" name="Viết tay 91426">
                  <a:extLst>
                    <a:ext uri="{FF2B5EF4-FFF2-40B4-BE49-F238E27FC236}">
                      <a16:creationId xmlns:a16="http://schemas.microsoft.com/office/drawing/2014/main" id="{D6EEB6BC-3983-3348-B96A-E52FB795FF4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641993" y="1828107"/>
                  <a:ext cx="202024" cy="47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91430" name="Viết tay 91429">
                  <a:extLst>
                    <a:ext uri="{FF2B5EF4-FFF2-40B4-BE49-F238E27FC236}">
                      <a16:creationId xmlns:a16="http://schemas.microsoft.com/office/drawing/2014/main" id="{3235E240-A0AB-504D-9792-50A0EDD2862D}"/>
                    </a:ext>
                  </a:extLst>
                </p14:cNvPr>
                <p14:cNvContentPartPr/>
                <p14:nvPr/>
              </p14:nvContentPartPr>
              <p14:xfrm>
                <a:off x="4933626" y="1676179"/>
                <a:ext cx="267840" cy="194400"/>
              </p14:xfrm>
            </p:contentPart>
          </mc:Choice>
          <mc:Fallback>
            <p:pic>
              <p:nvPicPr>
                <p:cNvPr id="91430" name="Viết tay 91429">
                  <a:extLst>
                    <a:ext uri="{FF2B5EF4-FFF2-40B4-BE49-F238E27FC236}">
                      <a16:creationId xmlns:a16="http://schemas.microsoft.com/office/drawing/2014/main" id="{3235E240-A0AB-504D-9792-50A0EDD2862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918146" y="1660699"/>
                  <a:ext cx="2984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91431" name="Viết tay 91430">
                  <a:extLst>
                    <a:ext uri="{FF2B5EF4-FFF2-40B4-BE49-F238E27FC236}">
                      <a16:creationId xmlns:a16="http://schemas.microsoft.com/office/drawing/2014/main" id="{FA00AFAF-58E5-F847-B2CD-829497B1E38D}"/>
                    </a:ext>
                  </a:extLst>
                </p14:cNvPr>
                <p14:cNvContentPartPr/>
                <p14:nvPr/>
              </p14:nvContentPartPr>
              <p14:xfrm>
                <a:off x="5211546" y="1812619"/>
                <a:ext cx="360" cy="360"/>
              </p14:xfrm>
            </p:contentPart>
          </mc:Choice>
          <mc:Fallback>
            <p:pic>
              <p:nvPicPr>
                <p:cNvPr id="91431" name="Viết tay 91430">
                  <a:extLst>
                    <a:ext uri="{FF2B5EF4-FFF2-40B4-BE49-F238E27FC236}">
                      <a16:creationId xmlns:a16="http://schemas.microsoft.com/office/drawing/2014/main" id="{FA00AFAF-58E5-F847-B2CD-829497B1E38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196066" y="179713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91432" name="Viết tay 91431">
                  <a:extLst>
                    <a:ext uri="{FF2B5EF4-FFF2-40B4-BE49-F238E27FC236}">
                      <a16:creationId xmlns:a16="http://schemas.microsoft.com/office/drawing/2014/main" id="{6CF5CA61-78F0-234C-87EE-DE98468DF202}"/>
                    </a:ext>
                  </a:extLst>
                </p14:cNvPr>
                <p14:cNvContentPartPr/>
                <p14:nvPr/>
              </p14:nvContentPartPr>
              <p14:xfrm>
                <a:off x="5258706" y="1660339"/>
                <a:ext cx="126360" cy="226080"/>
              </p14:xfrm>
            </p:contentPart>
          </mc:Choice>
          <mc:Fallback>
            <p:pic>
              <p:nvPicPr>
                <p:cNvPr id="91432" name="Viết tay 91431">
                  <a:extLst>
                    <a:ext uri="{FF2B5EF4-FFF2-40B4-BE49-F238E27FC236}">
                      <a16:creationId xmlns:a16="http://schemas.microsoft.com/office/drawing/2014/main" id="{6CF5CA61-78F0-234C-87EE-DE98468DF20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243226" y="1644859"/>
                  <a:ext cx="1569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91433" name="Viết tay 91432">
                  <a:extLst>
                    <a:ext uri="{FF2B5EF4-FFF2-40B4-BE49-F238E27FC236}">
                      <a16:creationId xmlns:a16="http://schemas.microsoft.com/office/drawing/2014/main" id="{1A5102EA-7509-804D-AFC7-6A422DA2D9B2}"/>
                    </a:ext>
                  </a:extLst>
                </p14:cNvPr>
                <p14:cNvContentPartPr/>
                <p14:nvPr/>
              </p14:nvContentPartPr>
              <p14:xfrm>
                <a:off x="5410986" y="1854379"/>
                <a:ext cx="31680" cy="16200"/>
              </p14:xfrm>
            </p:contentPart>
          </mc:Choice>
          <mc:Fallback>
            <p:pic>
              <p:nvPicPr>
                <p:cNvPr id="91433" name="Viết tay 91432">
                  <a:extLst>
                    <a:ext uri="{FF2B5EF4-FFF2-40B4-BE49-F238E27FC236}">
                      <a16:creationId xmlns:a16="http://schemas.microsoft.com/office/drawing/2014/main" id="{1A5102EA-7509-804D-AFC7-6A422DA2D9B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395506" y="1838547"/>
                  <a:ext cx="62280" cy="47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91434" name="Viết tay 91433">
                  <a:extLst>
                    <a:ext uri="{FF2B5EF4-FFF2-40B4-BE49-F238E27FC236}">
                      <a16:creationId xmlns:a16="http://schemas.microsoft.com/office/drawing/2014/main" id="{26233A85-60DE-B64F-8269-F534BF00F08B}"/>
                    </a:ext>
                  </a:extLst>
                </p14:cNvPr>
                <p14:cNvContentPartPr/>
                <p14:nvPr/>
              </p14:nvContentPartPr>
              <p14:xfrm>
                <a:off x="5400546" y="1712899"/>
                <a:ext cx="157680" cy="220680"/>
              </p14:xfrm>
            </p:contentPart>
          </mc:Choice>
          <mc:Fallback>
            <p:pic>
              <p:nvPicPr>
                <p:cNvPr id="91434" name="Viết tay 91433">
                  <a:extLst>
                    <a:ext uri="{FF2B5EF4-FFF2-40B4-BE49-F238E27FC236}">
                      <a16:creationId xmlns:a16="http://schemas.microsoft.com/office/drawing/2014/main" id="{26233A85-60DE-B64F-8269-F534BF00F08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385101" y="1697419"/>
                  <a:ext cx="18821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91435" name="Viết tay 91434">
                  <a:extLst>
                    <a:ext uri="{FF2B5EF4-FFF2-40B4-BE49-F238E27FC236}">
                      <a16:creationId xmlns:a16="http://schemas.microsoft.com/office/drawing/2014/main" id="{2C5467DF-F621-AE41-9132-15059C633448}"/>
                    </a:ext>
                  </a:extLst>
                </p14:cNvPr>
                <p14:cNvContentPartPr/>
                <p14:nvPr/>
              </p14:nvContentPartPr>
              <p14:xfrm>
                <a:off x="5547426" y="1906939"/>
                <a:ext cx="360" cy="5760"/>
              </p14:xfrm>
            </p:contentPart>
          </mc:Choice>
          <mc:Fallback>
            <p:pic>
              <p:nvPicPr>
                <p:cNvPr id="91435" name="Viết tay 91434">
                  <a:extLst>
                    <a:ext uri="{FF2B5EF4-FFF2-40B4-BE49-F238E27FC236}">
                      <a16:creationId xmlns:a16="http://schemas.microsoft.com/office/drawing/2014/main" id="{2C5467DF-F621-AE41-9132-15059C63344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531946" y="1891459"/>
                  <a:ext cx="30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91436" name="Viết tay 91435">
                  <a:extLst>
                    <a:ext uri="{FF2B5EF4-FFF2-40B4-BE49-F238E27FC236}">
                      <a16:creationId xmlns:a16="http://schemas.microsoft.com/office/drawing/2014/main" id="{818677A7-9F5D-5A49-80B0-90F1CBC6FC4F}"/>
                    </a:ext>
                  </a:extLst>
                </p14:cNvPr>
                <p14:cNvContentPartPr/>
                <p14:nvPr/>
              </p14:nvContentPartPr>
              <p14:xfrm>
                <a:off x="5589546" y="1839259"/>
                <a:ext cx="79200" cy="131040"/>
              </p14:xfrm>
            </p:contentPart>
          </mc:Choice>
          <mc:Fallback>
            <p:pic>
              <p:nvPicPr>
                <p:cNvPr id="91436" name="Viết tay 91435">
                  <a:extLst>
                    <a:ext uri="{FF2B5EF4-FFF2-40B4-BE49-F238E27FC236}">
                      <a16:creationId xmlns:a16="http://schemas.microsoft.com/office/drawing/2014/main" id="{818677A7-9F5D-5A49-80B0-90F1CBC6FC4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74066" y="1823736"/>
                  <a:ext cx="109800" cy="1617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91437" name="Viết tay 91436">
                  <a:extLst>
                    <a:ext uri="{FF2B5EF4-FFF2-40B4-BE49-F238E27FC236}">
                      <a16:creationId xmlns:a16="http://schemas.microsoft.com/office/drawing/2014/main" id="{1BAEB495-D17F-B64E-886B-A7F0F5579637}"/>
                    </a:ext>
                  </a:extLst>
                </p14:cNvPr>
                <p14:cNvContentPartPr/>
                <p14:nvPr/>
              </p14:nvContentPartPr>
              <p14:xfrm>
                <a:off x="5689266" y="1749979"/>
                <a:ext cx="246960" cy="151920"/>
              </p14:xfrm>
            </p:contentPart>
          </mc:Choice>
          <mc:Fallback>
            <p:pic>
              <p:nvPicPr>
                <p:cNvPr id="91437" name="Viết tay 91436">
                  <a:extLst>
                    <a:ext uri="{FF2B5EF4-FFF2-40B4-BE49-F238E27FC236}">
                      <a16:creationId xmlns:a16="http://schemas.microsoft.com/office/drawing/2014/main" id="{1BAEB495-D17F-B64E-886B-A7F0F557963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673786" y="1734499"/>
                  <a:ext cx="277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91438" name="Viết tay 91437">
                  <a:extLst>
                    <a:ext uri="{FF2B5EF4-FFF2-40B4-BE49-F238E27FC236}">
                      <a16:creationId xmlns:a16="http://schemas.microsoft.com/office/drawing/2014/main" id="{ADDB5751-063A-714F-9489-C477879094BE}"/>
                    </a:ext>
                  </a:extLst>
                </p14:cNvPr>
                <p14:cNvContentPartPr/>
                <p14:nvPr/>
              </p14:nvContentPartPr>
              <p14:xfrm>
                <a:off x="5899146" y="1864819"/>
                <a:ext cx="10800" cy="10800"/>
              </p14:xfrm>
            </p:contentPart>
          </mc:Choice>
          <mc:Fallback>
            <p:pic>
              <p:nvPicPr>
                <p:cNvPr id="91438" name="Viết tay 91437">
                  <a:extLst>
                    <a:ext uri="{FF2B5EF4-FFF2-40B4-BE49-F238E27FC236}">
                      <a16:creationId xmlns:a16="http://schemas.microsoft.com/office/drawing/2014/main" id="{ADDB5751-063A-714F-9489-C477879094B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883666" y="1849339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91439" name="Viết tay 91438">
                  <a:extLst>
                    <a:ext uri="{FF2B5EF4-FFF2-40B4-BE49-F238E27FC236}">
                      <a16:creationId xmlns:a16="http://schemas.microsoft.com/office/drawing/2014/main" id="{83658917-E2F0-E54F-8175-43BD2C70CF6B}"/>
                    </a:ext>
                  </a:extLst>
                </p14:cNvPr>
                <p14:cNvContentPartPr/>
                <p14:nvPr/>
              </p14:nvContentPartPr>
              <p14:xfrm>
                <a:off x="5799426" y="1778059"/>
                <a:ext cx="21240" cy="294840"/>
              </p14:xfrm>
            </p:contentPart>
          </mc:Choice>
          <mc:Fallback>
            <p:pic>
              <p:nvPicPr>
                <p:cNvPr id="91439" name="Viết tay 91438">
                  <a:extLst>
                    <a:ext uri="{FF2B5EF4-FFF2-40B4-BE49-F238E27FC236}">
                      <a16:creationId xmlns:a16="http://schemas.microsoft.com/office/drawing/2014/main" id="{83658917-E2F0-E54F-8175-43BD2C70CF6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784204" y="1762579"/>
                  <a:ext cx="5133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91440" name="Viết tay 91439">
                  <a:extLst>
                    <a:ext uri="{FF2B5EF4-FFF2-40B4-BE49-F238E27FC236}">
                      <a16:creationId xmlns:a16="http://schemas.microsoft.com/office/drawing/2014/main" id="{0B8D9457-BF98-FB4A-B752-B7BC3C182E8B}"/>
                    </a:ext>
                  </a:extLst>
                </p14:cNvPr>
                <p14:cNvContentPartPr/>
                <p14:nvPr/>
              </p14:nvContentPartPr>
              <p14:xfrm>
                <a:off x="5935866" y="1922779"/>
                <a:ext cx="31680" cy="110520"/>
              </p14:xfrm>
            </p:contentPart>
          </mc:Choice>
          <mc:Fallback>
            <p:pic>
              <p:nvPicPr>
                <p:cNvPr id="91440" name="Viết tay 91439">
                  <a:extLst>
                    <a:ext uri="{FF2B5EF4-FFF2-40B4-BE49-F238E27FC236}">
                      <a16:creationId xmlns:a16="http://schemas.microsoft.com/office/drawing/2014/main" id="{0B8D9457-BF98-FB4A-B752-B7BC3C182E8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920560" y="1907299"/>
                  <a:ext cx="61936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91441" name="Viết tay 91440">
                  <a:extLst>
                    <a:ext uri="{FF2B5EF4-FFF2-40B4-BE49-F238E27FC236}">
                      <a16:creationId xmlns:a16="http://schemas.microsoft.com/office/drawing/2014/main" id="{4B24E4BE-8237-D644-9353-483F86689C1F}"/>
                    </a:ext>
                  </a:extLst>
                </p14:cNvPr>
                <p14:cNvContentPartPr/>
                <p14:nvPr/>
              </p14:nvContentPartPr>
              <p14:xfrm>
                <a:off x="6014706" y="1749619"/>
                <a:ext cx="136800" cy="178920"/>
              </p14:xfrm>
            </p:contentPart>
          </mc:Choice>
          <mc:Fallback>
            <p:pic>
              <p:nvPicPr>
                <p:cNvPr id="91441" name="Viết tay 91440">
                  <a:extLst>
                    <a:ext uri="{FF2B5EF4-FFF2-40B4-BE49-F238E27FC236}">
                      <a16:creationId xmlns:a16="http://schemas.microsoft.com/office/drawing/2014/main" id="{4B24E4BE-8237-D644-9353-483F86689C1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999226" y="1734139"/>
                  <a:ext cx="167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91442" name="Viết tay 91441">
                  <a:extLst>
                    <a:ext uri="{FF2B5EF4-FFF2-40B4-BE49-F238E27FC236}">
                      <a16:creationId xmlns:a16="http://schemas.microsoft.com/office/drawing/2014/main" id="{5061FAEE-BC41-544E-8138-79FABD8DEA75}"/>
                    </a:ext>
                  </a:extLst>
                </p14:cNvPr>
                <p14:cNvContentPartPr/>
                <p14:nvPr/>
              </p14:nvContentPartPr>
              <p14:xfrm>
                <a:off x="6151146" y="1707499"/>
                <a:ext cx="199800" cy="330840"/>
              </p14:xfrm>
            </p:contentPart>
          </mc:Choice>
          <mc:Fallback>
            <p:pic>
              <p:nvPicPr>
                <p:cNvPr id="91442" name="Viết tay 91441">
                  <a:extLst>
                    <a:ext uri="{FF2B5EF4-FFF2-40B4-BE49-F238E27FC236}">
                      <a16:creationId xmlns:a16="http://schemas.microsoft.com/office/drawing/2014/main" id="{5061FAEE-BC41-544E-8138-79FABD8DEA7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135666" y="1692036"/>
                  <a:ext cx="230400" cy="361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91443" name="Viết tay 91442">
                  <a:extLst>
                    <a:ext uri="{FF2B5EF4-FFF2-40B4-BE49-F238E27FC236}">
                      <a16:creationId xmlns:a16="http://schemas.microsoft.com/office/drawing/2014/main" id="{E727623D-531B-7449-9A9E-A88FFC5CE48E}"/>
                    </a:ext>
                  </a:extLst>
                </p14:cNvPr>
                <p14:cNvContentPartPr/>
                <p14:nvPr/>
              </p14:nvContentPartPr>
              <p14:xfrm>
                <a:off x="6161586" y="2017099"/>
                <a:ext cx="360" cy="5760"/>
              </p14:xfrm>
            </p:contentPart>
          </mc:Choice>
          <mc:Fallback>
            <p:pic>
              <p:nvPicPr>
                <p:cNvPr id="91443" name="Viết tay 91442">
                  <a:extLst>
                    <a:ext uri="{FF2B5EF4-FFF2-40B4-BE49-F238E27FC236}">
                      <a16:creationId xmlns:a16="http://schemas.microsoft.com/office/drawing/2014/main" id="{E727623D-531B-7449-9A9E-A88FFC5CE48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146106" y="2000587"/>
                  <a:ext cx="30960" cy="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91444" name="Viết tay 91443">
                  <a:extLst>
                    <a:ext uri="{FF2B5EF4-FFF2-40B4-BE49-F238E27FC236}">
                      <a16:creationId xmlns:a16="http://schemas.microsoft.com/office/drawing/2014/main" id="{FF86BF74-9208-E247-B270-F75C0CF272BD}"/>
                    </a:ext>
                  </a:extLst>
                </p14:cNvPr>
                <p14:cNvContentPartPr/>
                <p14:nvPr/>
              </p14:nvContentPartPr>
              <p14:xfrm>
                <a:off x="6492066" y="1870219"/>
                <a:ext cx="183960" cy="26640"/>
              </p14:xfrm>
            </p:contentPart>
          </mc:Choice>
          <mc:Fallback>
            <p:pic>
              <p:nvPicPr>
                <p:cNvPr id="91444" name="Viết tay 91443">
                  <a:extLst>
                    <a:ext uri="{FF2B5EF4-FFF2-40B4-BE49-F238E27FC236}">
                      <a16:creationId xmlns:a16="http://schemas.microsoft.com/office/drawing/2014/main" id="{FF86BF74-9208-E247-B270-F75C0CF272B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476586" y="1854739"/>
                  <a:ext cx="214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91445" name="Viết tay 91444">
                  <a:extLst>
                    <a:ext uri="{FF2B5EF4-FFF2-40B4-BE49-F238E27FC236}">
                      <a16:creationId xmlns:a16="http://schemas.microsoft.com/office/drawing/2014/main" id="{2D6A30C2-E608-BB4A-B71C-40C6D6097B2A}"/>
                    </a:ext>
                  </a:extLst>
                </p14:cNvPr>
                <p14:cNvContentPartPr/>
                <p14:nvPr/>
              </p14:nvContentPartPr>
              <p14:xfrm>
                <a:off x="6696906" y="1875259"/>
                <a:ext cx="360" cy="360"/>
              </p14:xfrm>
            </p:contentPart>
          </mc:Choice>
          <mc:Fallback>
            <p:pic>
              <p:nvPicPr>
                <p:cNvPr id="91445" name="Viết tay 91444">
                  <a:extLst>
                    <a:ext uri="{FF2B5EF4-FFF2-40B4-BE49-F238E27FC236}">
                      <a16:creationId xmlns:a16="http://schemas.microsoft.com/office/drawing/2014/main" id="{2D6A30C2-E608-BB4A-B71C-40C6D6097B2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681426" y="185977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91447" name="Viết tay 91446">
                  <a:extLst>
                    <a:ext uri="{FF2B5EF4-FFF2-40B4-BE49-F238E27FC236}">
                      <a16:creationId xmlns:a16="http://schemas.microsoft.com/office/drawing/2014/main" id="{FA7EEF68-0328-9C45-9216-F2096D42D84B}"/>
                    </a:ext>
                  </a:extLst>
                </p14:cNvPr>
                <p14:cNvContentPartPr/>
                <p14:nvPr/>
              </p14:nvContentPartPr>
              <p14:xfrm>
                <a:off x="6807066" y="1665379"/>
                <a:ext cx="267840" cy="220680"/>
              </p14:xfrm>
            </p:contentPart>
          </mc:Choice>
          <mc:Fallback>
            <p:pic>
              <p:nvPicPr>
                <p:cNvPr id="91447" name="Viết tay 91446">
                  <a:extLst>
                    <a:ext uri="{FF2B5EF4-FFF2-40B4-BE49-F238E27FC236}">
                      <a16:creationId xmlns:a16="http://schemas.microsoft.com/office/drawing/2014/main" id="{FA7EEF68-0328-9C45-9216-F2096D42D84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791607" y="1649899"/>
                  <a:ext cx="298399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91448" name="Viết tay 91447">
                  <a:extLst>
                    <a:ext uri="{FF2B5EF4-FFF2-40B4-BE49-F238E27FC236}">
                      <a16:creationId xmlns:a16="http://schemas.microsoft.com/office/drawing/2014/main" id="{5FB1BF55-87FF-4E4E-B49D-6C13B0E411AB}"/>
                    </a:ext>
                  </a:extLst>
                </p14:cNvPr>
                <p14:cNvContentPartPr/>
                <p14:nvPr/>
              </p14:nvContentPartPr>
              <p14:xfrm>
                <a:off x="7053666" y="1639099"/>
                <a:ext cx="105480" cy="210240"/>
              </p14:xfrm>
            </p:contentPart>
          </mc:Choice>
          <mc:Fallback>
            <p:pic>
              <p:nvPicPr>
                <p:cNvPr id="91448" name="Viết tay 91447">
                  <a:extLst>
                    <a:ext uri="{FF2B5EF4-FFF2-40B4-BE49-F238E27FC236}">
                      <a16:creationId xmlns:a16="http://schemas.microsoft.com/office/drawing/2014/main" id="{5FB1BF55-87FF-4E4E-B49D-6C13B0E411A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038186" y="1623619"/>
                  <a:ext cx="1360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91449" name="Viết tay 91448">
                  <a:extLst>
                    <a:ext uri="{FF2B5EF4-FFF2-40B4-BE49-F238E27FC236}">
                      <a16:creationId xmlns:a16="http://schemas.microsoft.com/office/drawing/2014/main" id="{86147709-1CA2-D044-8EA1-76C32CDF7743}"/>
                    </a:ext>
                  </a:extLst>
                </p14:cNvPr>
                <p14:cNvContentPartPr/>
                <p14:nvPr/>
              </p14:nvContentPartPr>
              <p14:xfrm>
                <a:off x="7179666" y="1833499"/>
                <a:ext cx="5760" cy="360"/>
              </p14:xfrm>
            </p:contentPart>
          </mc:Choice>
          <mc:Fallback>
            <p:pic>
              <p:nvPicPr>
                <p:cNvPr id="91449" name="Viết tay 91448">
                  <a:extLst>
                    <a:ext uri="{FF2B5EF4-FFF2-40B4-BE49-F238E27FC236}">
                      <a16:creationId xmlns:a16="http://schemas.microsoft.com/office/drawing/2014/main" id="{86147709-1CA2-D044-8EA1-76C32CDF774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164186" y="1818019"/>
                  <a:ext cx="36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91450" name="Viết tay 91449">
                  <a:extLst>
                    <a:ext uri="{FF2B5EF4-FFF2-40B4-BE49-F238E27FC236}">
                      <a16:creationId xmlns:a16="http://schemas.microsoft.com/office/drawing/2014/main" id="{0A653393-6F1A-B842-8107-F5CF41D3BCEA}"/>
                    </a:ext>
                  </a:extLst>
                </p14:cNvPr>
                <p14:cNvContentPartPr/>
                <p14:nvPr/>
              </p14:nvContentPartPr>
              <p14:xfrm>
                <a:off x="7190106" y="1660339"/>
                <a:ext cx="183960" cy="199800"/>
              </p14:xfrm>
            </p:contentPart>
          </mc:Choice>
          <mc:Fallback>
            <p:pic>
              <p:nvPicPr>
                <p:cNvPr id="91450" name="Viết tay 91449">
                  <a:extLst>
                    <a:ext uri="{FF2B5EF4-FFF2-40B4-BE49-F238E27FC236}">
                      <a16:creationId xmlns:a16="http://schemas.microsoft.com/office/drawing/2014/main" id="{0A653393-6F1A-B842-8107-F5CF41D3BCE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174656" y="1644859"/>
                  <a:ext cx="2145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91451" name="Viết tay 91450">
                  <a:extLst>
                    <a:ext uri="{FF2B5EF4-FFF2-40B4-BE49-F238E27FC236}">
                      <a16:creationId xmlns:a16="http://schemas.microsoft.com/office/drawing/2014/main" id="{E92ECC9B-F569-2842-91AD-73DD1CED79D1}"/>
                    </a:ext>
                  </a:extLst>
                </p14:cNvPr>
                <p14:cNvContentPartPr/>
                <p14:nvPr/>
              </p14:nvContentPartPr>
              <p14:xfrm>
                <a:off x="7379106" y="1770499"/>
                <a:ext cx="37080" cy="100080"/>
              </p14:xfrm>
            </p:contentPart>
          </mc:Choice>
          <mc:Fallback>
            <p:pic>
              <p:nvPicPr>
                <p:cNvPr id="91451" name="Viết tay 91450">
                  <a:extLst>
                    <a:ext uri="{FF2B5EF4-FFF2-40B4-BE49-F238E27FC236}">
                      <a16:creationId xmlns:a16="http://schemas.microsoft.com/office/drawing/2014/main" id="{E92ECC9B-F569-2842-91AD-73DD1CED79D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363626" y="1755019"/>
                  <a:ext cx="67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91452" name="Viết tay 91451">
                  <a:extLst>
                    <a:ext uri="{FF2B5EF4-FFF2-40B4-BE49-F238E27FC236}">
                      <a16:creationId xmlns:a16="http://schemas.microsoft.com/office/drawing/2014/main" id="{B7F88511-0D59-9445-B0EA-58B178FBAFC6}"/>
                    </a:ext>
                  </a:extLst>
                </p14:cNvPr>
                <p14:cNvContentPartPr/>
                <p14:nvPr/>
              </p14:nvContentPartPr>
              <p14:xfrm>
                <a:off x="7483866" y="1665379"/>
                <a:ext cx="142200" cy="168120"/>
              </p14:xfrm>
            </p:contentPart>
          </mc:Choice>
          <mc:Fallback>
            <p:pic>
              <p:nvPicPr>
                <p:cNvPr id="91452" name="Viết tay 91451">
                  <a:extLst>
                    <a:ext uri="{FF2B5EF4-FFF2-40B4-BE49-F238E27FC236}">
                      <a16:creationId xmlns:a16="http://schemas.microsoft.com/office/drawing/2014/main" id="{B7F88511-0D59-9445-B0EA-58B178FBAFC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468347" y="1649899"/>
                  <a:ext cx="172878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91453" name="Viết tay 91452">
                  <a:extLst>
                    <a:ext uri="{FF2B5EF4-FFF2-40B4-BE49-F238E27FC236}">
                      <a16:creationId xmlns:a16="http://schemas.microsoft.com/office/drawing/2014/main" id="{94DD4CFE-66AC-0840-87D8-6E376EE5FC49}"/>
                    </a:ext>
                  </a:extLst>
                </p14:cNvPr>
                <p14:cNvContentPartPr/>
                <p14:nvPr/>
              </p14:nvContentPartPr>
              <p14:xfrm>
                <a:off x="7678266" y="1770499"/>
                <a:ext cx="16200" cy="131400"/>
              </p14:xfrm>
            </p:contentPart>
          </mc:Choice>
          <mc:Fallback>
            <p:pic>
              <p:nvPicPr>
                <p:cNvPr id="91453" name="Viết tay 91452">
                  <a:extLst>
                    <a:ext uri="{FF2B5EF4-FFF2-40B4-BE49-F238E27FC236}">
                      <a16:creationId xmlns:a16="http://schemas.microsoft.com/office/drawing/2014/main" id="{94DD4CFE-66AC-0840-87D8-6E376EE5FC4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662786" y="1755061"/>
                  <a:ext cx="46800" cy="161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91454" name="Viết tay 91453">
                  <a:extLst>
                    <a:ext uri="{FF2B5EF4-FFF2-40B4-BE49-F238E27FC236}">
                      <a16:creationId xmlns:a16="http://schemas.microsoft.com/office/drawing/2014/main" id="{E6260986-2A7D-864F-B898-C9DA89C3D14D}"/>
                    </a:ext>
                  </a:extLst>
                </p14:cNvPr>
                <p14:cNvContentPartPr/>
                <p14:nvPr/>
              </p14:nvContentPartPr>
              <p14:xfrm>
                <a:off x="7725426" y="1660339"/>
                <a:ext cx="136800" cy="152640"/>
              </p14:xfrm>
            </p:contentPart>
          </mc:Choice>
          <mc:Fallback>
            <p:pic>
              <p:nvPicPr>
                <p:cNvPr id="91454" name="Viết tay 91453">
                  <a:extLst>
                    <a:ext uri="{FF2B5EF4-FFF2-40B4-BE49-F238E27FC236}">
                      <a16:creationId xmlns:a16="http://schemas.microsoft.com/office/drawing/2014/main" id="{E6260986-2A7D-864F-B898-C9DA89C3D14D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09946" y="1644859"/>
                  <a:ext cx="1674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91455" name="Viết tay 91454">
                  <a:extLst>
                    <a:ext uri="{FF2B5EF4-FFF2-40B4-BE49-F238E27FC236}">
                      <a16:creationId xmlns:a16="http://schemas.microsoft.com/office/drawing/2014/main" id="{C282DE07-45C8-C34C-928A-C240AB9C8D89}"/>
                    </a:ext>
                  </a:extLst>
                </p14:cNvPr>
                <p14:cNvContentPartPr/>
                <p14:nvPr/>
              </p14:nvContentPartPr>
              <p14:xfrm>
                <a:off x="7870146" y="1576459"/>
                <a:ext cx="180360" cy="246960"/>
              </p14:xfrm>
            </p:contentPart>
          </mc:Choice>
          <mc:Fallback>
            <p:pic>
              <p:nvPicPr>
                <p:cNvPr id="91455" name="Viết tay 91454">
                  <a:extLst>
                    <a:ext uri="{FF2B5EF4-FFF2-40B4-BE49-F238E27FC236}">
                      <a16:creationId xmlns:a16="http://schemas.microsoft.com/office/drawing/2014/main" id="{C282DE07-45C8-C34C-928A-C240AB9C8D8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854666" y="1560979"/>
                  <a:ext cx="2109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91136" name="Viết tay 91135">
                  <a:extLst>
                    <a:ext uri="{FF2B5EF4-FFF2-40B4-BE49-F238E27FC236}">
                      <a16:creationId xmlns:a16="http://schemas.microsoft.com/office/drawing/2014/main" id="{B0458FCF-0FED-2B43-9E89-090D4F36F5C2}"/>
                    </a:ext>
                  </a:extLst>
                </p14:cNvPr>
                <p14:cNvContentPartPr/>
                <p14:nvPr/>
              </p14:nvContentPartPr>
              <p14:xfrm>
                <a:off x="8130066" y="1670779"/>
                <a:ext cx="143640" cy="37080"/>
              </p14:xfrm>
            </p:contentPart>
          </mc:Choice>
          <mc:Fallback>
            <p:pic>
              <p:nvPicPr>
                <p:cNvPr id="91136" name="Viết tay 91135">
                  <a:extLst>
                    <a:ext uri="{FF2B5EF4-FFF2-40B4-BE49-F238E27FC236}">
                      <a16:creationId xmlns:a16="http://schemas.microsoft.com/office/drawing/2014/main" id="{B0458FCF-0FED-2B43-9E89-090D4F36F5C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114625" y="1655299"/>
                  <a:ext cx="174164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91137" name="Viết tay 91136">
                  <a:extLst>
                    <a:ext uri="{FF2B5EF4-FFF2-40B4-BE49-F238E27FC236}">
                      <a16:creationId xmlns:a16="http://schemas.microsoft.com/office/drawing/2014/main" id="{7375E11F-684D-8E40-84DB-2DCC5E794EA6}"/>
                    </a:ext>
                  </a:extLst>
                </p14:cNvPr>
                <p14:cNvContentPartPr/>
                <p14:nvPr/>
              </p14:nvContentPartPr>
              <p14:xfrm>
                <a:off x="8181906" y="1628659"/>
                <a:ext cx="31680" cy="168120"/>
              </p14:xfrm>
            </p:contentPart>
          </mc:Choice>
          <mc:Fallback>
            <p:pic>
              <p:nvPicPr>
                <p:cNvPr id="91137" name="Viết tay 91136">
                  <a:extLst>
                    <a:ext uri="{FF2B5EF4-FFF2-40B4-BE49-F238E27FC236}">
                      <a16:creationId xmlns:a16="http://schemas.microsoft.com/office/drawing/2014/main" id="{7375E11F-684D-8E40-84DB-2DCC5E794EA6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166426" y="1613179"/>
                  <a:ext cx="622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91141" name="Viết tay 91140">
                  <a:extLst>
                    <a:ext uri="{FF2B5EF4-FFF2-40B4-BE49-F238E27FC236}">
                      <a16:creationId xmlns:a16="http://schemas.microsoft.com/office/drawing/2014/main" id="{259ED8F3-FA98-E54B-BF8E-16043FD176C5}"/>
                    </a:ext>
                  </a:extLst>
                </p14:cNvPr>
                <p14:cNvContentPartPr/>
                <p14:nvPr/>
              </p14:nvContentPartPr>
              <p14:xfrm>
                <a:off x="8323746" y="1634059"/>
                <a:ext cx="225360" cy="283320"/>
              </p14:xfrm>
            </p:contentPart>
          </mc:Choice>
          <mc:Fallback>
            <p:pic>
              <p:nvPicPr>
                <p:cNvPr id="91141" name="Viết tay 91140">
                  <a:extLst>
                    <a:ext uri="{FF2B5EF4-FFF2-40B4-BE49-F238E27FC236}">
                      <a16:creationId xmlns:a16="http://schemas.microsoft.com/office/drawing/2014/main" id="{259ED8F3-FA98-E54B-BF8E-16043FD176C5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308266" y="1618579"/>
                  <a:ext cx="2559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91142" name="Viết tay 91141">
                  <a:extLst>
                    <a:ext uri="{FF2B5EF4-FFF2-40B4-BE49-F238E27FC236}">
                      <a16:creationId xmlns:a16="http://schemas.microsoft.com/office/drawing/2014/main" id="{A12ACFAE-A6E7-8A4F-98F6-22D619F6D62F}"/>
                    </a:ext>
                  </a:extLst>
                </p14:cNvPr>
                <p14:cNvContentPartPr/>
                <p14:nvPr/>
              </p14:nvContentPartPr>
              <p14:xfrm>
                <a:off x="8397186" y="1602379"/>
                <a:ext cx="199800" cy="100080"/>
              </p14:xfrm>
            </p:contentPart>
          </mc:Choice>
          <mc:Fallback>
            <p:pic>
              <p:nvPicPr>
                <p:cNvPr id="91142" name="Viết tay 91141">
                  <a:extLst>
                    <a:ext uri="{FF2B5EF4-FFF2-40B4-BE49-F238E27FC236}">
                      <a16:creationId xmlns:a16="http://schemas.microsoft.com/office/drawing/2014/main" id="{A12ACFAE-A6E7-8A4F-98F6-22D619F6D62F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381706" y="1586899"/>
                  <a:ext cx="230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91145" name="Viết tay 91144">
                  <a:extLst>
                    <a:ext uri="{FF2B5EF4-FFF2-40B4-BE49-F238E27FC236}">
                      <a16:creationId xmlns:a16="http://schemas.microsoft.com/office/drawing/2014/main" id="{AC34AA74-0D1A-9D45-A95A-7320A4B391ED}"/>
                    </a:ext>
                  </a:extLst>
                </p14:cNvPr>
                <p14:cNvContentPartPr/>
                <p14:nvPr/>
              </p14:nvContentPartPr>
              <p14:xfrm>
                <a:off x="8554506" y="1634059"/>
                <a:ext cx="226080" cy="294120"/>
              </p14:xfrm>
            </p:contentPart>
          </mc:Choice>
          <mc:Fallback>
            <p:pic>
              <p:nvPicPr>
                <p:cNvPr id="91145" name="Viết tay 91144">
                  <a:extLst>
                    <a:ext uri="{FF2B5EF4-FFF2-40B4-BE49-F238E27FC236}">
                      <a16:creationId xmlns:a16="http://schemas.microsoft.com/office/drawing/2014/main" id="{AC34AA74-0D1A-9D45-A95A-7320A4B391E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539001" y="1618598"/>
                  <a:ext cx="256729" cy="3246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91147" name="Viết tay 91146">
                  <a:extLst>
                    <a:ext uri="{FF2B5EF4-FFF2-40B4-BE49-F238E27FC236}">
                      <a16:creationId xmlns:a16="http://schemas.microsoft.com/office/drawing/2014/main" id="{DCB92365-6014-4242-8B15-533905990948}"/>
                    </a:ext>
                  </a:extLst>
                </p14:cNvPr>
                <p14:cNvContentPartPr/>
                <p14:nvPr/>
              </p14:nvContentPartPr>
              <p14:xfrm>
                <a:off x="8743506" y="1597339"/>
                <a:ext cx="220680" cy="126360"/>
              </p14:xfrm>
            </p:contentPart>
          </mc:Choice>
          <mc:Fallback>
            <p:pic>
              <p:nvPicPr>
                <p:cNvPr id="91147" name="Viết tay 91146">
                  <a:extLst>
                    <a:ext uri="{FF2B5EF4-FFF2-40B4-BE49-F238E27FC236}">
                      <a16:creationId xmlns:a16="http://schemas.microsoft.com/office/drawing/2014/main" id="{DCB92365-6014-4242-8B15-53390599094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728051" y="1581859"/>
                  <a:ext cx="25123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91148" name="Viết tay 91147">
                  <a:extLst>
                    <a:ext uri="{FF2B5EF4-FFF2-40B4-BE49-F238E27FC236}">
                      <a16:creationId xmlns:a16="http://schemas.microsoft.com/office/drawing/2014/main" id="{89A0B844-CA9C-2442-84AC-AEA8EB999CFE}"/>
                    </a:ext>
                  </a:extLst>
                </p14:cNvPr>
                <p14:cNvContentPartPr/>
                <p14:nvPr/>
              </p14:nvContentPartPr>
              <p14:xfrm>
                <a:off x="8895786" y="1618939"/>
                <a:ext cx="152640" cy="131040"/>
              </p14:xfrm>
            </p:contentPart>
          </mc:Choice>
          <mc:Fallback>
            <p:pic>
              <p:nvPicPr>
                <p:cNvPr id="91148" name="Viết tay 91147">
                  <a:extLst>
                    <a:ext uri="{FF2B5EF4-FFF2-40B4-BE49-F238E27FC236}">
                      <a16:creationId xmlns:a16="http://schemas.microsoft.com/office/drawing/2014/main" id="{89A0B844-CA9C-2442-84AC-AEA8EB999CFE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880306" y="1603459"/>
                  <a:ext cx="183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91149" name="Viết tay 91148">
                  <a:extLst>
                    <a:ext uri="{FF2B5EF4-FFF2-40B4-BE49-F238E27FC236}">
                      <a16:creationId xmlns:a16="http://schemas.microsoft.com/office/drawing/2014/main" id="{A0CFE919-70B8-E144-B80D-F60A96E153E0}"/>
                    </a:ext>
                  </a:extLst>
                </p14:cNvPr>
                <p14:cNvContentPartPr/>
                <p14:nvPr/>
              </p14:nvContentPartPr>
              <p14:xfrm>
                <a:off x="9016386" y="1450459"/>
                <a:ext cx="299520" cy="293760"/>
              </p14:xfrm>
            </p:contentPart>
          </mc:Choice>
          <mc:Fallback>
            <p:pic>
              <p:nvPicPr>
                <p:cNvPr id="91149" name="Viết tay 91148">
                  <a:extLst>
                    <a:ext uri="{FF2B5EF4-FFF2-40B4-BE49-F238E27FC236}">
                      <a16:creationId xmlns:a16="http://schemas.microsoft.com/office/drawing/2014/main" id="{A0CFE919-70B8-E144-B80D-F60A96E153E0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000906" y="1434979"/>
                  <a:ext cx="3301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91151" name="Viết tay 91150">
                  <a:extLst>
                    <a:ext uri="{FF2B5EF4-FFF2-40B4-BE49-F238E27FC236}">
                      <a16:creationId xmlns:a16="http://schemas.microsoft.com/office/drawing/2014/main" id="{DE0C35A8-5A12-5F47-813F-DE13BBFF0B25}"/>
                    </a:ext>
                  </a:extLst>
                </p14:cNvPr>
                <p14:cNvContentPartPr/>
                <p14:nvPr/>
              </p14:nvContentPartPr>
              <p14:xfrm>
                <a:off x="9289266" y="1607779"/>
                <a:ext cx="163080" cy="131400"/>
              </p14:xfrm>
            </p:contentPart>
          </mc:Choice>
          <mc:Fallback>
            <p:pic>
              <p:nvPicPr>
                <p:cNvPr id="91151" name="Viết tay 91150">
                  <a:extLst>
                    <a:ext uri="{FF2B5EF4-FFF2-40B4-BE49-F238E27FC236}">
                      <a16:creationId xmlns:a16="http://schemas.microsoft.com/office/drawing/2014/main" id="{DE0C35A8-5A12-5F47-813F-DE13BBFF0B25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273786" y="1592299"/>
                  <a:ext cx="193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91152" name="Viết tay 91151">
                  <a:extLst>
                    <a:ext uri="{FF2B5EF4-FFF2-40B4-BE49-F238E27FC236}">
                      <a16:creationId xmlns:a16="http://schemas.microsoft.com/office/drawing/2014/main" id="{8A9B5E8A-9F21-D547-973F-9BE8D5430117}"/>
                    </a:ext>
                  </a:extLst>
                </p14:cNvPr>
                <p14:cNvContentPartPr/>
                <p14:nvPr/>
              </p14:nvContentPartPr>
              <p14:xfrm>
                <a:off x="9042666" y="1875259"/>
                <a:ext cx="168120" cy="168120"/>
              </p14:xfrm>
            </p:contentPart>
          </mc:Choice>
          <mc:Fallback>
            <p:pic>
              <p:nvPicPr>
                <p:cNvPr id="91152" name="Viết tay 91151">
                  <a:extLst>
                    <a:ext uri="{FF2B5EF4-FFF2-40B4-BE49-F238E27FC236}">
                      <a16:creationId xmlns:a16="http://schemas.microsoft.com/office/drawing/2014/main" id="{8A9B5E8A-9F21-D547-973F-9BE8D5430117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027219" y="1859779"/>
                  <a:ext cx="198655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91153" name="Viết tay 91152">
                  <a:extLst>
                    <a:ext uri="{FF2B5EF4-FFF2-40B4-BE49-F238E27FC236}">
                      <a16:creationId xmlns:a16="http://schemas.microsoft.com/office/drawing/2014/main" id="{16CA40E9-F611-E94F-A527-4D32C513BD75}"/>
                    </a:ext>
                  </a:extLst>
                </p14:cNvPr>
                <p14:cNvContentPartPr/>
                <p14:nvPr/>
              </p14:nvContentPartPr>
              <p14:xfrm>
                <a:off x="9173706" y="1896499"/>
                <a:ext cx="168120" cy="163080"/>
              </p14:xfrm>
            </p:contentPart>
          </mc:Choice>
          <mc:Fallback>
            <p:pic>
              <p:nvPicPr>
                <p:cNvPr id="91153" name="Viết tay 91152">
                  <a:extLst>
                    <a:ext uri="{FF2B5EF4-FFF2-40B4-BE49-F238E27FC236}">
                      <a16:creationId xmlns:a16="http://schemas.microsoft.com/office/drawing/2014/main" id="{16CA40E9-F611-E94F-A527-4D32C513BD75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158226" y="1881019"/>
                  <a:ext cx="1987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91154" name="Viết tay 91153">
                  <a:extLst>
                    <a:ext uri="{FF2B5EF4-FFF2-40B4-BE49-F238E27FC236}">
                      <a16:creationId xmlns:a16="http://schemas.microsoft.com/office/drawing/2014/main" id="{F04F43D1-B6FA-9949-BDB6-4D5FB0851723}"/>
                    </a:ext>
                  </a:extLst>
                </p14:cNvPr>
                <p14:cNvContentPartPr/>
                <p14:nvPr/>
              </p14:nvContentPartPr>
              <p14:xfrm>
                <a:off x="9231666" y="1927819"/>
                <a:ext cx="110520" cy="199800"/>
              </p14:xfrm>
            </p:contentPart>
          </mc:Choice>
          <mc:Fallback>
            <p:pic>
              <p:nvPicPr>
                <p:cNvPr id="91154" name="Viết tay 91153">
                  <a:extLst>
                    <a:ext uri="{FF2B5EF4-FFF2-40B4-BE49-F238E27FC236}">
                      <a16:creationId xmlns:a16="http://schemas.microsoft.com/office/drawing/2014/main" id="{F04F43D1-B6FA-9949-BDB6-4D5FB0851723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216186" y="1912339"/>
                  <a:ext cx="1411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91157" name="Viết tay 91156">
                  <a:extLst>
                    <a:ext uri="{FF2B5EF4-FFF2-40B4-BE49-F238E27FC236}">
                      <a16:creationId xmlns:a16="http://schemas.microsoft.com/office/drawing/2014/main" id="{FBEDC326-1DA2-7741-90D2-C57E00C7686D}"/>
                    </a:ext>
                  </a:extLst>
                </p14:cNvPr>
                <p14:cNvContentPartPr/>
                <p14:nvPr/>
              </p14:nvContentPartPr>
              <p14:xfrm>
                <a:off x="9341826" y="2032939"/>
                <a:ext cx="63360" cy="131400"/>
              </p14:xfrm>
            </p:contentPart>
          </mc:Choice>
          <mc:Fallback>
            <p:pic>
              <p:nvPicPr>
                <p:cNvPr id="91157" name="Viết tay 91156">
                  <a:extLst>
                    <a:ext uri="{FF2B5EF4-FFF2-40B4-BE49-F238E27FC236}">
                      <a16:creationId xmlns:a16="http://schemas.microsoft.com/office/drawing/2014/main" id="{FBEDC326-1DA2-7741-90D2-C57E00C7686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326346" y="2017501"/>
                  <a:ext cx="93960" cy="161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91158" name="Viết tay 91157">
                  <a:extLst>
                    <a:ext uri="{FF2B5EF4-FFF2-40B4-BE49-F238E27FC236}">
                      <a16:creationId xmlns:a16="http://schemas.microsoft.com/office/drawing/2014/main" id="{3B00289B-32E3-9F47-ACB0-B0B120BCF548}"/>
                    </a:ext>
                  </a:extLst>
                </p14:cNvPr>
                <p14:cNvContentPartPr/>
                <p14:nvPr/>
              </p14:nvContentPartPr>
              <p14:xfrm>
                <a:off x="9472866" y="1954099"/>
                <a:ext cx="100080" cy="147240"/>
              </p14:xfrm>
            </p:contentPart>
          </mc:Choice>
          <mc:Fallback>
            <p:pic>
              <p:nvPicPr>
                <p:cNvPr id="91158" name="Viết tay 91157">
                  <a:extLst>
                    <a:ext uri="{FF2B5EF4-FFF2-40B4-BE49-F238E27FC236}">
                      <a16:creationId xmlns:a16="http://schemas.microsoft.com/office/drawing/2014/main" id="{3B00289B-32E3-9F47-ACB0-B0B120BCF54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457386" y="1938619"/>
                  <a:ext cx="1306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91159" name="Viết tay 91158">
                  <a:extLst>
                    <a:ext uri="{FF2B5EF4-FFF2-40B4-BE49-F238E27FC236}">
                      <a16:creationId xmlns:a16="http://schemas.microsoft.com/office/drawing/2014/main" id="{1ABAB9F6-0546-DB4B-A99C-AD41D842969E}"/>
                    </a:ext>
                  </a:extLst>
                </p14:cNvPr>
                <p14:cNvContentPartPr/>
                <p14:nvPr/>
              </p14:nvContentPartPr>
              <p14:xfrm>
                <a:off x="9517506" y="1906939"/>
                <a:ext cx="182160" cy="273240"/>
              </p14:xfrm>
            </p:contentPart>
          </mc:Choice>
          <mc:Fallback>
            <p:pic>
              <p:nvPicPr>
                <p:cNvPr id="91159" name="Viết tay 91158">
                  <a:extLst>
                    <a:ext uri="{FF2B5EF4-FFF2-40B4-BE49-F238E27FC236}">
                      <a16:creationId xmlns:a16="http://schemas.microsoft.com/office/drawing/2014/main" id="{1ABAB9F6-0546-DB4B-A99C-AD41D842969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502026" y="1891459"/>
                  <a:ext cx="2127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91160" name="Viết tay 91159">
                  <a:extLst>
                    <a:ext uri="{FF2B5EF4-FFF2-40B4-BE49-F238E27FC236}">
                      <a16:creationId xmlns:a16="http://schemas.microsoft.com/office/drawing/2014/main" id="{668926F1-9A74-AD46-B0F6-8AECC54CC88A}"/>
                    </a:ext>
                  </a:extLst>
                </p14:cNvPr>
                <p14:cNvContentPartPr/>
                <p14:nvPr/>
              </p14:nvContentPartPr>
              <p14:xfrm>
                <a:off x="4464546" y="2274139"/>
                <a:ext cx="220680" cy="16200"/>
              </p14:xfrm>
            </p:contentPart>
          </mc:Choice>
          <mc:Fallback>
            <p:pic>
              <p:nvPicPr>
                <p:cNvPr id="91160" name="Viết tay 91159">
                  <a:extLst>
                    <a:ext uri="{FF2B5EF4-FFF2-40B4-BE49-F238E27FC236}">
                      <a16:creationId xmlns:a16="http://schemas.microsoft.com/office/drawing/2014/main" id="{668926F1-9A74-AD46-B0F6-8AECC54CC88A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449066" y="2258659"/>
                  <a:ext cx="2512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91173" name="Viết tay 91172">
                  <a:extLst>
                    <a:ext uri="{FF2B5EF4-FFF2-40B4-BE49-F238E27FC236}">
                      <a16:creationId xmlns:a16="http://schemas.microsoft.com/office/drawing/2014/main" id="{DF08B342-BDFA-1A42-9A29-C2BC40331FB6}"/>
                    </a:ext>
                  </a:extLst>
                </p14:cNvPr>
                <p14:cNvContentPartPr/>
                <p14:nvPr/>
              </p14:nvContentPartPr>
              <p14:xfrm>
                <a:off x="4517826" y="2342539"/>
                <a:ext cx="188640" cy="31680"/>
              </p14:xfrm>
            </p:contentPart>
          </mc:Choice>
          <mc:Fallback>
            <p:pic>
              <p:nvPicPr>
                <p:cNvPr id="91173" name="Viết tay 91172">
                  <a:extLst>
                    <a:ext uri="{FF2B5EF4-FFF2-40B4-BE49-F238E27FC236}">
                      <a16:creationId xmlns:a16="http://schemas.microsoft.com/office/drawing/2014/main" id="{DF08B342-BDFA-1A42-9A29-C2BC40331FB6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502346" y="2327233"/>
                  <a:ext cx="219240" cy="61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91180" name="Viết tay 91179">
                  <a:extLst>
                    <a:ext uri="{FF2B5EF4-FFF2-40B4-BE49-F238E27FC236}">
                      <a16:creationId xmlns:a16="http://schemas.microsoft.com/office/drawing/2014/main" id="{C69F19B8-3193-A149-AF35-8B8DCB9F675D}"/>
                    </a:ext>
                  </a:extLst>
                </p14:cNvPr>
                <p14:cNvContentPartPr/>
                <p14:nvPr/>
              </p14:nvContentPartPr>
              <p14:xfrm>
                <a:off x="4805826" y="2153539"/>
                <a:ext cx="226080" cy="304920"/>
              </p14:xfrm>
            </p:contentPart>
          </mc:Choice>
          <mc:Fallback>
            <p:pic>
              <p:nvPicPr>
                <p:cNvPr id="91180" name="Viết tay 91179">
                  <a:extLst>
                    <a:ext uri="{FF2B5EF4-FFF2-40B4-BE49-F238E27FC236}">
                      <a16:creationId xmlns:a16="http://schemas.microsoft.com/office/drawing/2014/main" id="{C69F19B8-3193-A149-AF35-8B8DCB9F675D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790346" y="2138041"/>
                  <a:ext cx="256680" cy="3355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91181" name="Viết tay 91180">
                  <a:extLst>
                    <a:ext uri="{FF2B5EF4-FFF2-40B4-BE49-F238E27FC236}">
                      <a16:creationId xmlns:a16="http://schemas.microsoft.com/office/drawing/2014/main" id="{47287ECF-DE17-904B-B6D9-7EA4F1F791EA}"/>
                    </a:ext>
                  </a:extLst>
                </p14:cNvPr>
                <p14:cNvContentPartPr/>
                <p14:nvPr/>
              </p14:nvContentPartPr>
              <p14:xfrm>
                <a:off x="5157546" y="2284939"/>
                <a:ext cx="194400" cy="47520"/>
              </p14:xfrm>
            </p:contentPart>
          </mc:Choice>
          <mc:Fallback>
            <p:pic>
              <p:nvPicPr>
                <p:cNvPr id="91181" name="Viết tay 91180">
                  <a:extLst>
                    <a:ext uri="{FF2B5EF4-FFF2-40B4-BE49-F238E27FC236}">
                      <a16:creationId xmlns:a16="http://schemas.microsoft.com/office/drawing/2014/main" id="{47287ECF-DE17-904B-B6D9-7EA4F1F791EA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142066" y="2269459"/>
                  <a:ext cx="2250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91182" name="Viết tay 91181">
                  <a:extLst>
                    <a:ext uri="{FF2B5EF4-FFF2-40B4-BE49-F238E27FC236}">
                      <a16:creationId xmlns:a16="http://schemas.microsoft.com/office/drawing/2014/main" id="{346ED13E-52CB-014A-A69D-1B45798B92C3}"/>
                    </a:ext>
                  </a:extLst>
                </p14:cNvPr>
                <p14:cNvContentPartPr/>
                <p14:nvPr/>
              </p14:nvContentPartPr>
              <p14:xfrm>
                <a:off x="5388306" y="2100979"/>
                <a:ext cx="173520" cy="294120"/>
              </p14:xfrm>
            </p:contentPart>
          </mc:Choice>
          <mc:Fallback>
            <p:pic>
              <p:nvPicPr>
                <p:cNvPr id="91182" name="Viết tay 91181">
                  <a:extLst>
                    <a:ext uri="{FF2B5EF4-FFF2-40B4-BE49-F238E27FC236}">
                      <a16:creationId xmlns:a16="http://schemas.microsoft.com/office/drawing/2014/main" id="{346ED13E-52CB-014A-A69D-1B45798B92C3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372858" y="2085499"/>
                  <a:ext cx="204057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91183" name="Viết tay 91182">
                  <a:extLst>
                    <a:ext uri="{FF2B5EF4-FFF2-40B4-BE49-F238E27FC236}">
                      <a16:creationId xmlns:a16="http://schemas.microsoft.com/office/drawing/2014/main" id="{983B46A4-0B10-AB4D-81A0-B7C02886DE77}"/>
                    </a:ext>
                  </a:extLst>
                </p14:cNvPr>
                <p14:cNvContentPartPr/>
                <p14:nvPr/>
              </p14:nvContentPartPr>
              <p14:xfrm>
                <a:off x="5351586" y="2237419"/>
                <a:ext cx="294120" cy="47520"/>
              </p14:xfrm>
            </p:contentPart>
          </mc:Choice>
          <mc:Fallback>
            <p:pic>
              <p:nvPicPr>
                <p:cNvPr id="91183" name="Viết tay 91182">
                  <a:extLst>
                    <a:ext uri="{FF2B5EF4-FFF2-40B4-BE49-F238E27FC236}">
                      <a16:creationId xmlns:a16="http://schemas.microsoft.com/office/drawing/2014/main" id="{983B46A4-0B10-AB4D-81A0-B7C02886DE7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336125" y="2221939"/>
                  <a:ext cx="324683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91190" name="Viết tay 91189">
                  <a:extLst>
                    <a:ext uri="{FF2B5EF4-FFF2-40B4-BE49-F238E27FC236}">
                      <a16:creationId xmlns:a16="http://schemas.microsoft.com/office/drawing/2014/main" id="{A42057D9-47FE-2247-9062-EC92A8926092}"/>
                    </a:ext>
                  </a:extLst>
                </p14:cNvPr>
                <p14:cNvContentPartPr/>
                <p14:nvPr/>
              </p14:nvContentPartPr>
              <p14:xfrm>
                <a:off x="5650746" y="2337139"/>
                <a:ext cx="210240" cy="31680"/>
              </p14:xfrm>
            </p:contentPart>
          </mc:Choice>
          <mc:Fallback>
            <p:pic>
              <p:nvPicPr>
                <p:cNvPr id="91190" name="Viết tay 91189">
                  <a:extLst>
                    <a:ext uri="{FF2B5EF4-FFF2-40B4-BE49-F238E27FC236}">
                      <a16:creationId xmlns:a16="http://schemas.microsoft.com/office/drawing/2014/main" id="{A42057D9-47FE-2247-9062-EC92A8926092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635266" y="2321659"/>
                  <a:ext cx="2408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91191" name="Viết tay 91190">
                  <a:extLst>
                    <a:ext uri="{FF2B5EF4-FFF2-40B4-BE49-F238E27FC236}">
                      <a16:creationId xmlns:a16="http://schemas.microsoft.com/office/drawing/2014/main" id="{50C844D0-4CC0-094D-9F38-118EB0720FD5}"/>
                    </a:ext>
                  </a:extLst>
                </p14:cNvPr>
                <p14:cNvContentPartPr/>
                <p14:nvPr/>
              </p14:nvContentPartPr>
              <p14:xfrm>
                <a:off x="5740026" y="2253259"/>
                <a:ext cx="52920" cy="215640"/>
              </p14:xfrm>
            </p:contentPart>
          </mc:Choice>
          <mc:Fallback>
            <p:pic>
              <p:nvPicPr>
                <p:cNvPr id="91191" name="Viết tay 91190">
                  <a:extLst>
                    <a:ext uri="{FF2B5EF4-FFF2-40B4-BE49-F238E27FC236}">
                      <a16:creationId xmlns:a16="http://schemas.microsoft.com/office/drawing/2014/main" id="{50C844D0-4CC0-094D-9F38-118EB0720FD5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724546" y="2237753"/>
                  <a:ext cx="83520" cy="2462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91195" name="Viết tay 91194">
                  <a:extLst>
                    <a:ext uri="{FF2B5EF4-FFF2-40B4-BE49-F238E27FC236}">
                      <a16:creationId xmlns:a16="http://schemas.microsoft.com/office/drawing/2014/main" id="{FE68CF26-44DE-2C4E-9817-5286450FE791}"/>
                    </a:ext>
                  </a:extLst>
                </p14:cNvPr>
                <p14:cNvContentPartPr/>
                <p14:nvPr/>
              </p14:nvContentPartPr>
              <p14:xfrm>
                <a:off x="5944506" y="2106379"/>
                <a:ext cx="110520" cy="341640"/>
              </p14:xfrm>
            </p:contentPart>
          </mc:Choice>
          <mc:Fallback>
            <p:pic>
              <p:nvPicPr>
                <p:cNvPr id="91195" name="Viết tay 91194">
                  <a:extLst>
                    <a:ext uri="{FF2B5EF4-FFF2-40B4-BE49-F238E27FC236}">
                      <a16:creationId xmlns:a16="http://schemas.microsoft.com/office/drawing/2014/main" id="{FE68CF26-44DE-2C4E-9817-5286450FE791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929026" y="2090899"/>
                  <a:ext cx="1411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91196" name="Viết tay 91195">
                  <a:extLst>
                    <a:ext uri="{FF2B5EF4-FFF2-40B4-BE49-F238E27FC236}">
                      <a16:creationId xmlns:a16="http://schemas.microsoft.com/office/drawing/2014/main" id="{77E782E1-8BB8-6B42-BE28-1D08FBB4E5A2}"/>
                    </a:ext>
                  </a:extLst>
                </p14:cNvPr>
                <p14:cNvContentPartPr/>
                <p14:nvPr/>
              </p14:nvContentPartPr>
              <p14:xfrm>
                <a:off x="6149346" y="2190259"/>
                <a:ext cx="89640" cy="241920"/>
              </p14:xfrm>
            </p:contentPart>
          </mc:Choice>
          <mc:Fallback>
            <p:pic>
              <p:nvPicPr>
                <p:cNvPr id="91196" name="Viết tay 91195">
                  <a:extLst>
                    <a:ext uri="{FF2B5EF4-FFF2-40B4-BE49-F238E27FC236}">
                      <a16:creationId xmlns:a16="http://schemas.microsoft.com/office/drawing/2014/main" id="{77E782E1-8BB8-6B42-BE28-1D08FBB4E5A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133866" y="2174756"/>
                  <a:ext cx="120240" cy="2725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91199" name="Viết tay 91198">
                  <a:extLst>
                    <a:ext uri="{FF2B5EF4-FFF2-40B4-BE49-F238E27FC236}">
                      <a16:creationId xmlns:a16="http://schemas.microsoft.com/office/drawing/2014/main" id="{4330D243-B773-2E46-B7F9-81E01E135F59}"/>
                    </a:ext>
                  </a:extLst>
                </p14:cNvPr>
                <p14:cNvContentPartPr/>
                <p14:nvPr/>
              </p14:nvContentPartPr>
              <p14:xfrm>
                <a:off x="6285786" y="2216539"/>
                <a:ext cx="205200" cy="199800"/>
              </p14:xfrm>
            </p:contentPart>
          </mc:Choice>
          <mc:Fallback>
            <p:pic>
              <p:nvPicPr>
                <p:cNvPr id="91199" name="Viết tay 91198">
                  <a:extLst>
                    <a:ext uri="{FF2B5EF4-FFF2-40B4-BE49-F238E27FC236}">
                      <a16:creationId xmlns:a16="http://schemas.microsoft.com/office/drawing/2014/main" id="{4330D243-B773-2E46-B7F9-81E01E135F5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270306" y="2201031"/>
                  <a:ext cx="235800" cy="2304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91200" name="Viết tay 91199">
                  <a:extLst>
                    <a:ext uri="{FF2B5EF4-FFF2-40B4-BE49-F238E27FC236}">
                      <a16:creationId xmlns:a16="http://schemas.microsoft.com/office/drawing/2014/main" id="{80666541-C240-7C45-8D9C-57ABB9072271}"/>
                    </a:ext>
                  </a:extLst>
                </p14:cNvPr>
                <p14:cNvContentPartPr/>
                <p14:nvPr/>
              </p14:nvContentPartPr>
              <p14:xfrm>
                <a:off x="6369666" y="2175139"/>
                <a:ext cx="294120" cy="31320"/>
              </p14:xfrm>
            </p:contentPart>
          </mc:Choice>
          <mc:Fallback>
            <p:pic>
              <p:nvPicPr>
                <p:cNvPr id="91200" name="Viết tay 91199">
                  <a:extLst>
                    <a:ext uri="{FF2B5EF4-FFF2-40B4-BE49-F238E27FC236}">
                      <a16:creationId xmlns:a16="http://schemas.microsoft.com/office/drawing/2014/main" id="{80666541-C240-7C45-8D9C-57ABB9072271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354205" y="2159479"/>
                  <a:ext cx="324683" cy="622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91201" name="Viết tay 91200">
                  <a:extLst>
                    <a:ext uri="{FF2B5EF4-FFF2-40B4-BE49-F238E27FC236}">
                      <a16:creationId xmlns:a16="http://schemas.microsoft.com/office/drawing/2014/main" id="{1E204ED4-2DCE-9C46-8DC0-80A80E150778}"/>
                    </a:ext>
                  </a:extLst>
                </p14:cNvPr>
                <p14:cNvContentPartPr/>
                <p14:nvPr/>
              </p14:nvContentPartPr>
              <p14:xfrm>
                <a:off x="6652986" y="2316259"/>
                <a:ext cx="147240" cy="26640"/>
              </p14:xfrm>
            </p:contentPart>
          </mc:Choice>
          <mc:Fallback>
            <p:pic>
              <p:nvPicPr>
                <p:cNvPr id="91201" name="Viết tay 91200">
                  <a:extLst>
                    <a:ext uri="{FF2B5EF4-FFF2-40B4-BE49-F238E27FC236}">
                      <a16:creationId xmlns:a16="http://schemas.microsoft.com/office/drawing/2014/main" id="{1E204ED4-2DCE-9C46-8DC0-80A80E150778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637506" y="2300779"/>
                  <a:ext cx="17784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212" name="Nhóm 91211">
            <a:extLst>
              <a:ext uri="{FF2B5EF4-FFF2-40B4-BE49-F238E27FC236}">
                <a16:creationId xmlns:a16="http://schemas.microsoft.com/office/drawing/2014/main" id="{0D507251-B977-0841-95A0-281FBF129081}"/>
              </a:ext>
            </a:extLst>
          </p:cNvPr>
          <p:cNvGrpSpPr/>
          <p:nvPr/>
        </p:nvGrpSpPr>
        <p:grpSpPr>
          <a:xfrm>
            <a:off x="6862866" y="2153539"/>
            <a:ext cx="393840" cy="284040"/>
            <a:chOff x="6862866" y="2153539"/>
            <a:chExt cx="393840" cy="28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91203" name="Viết tay 91202">
                  <a:extLst>
                    <a:ext uri="{FF2B5EF4-FFF2-40B4-BE49-F238E27FC236}">
                      <a16:creationId xmlns:a16="http://schemas.microsoft.com/office/drawing/2014/main" id="{79CCB509-95BA-C147-8A69-6A641FD384C9}"/>
                    </a:ext>
                  </a:extLst>
                </p14:cNvPr>
                <p14:cNvContentPartPr/>
                <p14:nvPr/>
              </p14:nvContentPartPr>
              <p14:xfrm>
                <a:off x="6878706" y="2153539"/>
                <a:ext cx="115920" cy="262080"/>
              </p14:xfrm>
            </p:contentPart>
          </mc:Choice>
          <mc:Fallback>
            <p:pic>
              <p:nvPicPr>
                <p:cNvPr id="91203" name="Viết tay 91202">
                  <a:extLst>
                    <a:ext uri="{FF2B5EF4-FFF2-40B4-BE49-F238E27FC236}">
                      <a16:creationId xmlns:a16="http://schemas.microsoft.com/office/drawing/2014/main" id="{79CCB509-95BA-C147-8A69-6A641FD384C9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863178" y="2138059"/>
                  <a:ext cx="146615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91204" name="Viết tay 91203">
                  <a:extLst>
                    <a:ext uri="{FF2B5EF4-FFF2-40B4-BE49-F238E27FC236}">
                      <a16:creationId xmlns:a16="http://schemas.microsoft.com/office/drawing/2014/main" id="{E3BE13A5-46FF-DB46-A2B4-C7E531DB181C}"/>
                    </a:ext>
                  </a:extLst>
                </p14:cNvPr>
                <p14:cNvContentPartPr/>
                <p14:nvPr/>
              </p14:nvContentPartPr>
              <p14:xfrm>
                <a:off x="6862866" y="2300419"/>
                <a:ext cx="231120" cy="52920"/>
              </p14:xfrm>
            </p:contentPart>
          </mc:Choice>
          <mc:Fallback>
            <p:pic>
              <p:nvPicPr>
                <p:cNvPr id="91204" name="Viết tay 91203">
                  <a:extLst>
                    <a:ext uri="{FF2B5EF4-FFF2-40B4-BE49-F238E27FC236}">
                      <a16:creationId xmlns:a16="http://schemas.microsoft.com/office/drawing/2014/main" id="{E3BE13A5-46FF-DB46-A2B4-C7E531DB181C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847386" y="2284939"/>
                  <a:ext cx="261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91205" name="Viết tay 91204">
                  <a:extLst>
                    <a:ext uri="{FF2B5EF4-FFF2-40B4-BE49-F238E27FC236}">
                      <a16:creationId xmlns:a16="http://schemas.microsoft.com/office/drawing/2014/main" id="{C2A7C7B2-225C-3742-9939-ED48A3A8430B}"/>
                    </a:ext>
                  </a:extLst>
                </p14:cNvPr>
                <p14:cNvContentPartPr/>
                <p14:nvPr/>
              </p14:nvContentPartPr>
              <p14:xfrm>
                <a:off x="7135746" y="2154259"/>
                <a:ext cx="120960" cy="283320"/>
              </p14:xfrm>
            </p:contentPart>
          </mc:Choice>
          <mc:Fallback>
            <p:pic>
              <p:nvPicPr>
                <p:cNvPr id="91205" name="Viết tay 91204">
                  <a:extLst>
                    <a:ext uri="{FF2B5EF4-FFF2-40B4-BE49-F238E27FC236}">
                      <a16:creationId xmlns:a16="http://schemas.microsoft.com/office/drawing/2014/main" id="{C2A7C7B2-225C-3742-9939-ED48A3A8430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120266" y="2138779"/>
                  <a:ext cx="151560" cy="31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217" name="Nhóm 91216">
            <a:extLst>
              <a:ext uri="{FF2B5EF4-FFF2-40B4-BE49-F238E27FC236}">
                <a16:creationId xmlns:a16="http://schemas.microsoft.com/office/drawing/2014/main" id="{4422E4BD-1752-434B-967E-7DE0CEF4C702}"/>
              </a:ext>
            </a:extLst>
          </p:cNvPr>
          <p:cNvGrpSpPr/>
          <p:nvPr/>
        </p:nvGrpSpPr>
        <p:grpSpPr>
          <a:xfrm>
            <a:off x="7457226" y="2174419"/>
            <a:ext cx="975240" cy="399600"/>
            <a:chOff x="7457226" y="2174419"/>
            <a:chExt cx="975240" cy="39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91206" name="Viết tay 91205">
                  <a:extLst>
                    <a:ext uri="{FF2B5EF4-FFF2-40B4-BE49-F238E27FC236}">
                      <a16:creationId xmlns:a16="http://schemas.microsoft.com/office/drawing/2014/main" id="{04F385E7-B7F4-AE4F-B83D-0EDA2866124B}"/>
                    </a:ext>
                  </a:extLst>
                </p14:cNvPr>
                <p14:cNvContentPartPr/>
                <p14:nvPr/>
              </p14:nvContentPartPr>
              <p14:xfrm>
                <a:off x="7463706" y="2326699"/>
                <a:ext cx="181080" cy="26640"/>
              </p14:xfrm>
            </p:contentPart>
          </mc:Choice>
          <mc:Fallback>
            <p:pic>
              <p:nvPicPr>
                <p:cNvPr id="91206" name="Viết tay 91205">
                  <a:extLst>
                    <a:ext uri="{FF2B5EF4-FFF2-40B4-BE49-F238E27FC236}">
                      <a16:creationId xmlns:a16="http://schemas.microsoft.com/office/drawing/2014/main" id="{04F385E7-B7F4-AE4F-B83D-0EDA2866124B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448226" y="2311219"/>
                  <a:ext cx="211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91207" name="Viết tay 91206">
                  <a:extLst>
                    <a:ext uri="{FF2B5EF4-FFF2-40B4-BE49-F238E27FC236}">
                      <a16:creationId xmlns:a16="http://schemas.microsoft.com/office/drawing/2014/main" id="{9ABEB2FD-18BD-6445-BD9D-98B50C89BFCF}"/>
                    </a:ext>
                  </a:extLst>
                </p14:cNvPr>
                <p14:cNvContentPartPr/>
                <p14:nvPr/>
              </p14:nvContentPartPr>
              <p14:xfrm>
                <a:off x="7457226" y="2415979"/>
                <a:ext cx="146160" cy="16200"/>
              </p14:xfrm>
            </p:contentPart>
          </mc:Choice>
          <mc:Fallback>
            <p:pic>
              <p:nvPicPr>
                <p:cNvPr id="91207" name="Viết tay 91206">
                  <a:extLst>
                    <a:ext uri="{FF2B5EF4-FFF2-40B4-BE49-F238E27FC236}">
                      <a16:creationId xmlns:a16="http://schemas.microsoft.com/office/drawing/2014/main" id="{9ABEB2FD-18BD-6445-BD9D-98B50C89BFCF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441746" y="2400499"/>
                  <a:ext cx="176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91213" name="Viết tay 91212">
                  <a:extLst>
                    <a:ext uri="{FF2B5EF4-FFF2-40B4-BE49-F238E27FC236}">
                      <a16:creationId xmlns:a16="http://schemas.microsoft.com/office/drawing/2014/main" id="{35471DCA-A4AC-1749-BF4B-0EF5A9B07548}"/>
                    </a:ext>
                  </a:extLst>
                </p14:cNvPr>
                <p14:cNvContentPartPr/>
                <p14:nvPr/>
              </p14:nvContentPartPr>
              <p14:xfrm>
                <a:off x="7839186" y="2174419"/>
                <a:ext cx="126360" cy="273240"/>
              </p14:xfrm>
            </p:contentPart>
          </mc:Choice>
          <mc:Fallback>
            <p:pic>
              <p:nvPicPr>
                <p:cNvPr id="91213" name="Viết tay 91212">
                  <a:extLst>
                    <a:ext uri="{FF2B5EF4-FFF2-40B4-BE49-F238E27FC236}">
                      <a16:creationId xmlns:a16="http://schemas.microsoft.com/office/drawing/2014/main" id="{35471DCA-A4AC-1749-BF4B-0EF5A9B07548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823706" y="2158939"/>
                  <a:ext cx="1569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91214" name="Viết tay 91213">
                  <a:extLst>
                    <a:ext uri="{FF2B5EF4-FFF2-40B4-BE49-F238E27FC236}">
                      <a16:creationId xmlns:a16="http://schemas.microsoft.com/office/drawing/2014/main" id="{30BCC330-580B-8248-822E-7C8118C0A590}"/>
                    </a:ext>
                  </a:extLst>
                </p14:cNvPr>
                <p14:cNvContentPartPr/>
                <p14:nvPr/>
              </p14:nvContentPartPr>
              <p14:xfrm>
                <a:off x="7794906" y="2289979"/>
                <a:ext cx="264960" cy="47520"/>
              </p14:xfrm>
            </p:contentPart>
          </mc:Choice>
          <mc:Fallback>
            <p:pic>
              <p:nvPicPr>
                <p:cNvPr id="91214" name="Viết tay 91213">
                  <a:extLst>
                    <a:ext uri="{FF2B5EF4-FFF2-40B4-BE49-F238E27FC236}">
                      <a16:creationId xmlns:a16="http://schemas.microsoft.com/office/drawing/2014/main" id="{30BCC330-580B-8248-822E-7C8118C0A590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779426" y="2274499"/>
                  <a:ext cx="295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91215" name="Viết tay 91214">
                  <a:extLst>
                    <a:ext uri="{FF2B5EF4-FFF2-40B4-BE49-F238E27FC236}">
                      <a16:creationId xmlns:a16="http://schemas.microsoft.com/office/drawing/2014/main" id="{FCF9C8BF-1042-F14B-88B4-71A7ADA4DFD5}"/>
                    </a:ext>
                  </a:extLst>
                </p14:cNvPr>
                <p14:cNvContentPartPr/>
                <p14:nvPr/>
              </p14:nvContentPartPr>
              <p14:xfrm>
                <a:off x="8138346" y="2305819"/>
                <a:ext cx="189360" cy="226080"/>
              </p14:xfrm>
            </p:contentPart>
          </mc:Choice>
          <mc:Fallback>
            <p:pic>
              <p:nvPicPr>
                <p:cNvPr id="91215" name="Viết tay 91214">
                  <a:extLst>
                    <a:ext uri="{FF2B5EF4-FFF2-40B4-BE49-F238E27FC236}">
                      <a16:creationId xmlns:a16="http://schemas.microsoft.com/office/drawing/2014/main" id="{FCF9C8BF-1042-F14B-88B4-71A7ADA4DFD5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122866" y="2290339"/>
                  <a:ext cx="2199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91216" name="Viết tay 91215">
                  <a:extLst>
                    <a:ext uri="{FF2B5EF4-FFF2-40B4-BE49-F238E27FC236}">
                      <a16:creationId xmlns:a16="http://schemas.microsoft.com/office/drawing/2014/main" id="{2A1BF4DE-09AD-4346-824A-99FB0D2CC070}"/>
                    </a:ext>
                  </a:extLst>
                </p14:cNvPr>
                <p14:cNvContentPartPr/>
                <p14:nvPr/>
              </p14:nvContentPartPr>
              <p14:xfrm>
                <a:off x="8258946" y="2431819"/>
                <a:ext cx="173520" cy="142200"/>
              </p14:xfrm>
            </p:contentPart>
          </mc:Choice>
          <mc:Fallback>
            <p:pic>
              <p:nvPicPr>
                <p:cNvPr id="91216" name="Viết tay 91215">
                  <a:extLst>
                    <a:ext uri="{FF2B5EF4-FFF2-40B4-BE49-F238E27FC236}">
                      <a16:creationId xmlns:a16="http://schemas.microsoft.com/office/drawing/2014/main" id="{2A1BF4DE-09AD-4346-824A-99FB0D2CC070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243466" y="2416339"/>
                  <a:ext cx="204120" cy="172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534225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A7BBA4-E4E9-4734-9E03-EF2A551B6F20}" type="slidenum">
              <a:rPr lang="en-US"/>
              <a:pPr/>
              <a:t>66</a:t>
            </a:fld>
            <a:endParaRPr lang="en-US"/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MLSA: </a:t>
            </a:r>
            <a:r>
              <a:rPr lang="en-US" err="1"/>
              <a:t>Ví</a:t>
            </a:r>
            <a:r>
              <a:rPr lang="en-US"/>
              <a:t> </a:t>
            </a:r>
            <a:r>
              <a:rPr lang="en-US" err="1"/>
              <a:t>dụ</a:t>
            </a:r>
            <a:r>
              <a:rPr lang="en-US"/>
              <a:t> (3)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Trạng thái bắt đầu</a:t>
            </a:r>
          </a:p>
        </p:txBody>
      </p:sp>
      <p:pic>
        <p:nvPicPr>
          <p:cNvPr id="921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590800"/>
            <a:ext cx="5791200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Viết tay 1">
                <a:extLst>
                  <a:ext uri="{FF2B5EF4-FFF2-40B4-BE49-F238E27FC236}">
                    <a16:creationId xmlns:a16="http://schemas.microsoft.com/office/drawing/2014/main" id="{30949669-210B-0A47-B4B8-6973826120E6}"/>
                  </a:ext>
                </a:extLst>
              </p14:cNvPr>
              <p14:cNvContentPartPr/>
              <p14:nvPr/>
            </p14:nvContentPartPr>
            <p14:xfrm>
              <a:off x="4521426" y="6042259"/>
              <a:ext cx="1173600" cy="100080"/>
            </p14:xfrm>
          </p:contentPart>
        </mc:Choice>
        <mc:Fallback>
          <p:pic>
            <p:nvPicPr>
              <p:cNvPr id="2" name="Viết tay 1">
                <a:extLst>
                  <a:ext uri="{FF2B5EF4-FFF2-40B4-BE49-F238E27FC236}">
                    <a16:creationId xmlns:a16="http://schemas.microsoft.com/office/drawing/2014/main" id="{30949669-210B-0A47-B4B8-6973826120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5426" y="5970259"/>
                <a:ext cx="12452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Viết tay 2">
                <a:extLst>
                  <a:ext uri="{FF2B5EF4-FFF2-40B4-BE49-F238E27FC236}">
                    <a16:creationId xmlns:a16="http://schemas.microsoft.com/office/drawing/2014/main" id="{A9E1C000-FE6E-FF40-B282-C63974644786}"/>
                  </a:ext>
                </a:extLst>
              </p14:cNvPr>
              <p14:cNvContentPartPr/>
              <p14:nvPr/>
            </p14:nvContentPartPr>
            <p14:xfrm>
              <a:off x="3844626" y="5889979"/>
              <a:ext cx="360" cy="360"/>
            </p14:xfrm>
          </p:contentPart>
        </mc:Choice>
        <mc:Fallback>
          <p:pic>
            <p:nvPicPr>
              <p:cNvPr id="3" name="Viết tay 2">
                <a:extLst>
                  <a:ext uri="{FF2B5EF4-FFF2-40B4-BE49-F238E27FC236}">
                    <a16:creationId xmlns:a16="http://schemas.microsoft.com/office/drawing/2014/main" id="{A9E1C000-FE6E-FF40-B282-C639746447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08626" y="581797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Viết tay 3">
                <a:extLst>
                  <a:ext uri="{FF2B5EF4-FFF2-40B4-BE49-F238E27FC236}">
                    <a16:creationId xmlns:a16="http://schemas.microsoft.com/office/drawing/2014/main" id="{BF5BB160-24C4-BA49-B6E5-565F50561D03}"/>
                  </a:ext>
                </a:extLst>
              </p14:cNvPr>
              <p14:cNvContentPartPr/>
              <p14:nvPr/>
            </p14:nvContentPartPr>
            <p14:xfrm>
              <a:off x="3739506" y="5816539"/>
              <a:ext cx="320400" cy="68760"/>
            </p14:xfrm>
          </p:contentPart>
        </mc:Choice>
        <mc:Fallback>
          <p:pic>
            <p:nvPicPr>
              <p:cNvPr id="4" name="Viết tay 3">
                <a:extLst>
                  <a:ext uri="{FF2B5EF4-FFF2-40B4-BE49-F238E27FC236}">
                    <a16:creationId xmlns:a16="http://schemas.microsoft.com/office/drawing/2014/main" id="{BF5BB160-24C4-BA49-B6E5-565F50561D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03506" y="5744160"/>
                <a:ext cx="392040" cy="213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Viết tay 5">
                <a:extLst>
                  <a:ext uri="{FF2B5EF4-FFF2-40B4-BE49-F238E27FC236}">
                    <a16:creationId xmlns:a16="http://schemas.microsoft.com/office/drawing/2014/main" id="{4F772074-0707-EF41-80DA-6B3CD1B51307}"/>
                  </a:ext>
                </a:extLst>
              </p14:cNvPr>
              <p14:cNvContentPartPr/>
              <p14:nvPr/>
            </p14:nvContentPartPr>
            <p14:xfrm>
              <a:off x="6140346" y="6588019"/>
              <a:ext cx="297000" cy="21240"/>
            </p14:xfrm>
          </p:contentPart>
        </mc:Choice>
        <mc:Fallback>
          <p:pic>
            <p:nvPicPr>
              <p:cNvPr id="6" name="Viết tay 5">
                <a:extLst>
                  <a:ext uri="{FF2B5EF4-FFF2-40B4-BE49-F238E27FC236}">
                    <a16:creationId xmlns:a16="http://schemas.microsoft.com/office/drawing/2014/main" id="{4F772074-0707-EF41-80DA-6B3CD1B5130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04390" y="6516019"/>
                <a:ext cx="368553" cy="164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3108C-1F5F-47A3-976A-653ED2F96479}" type="slidenum">
              <a:rPr lang="en-US"/>
              <a:pPr/>
              <a:t>67</a:t>
            </a:fld>
            <a:endParaRPr lang="en-US"/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MLSA: </a:t>
            </a:r>
            <a:r>
              <a:rPr lang="en-US" err="1"/>
              <a:t>Ví</a:t>
            </a:r>
            <a:r>
              <a:rPr lang="en-US"/>
              <a:t> </a:t>
            </a:r>
            <a:r>
              <a:rPr lang="en-US" err="1"/>
              <a:t>dụ</a:t>
            </a:r>
            <a:r>
              <a:rPr lang="en-US"/>
              <a:t> (4)</a:t>
            </a:r>
          </a:p>
        </p:txBody>
      </p:sp>
      <p:sp>
        <p:nvSpPr>
          <p:cNvPr id="93187" name="AutoShape 3"/>
          <p:cNvSpPr>
            <a:spLocks noGrp="1" noChangeAspec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Xem xét đấu nối 4 thông qua 3</a:t>
            </a:r>
          </a:p>
        </p:txBody>
      </p:sp>
      <p:pic>
        <p:nvPicPr>
          <p:cNvPr id="931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590800"/>
            <a:ext cx="6172200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Viết tay 1">
                <a:extLst>
                  <a:ext uri="{FF2B5EF4-FFF2-40B4-BE49-F238E27FC236}">
                    <a16:creationId xmlns:a16="http://schemas.microsoft.com/office/drawing/2014/main" id="{03F86F13-E519-5146-8BE5-899ADBCAD20C}"/>
                  </a:ext>
                </a:extLst>
              </p14:cNvPr>
              <p14:cNvContentPartPr/>
              <p14:nvPr/>
            </p14:nvContentPartPr>
            <p14:xfrm>
              <a:off x="6457866" y="6299299"/>
              <a:ext cx="265680" cy="79200"/>
            </p14:xfrm>
          </p:contentPart>
        </mc:Choice>
        <mc:Fallback>
          <p:pic>
            <p:nvPicPr>
              <p:cNvPr id="2" name="Viết tay 1">
                <a:extLst>
                  <a:ext uri="{FF2B5EF4-FFF2-40B4-BE49-F238E27FC236}">
                    <a16:creationId xmlns:a16="http://schemas.microsoft.com/office/drawing/2014/main" id="{03F86F13-E519-5146-8BE5-899ADBCAD2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1866" y="6227299"/>
                <a:ext cx="337320" cy="222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578419-16B8-42C3-9A80-BBA4429528DB}" type="slidenum">
              <a:rPr lang="en-US"/>
              <a:pPr/>
              <a:t>68</a:t>
            </a:fld>
            <a:endParaRPr lang="en-US"/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MLSA: </a:t>
            </a:r>
            <a:r>
              <a:rPr lang="en-US" err="1"/>
              <a:t>Ví</a:t>
            </a:r>
            <a:r>
              <a:rPr lang="en-US"/>
              <a:t> </a:t>
            </a:r>
            <a:r>
              <a:rPr lang="en-US" err="1"/>
              <a:t>dụ</a:t>
            </a:r>
            <a:r>
              <a:rPr lang="en-US"/>
              <a:t> (5)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Và nối 4 thông qua 2</a:t>
            </a:r>
          </a:p>
          <a:p>
            <a:endParaRPr lang="en-US"/>
          </a:p>
        </p:txBody>
      </p:sp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514600"/>
            <a:ext cx="6357938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Viết tay 1">
                <a:extLst>
                  <a:ext uri="{FF2B5EF4-FFF2-40B4-BE49-F238E27FC236}">
                    <a16:creationId xmlns:a16="http://schemas.microsoft.com/office/drawing/2014/main" id="{9F9C39A2-8240-0E4B-A1F6-D1308AA38F72}"/>
                  </a:ext>
                </a:extLst>
              </p14:cNvPr>
              <p14:cNvContentPartPr/>
              <p14:nvPr/>
            </p14:nvContentPartPr>
            <p14:xfrm>
              <a:off x="6431946" y="6417379"/>
              <a:ext cx="367560" cy="39960"/>
            </p14:xfrm>
          </p:contentPart>
        </mc:Choice>
        <mc:Fallback>
          <p:pic>
            <p:nvPicPr>
              <p:cNvPr id="2" name="Viết tay 1">
                <a:extLst>
                  <a:ext uri="{FF2B5EF4-FFF2-40B4-BE49-F238E27FC236}">
                    <a16:creationId xmlns:a16="http://schemas.microsoft.com/office/drawing/2014/main" id="{9F9C39A2-8240-0E4B-A1F6-D1308AA38F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95981" y="6345379"/>
                <a:ext cx="439130" cy="183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7BD709-8826-4781-AED8-00C4252AF073}" type="slidenum">
              <a:rPr lang="en-US"/>
              <a:pPr/>
              <a:t>69</a:t>
            </a:fld>
            <a:endParaRPr lang="en-US"/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MLSA: </a:t>
            </a:r>
            <a:r>
              <a:rPr lang="en-US" err="1"/>
              <a:t>Ví</a:t>
            </a:r>
            <a:r>
              <a:rPr lang="en-US"/>
              <a:t> </a:t>
            </a:r>
            <a:r>
              <a:rPr lang="en-US" err="1"/>
              <a:t>dụ</a:t>
            </a:r>
            <a:r>
              <a:rPr lang="en-US"/>
              <a:t> (6)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4931" y="1219200"/>
            <a:ext cx="83058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u="sng">
                <a:solidFill>
                  <a:srgbClr val="C00000"/>
                </a:solidFill>
              </a:rPr>
              <a:t>Xét nút 4 </a:t>
            </a:r>
          </a:p>
          <a:p>
            <a:pPr>
              <a:lnSpc>
                <a:spcPct val="90000"/>
              </a:lnSpc>
            </a:pPr>
            <a:r>
              <a:rPr lang="en-US" sz="2400"/>
              <a:t>thoả hiệp</a:t>
            </a:r>
            <a:r>
              <a:rPr lang="en-US" sz="2400" baseline="-25000"/>
              <a:t>4</a:t>
            </a:r>
            <a:r>
              <a:rPr lang="en-US" sz="2400"/>
              <a:t>(3) = </a:t>
            </a:r>
            <a:r>
              <a:rPr lang="en-US" sz="2400" i="1"/>
              <a:t>C</a:t>
            </a:r>
            <a:r>
              <a:rPr lang="en-US" sz="2400"/>
              <a:t>( 4,3,0 ) + Upgrade( 3,0 ) – </a:t>
            </a:r>
            <a:r>
              <a:rPr lang="en-US" sz="2400" i="1"/>
              <a:t>C</a:t>
            </a:r>
            <a:r>
              <a:rPr lang="en-US" sz="2400"/>
              <a:t>(4,0,0 ) = 5 + 0 - 7 = -2&lt;0 </a:t>
            </a:r>
          </a:p>
          <a:p>
            <a:pPr>
              <a:lnSpc>
                <a:spcPct val="90000"/>
              </a:lnSpc>
            </a:pPr>
            <a:r>
              <a:rPr lang="en-US" sz="2400"/>
              <a:t>Không cần cập nhật liên kết  (3,0)</a:t>
            </a:r>
          </a:p>
          <a:p>
            <a:pPr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</a:pPr>
            <a:endParaRPr lang="en-US" sz="240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172" y="2819400"/>
            <a:ext cx="5410200" cy="3729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Nhóm 4">
            <a:extLst>
              <a:ext uri="{FF2B5EF4-FFF2-40B4-BE49-F238E27FC236}">
                <a16:creationId xmlns:a16="http://schemas.microsoft.com/office/drawing/2014/main" id="{0E69AA7C-FF0E-5B40-9CBC-A933BCF520BC}"/>
              </a:ext>
            </a:extLst>
          </p:cNvPr>
          <p:cNvGrpSpPr/>
          <p:nvPr/>
        </p:nvGrpSpPr>
        <p:grpSpPr>
          <a:xfrm>
            <a:off x="3812946" y="1056619"/>
            <a:ext cx="4880880" cy="619920"/>
            <a:chOff x="3812946" y="1056619"/>
            <a:chExt cx="4880880" cy="61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Viết tay 1">
                  <a:extLst>
                    <a:ext uri="{FF2B5EF4-FFF2-40B4-BE49-F238E27FC236}">
                      <a16:creationId xmlns:a16="http://schemas.microsoft.com/office/drawing/2014/main" id="{F6023FA8-0AD6-6549-810D-7346CCB872E8}"/>
                    </a:ext>
                  </a:extLst>
                </p14:cNvPr>
                <p14:cNvContentPartPr/>
                <p14:nvPr/>
              </p14:nvContentPartPr>
              <p14:xfrm>
                <a:off x="3812946" y="1056619"/>
                <a:ext cx="4744440" cy="588240"/>
              </p14:xfrm>
            </p:contentPart>
          </mc:Choice>
          <mc:Fallback>
            <p:pic>
              <p:nvPicPr>
                <p:cNvPr id="2" name="Viết tay 1">
                  <a:extLst>
                    <a:ext uri="{FF2B5EF4-FFF2-40B4-BE49-F238E27FC236}">
                      <a16:creationId xmlns:a16="http://schemas.microsoft.com/office/drawing/2014/main" id="{F6023FA8-0AD6-6549-810D-7346CCB872E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97466" y="1041139"/>
                  <a:ext cx="4775040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Viết tay 2">
                  <a:extLst>
                    <a:ext uri="{FF2B5EF4-FFF2-40B4-BE49-F238E27FC236}">
                      <a16:creationId xmlns:a16="http://schemas.microsoft.com/office/drawing/2014/main" id="{25185B53-D679-614D-B777-552F0D07D7C2}"/>
                    </a:ext>
                  </a:extLst>
                </p14:cNvPr>
                <p14:cNvContentPartPr/>
                <p14:nvPr/>
              </p14:nvContentPartPr>
              <p14:xfrm>
                <a:off x="8297106" y="1434619"/>
                <a:ext cx="396720" cy="241920"/>
              </p14:xfrm>
            </p:contentPart>
          </mc:Choice>
          <mc:Fallback>
            <p:pic>
              <p:nvPicPr>
                <p:cNvPr id="3" name="Viết tay 2">
                  <a:extLst>
                    <a:ext uri="{FF2B5EF4-FFF2-40B4-BE49-F238E27FC236}">
                      <a16:creationId xmlns:a16="http://schemas.microsoft.com/office/drawing/2014/main" id="{25185B53-D679-614D-B777-552F0D07D7C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81626" y="1419139"/>
                  <a:ext cx="42732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Nhóm 7">
            <a:extLst>
              <a:ext uri="{FF2B5EF4-FFF2-40B4-BE49-F238E27FC236}">
                <a16:creationId xmlns:a16="http://schemas.microsoft.com/office/drawing/2014/main" id="{4626CD39-7A00-D044-B596-B91C3BB46E38}"/>
              </a:ext>
            </a:extLst>
          </p:cNvPr>
          <p:cNvGrpSpPr/>
          <p:nvPr/>
        </p:nvGrpSpPr>
        <p:grpSpPr>
          <a:xfrm>
            <a:off x="1755906" y="2074699"/>
            <a:ext cx="5642640" cy="441360"/>
            <a:chOff x="1755906" y="2074699"/>
            <a:chExt cx="5642640" cy="44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Viết tay 5">
                  <a:extLst>
                    <a:ext uri="{FF2B5EF4-FFF2-40B4-BE49-F238E27FC236}">
                      <a16:creationId xmlns:a16="http://schemas.microsoft.com/office/drawing/2014/main" id="{55301B00-0E29-A84E-A607-CAB8797F49AC}"/>
                    </a:ext>
                  </a:extLst>
                </p14:cNvPr>
                <p14:cNvContentPartPr/>
                <p14:nvPr/>
              </p14:nvContentPartPr>
              <p14:xfrm>
                <a:off x="1755906" y="2074699"/>
                <a:ext cx="5642640" cy="441360"/>
              </p14:xfrm>
            </p:contentPart>
          </mc:Choice>
          <mc:Fallback>
            <p:pic>
              <p:nvPicPr>
                <p:cNvPr id="6" name="Viết tay 5">
                  <a:extLst>
                    <a:ext uri="{FF2B5EF4-FFF2-40B4-BE49-F238E27FC236}">
                      <a16:creationId xmlns:a16="http://schemas.microsoft.com/office/drawing/2014/main" id="{55301B00-0E29-A84E-A607-CAB8797F49A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40426" y="2059206"/>
                  <a:ext cx="5673240" cy="471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Viết tay 6">
                  <a:extLst>
                    <a:ext uri="{FF2B5EF4-FFF2-40B4-BE49-F238E27FC236}">
                      <a16:creationId xmlns:a16="http://schemas.microsoft.com/office/drawing/2014/main" id="{56C744B4-5BE3-F94A-BD9C-6A2763CB1CBA}"/>
                    </a:ext>
                  </a:extLst>
                </p14:cNvPr>
                <p14:cNvContentPartPr/>
                <p14:nvPr/>
              </p14:nvContentPartPr>
              <p14:xfrm>
                <a:off x="1792626" y="2316259"/>
                <a:ext cx="220680" cy="152640"/>
              </p14:xfrm>
            </p:contentPart>
          </mc:Choice>
          <mc:Fallback>
            <p:pic>
              <p:nvPicPr>
                <p:cNvPr id="7" name="Viết tay 6">
                  <a:extLst>
                    <a:ext uri="{FF2B5EF4-FFF2-40B4-BE49-F238E27FC236}">
                      <a16:creationId xmlns:a16="http://schemas.microsoft.com/office/drawing/2014/main" id="{56C744B4-5BE3-F94A-BD9C-6A2763CB1CB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77171" y="2300779"/>
                  <a:ext cx="251230" cy="18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Viết tay 8">
                <a:extLst>
                  <a:ext uri="{FF2B5EF4-FFF2-40B4-BE49-F238E27FC236}">
                    <a16:creationId xmlns:a16="http://schemas.microsoft.com/office/drawing/2014/main" id="{F8EA5C92-253D-E545-955C-B7ABCC2399B5}"/>
                  </a:ext>
                </a:extLst>
              </p14:cNvPr>
              <p14:cNvContentPartPr/>
              <p14:nvPr/>
            </p14:nvContentPartPr>
            <p14:xfrm>
              <a:off x="5361306" y="4961179"/>
              <a:ext cx="5760" cy="360"/>
            </p14:xfrm>
          </p:contentPart>
        </mc:Choice>
        <mc:Fallback>
          <p:pic>
            <p:nvPicPr>
              <p:cNvPr id="9" name="Viết tay 8">
                <a:extLst>
                  <a:ext uri="{FF2B5EF4-FFF2-40B4-BE49-F238E27FC236}">
                    <a16:creationId xmlns:a16="http://schemas.microsoft.com/office/drawing/2014/main" id="{F8EA5C92-253D-E545-955C-B7ABCC2399B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40786" y="4940659"/>
                <a:ext cx="46440" cy="4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9437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5692F2-3770-4FE5-944A-ED7B1613A2A5}" type="slidenum">
              <a:rPr lang="en-US"/>
              <a:pPr/>
              <a:t>7</a:t>
            </a:fld>
            <a:endParaRPr lang="en-US"/>
          </a:p>
        </p:txBody>
      </p:sp>
      <p:sp>
        <p:nvSpPr>
          <p:cNvPr id="14338" name="Line 2"/>
          <p:cNvSpPr>
            <a:spLocks noChangeShapeType="1"/>
          </p:cNvSpPr>
          <p:nvPr/>
        </p:nvSpPr>
        <p:spPr bwMode="auto">
          <a:xfrm flipV="1">
            <a:off x="5981700" y="3371850"/>
            <a:ext cx="1031875" cy="228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39" name="Line 3"/>
          <p:cNvSpPr>
            <a:spLocks noChangeShapeType="1"/>
          </p:cNvSpPr>
          <p:nvPr/>
        </p:nvSpPr>
        <p:spPr bwMode="auto">
          <a:xfrm>
            <a:off x="1676400" y="895350"/>
            <a:ext cx="304800" cy="8572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0" name="Line 4"/>
          <p:cNvSpPr>
            <a:spLocks noChangeShapeType="1"/>
          </p:cNvSpPr>
          <p:nvPr/>
        </p:nvSpPr>
        <p:spPr bwMode="auto">
          <a:xfrm>
            <a:off x="2038350" y="1752600"/>
            <a:ext cx="857250" cy="7921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 flipH="1">
            <a:off x="2457450" y="2646363"/>
            <a:ext cx="438150" cy="1128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Dự trữ </a:t>
            </a:r>
          </a:p>
        </p:txBody>
      </p:sp>
      <p:sp>
        <p:nvSpPr>
          <p:cNvPr id="14343" name="Line 7"/>
          <p:cNvSpPr>
            <a:spLocks noChangeShapeType="1"/>
          </p:cNvSpPr>
          <p:nvPr/>
        </p:nvSpPr>
        <p:spPr bwMode="auto">
          <a:xfrm flipH="1">
            <a:off x="1371600" y="481965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 flipH="1">
            <a:off x="1600200" y="4895850"/>
            <a:ext cx="762000" cy="6096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5" name="Line 9"/>
          <p:cNvSpPr>
            <a:spLocks noChangeShapeType="1"/>
          </p:cNvSpPr>
          <p:nvPr/>
        </p:nvSpPr>
        <p:spPr bwMode="auto">
          <a:xfrm>
            <a:off x="2514600" y="4895850"/>
            <a:ext cx="304800" cy="10668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 flipV="1">
            <a:off x="2514600" y="2781300"/>
            <a:ext cx="2498725" cy="19621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7" name="Line 11"/>
          <p:cNvSpPr>
            <a:spLocks noChangeShapeType="1"/>
          </p:cNvSpPr>
          <p:nvPr/>
        </p:nvSpPr>
        <p:spPr bwMode="auto">
          <a:xfrm>
            <a:off x="2590800" y="4819650"/>
            <a:ext cx="2590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8" name="Line 12"/>
          <p:cNvSpPr>
            <a:spLocks noChangeShapeType="1"/>
          </p:cNvSpPr>
          <p:nvPr/>
        </p:nvSpPr>
        <p:spPr bwMode="auto">
          <a:xfrm>
            <a:off x="5013325" y="2781300"/>
            <a:ext cx="1295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9" name="Line 13"/>
          <p:cNvSpPr>
            <a:spLocks noChangeShapeType="1"/>
          </p:cNvSpPr>
          <p:nvPr/>
        </p:nvSpPr>
        <p:spPr bwMode="auto">
          <a:xfrm flipH="1" flipV="1">
            <a:off x="2038350" y="1752600"/>
            <a:ext cx="3124200" cy="1009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0" name="Line 14"/>
          <p:cNvSpPr>
            <a:spLocks noChangeShapeType="1"/>
          </p:cNvSpPr>
          <p:nvPr/>
        </p:nvSpPr>
        <p:spPr bwMode="auto">
          <a:xfrm flipV="1">
            <a:off x="5546725" y="3905250"/>
            <a:ext cx="244475" cy="838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1" name="Line 15"/>
          <p:cNvSpPr>
            <a:spLocks noChangeShapeType="1"/>
          </p:cNvSpPr>
          <p:nvPr/>
        </p:nvSpPr>
        <p:spPr bwMode="auto">
          <a:xfrm>
            <a:off x="5562600" y="5048250"/>
            <a:ext cx="53340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2" name="Oval 16"/>
          <p:cNvSpPr>
            <a:spLocks noChangeArrowheads="1"/>
          </p:cNvSpPr>
          <p:nvPr/>
        </p:nvSpPr>
        <p:spPr bwMode="auto">
          <a:xfrm>
            <a:off x="4714875" y="2457450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3" name="Oval 17"/>
          <p:cNvSpPr>
            <a:spLocks noChangeArrowheads="1"/>
          </p:cNvSpPr>
          <p:nvPr/>
        </p:nvSpPr>
        <p:spPr bwMode="auto">
          <a:xfrm>
            <a:off x="5181600" y="4514850"/>
            <a:ext cx="609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4" name="Oval 18"/>
          <p:cNvSpPr>
            <a:spLocks noChangeArrowheads="1"/>
          </p:cNvSpPr>
          <p:nvPr/>
        </p:nvSpPr>
        <p:spPr bwMode="auto">
          <a:xfrm>
            <a:off x="2286000" y="4667250"/>
            <a:ext cx="304800" cy="304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2270125" y="1560513"/>
            <a:ext cx="1365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IXC1 POP2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5775325" y="4856163"/>
            <a:ext cx="1238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IXC2 POP</a:t>
            </a:r>
          </a:p>
        </p:txBody>
      </p:sp>
      <p:sp>
        <p:nvSpPr>
          <p:cNvPr id="14357" name="Text Box 21"/>
          <p:cNvSpPr txBox="1">
            <a:spLocks noChangeArrowheads="1"/>
          </p:cNvSpPr>
          <p:nvPr/>
        </p:nvSpPr>
        <p:spPr bwMode="auto">
          <a:xfrm>
            <a:off x="1504950" y="3905250"/>
            <a:ext cx="9207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LEC</a:t>
            </a:r>
          </a:p>
          <a:p>
            <a:r>
              <a:rPr lang="en-US"/>
              <a:t>Central</a:t>
            </a:r>
          </a:p>
          <a:p>
            <a:r>
              <a:rPr lang="en-US"/>
              <a:t>Office1</a:t>
            </a:r>
          </a:p>
        </p:txBody>
      </p:sp>
      <p:sp>
        <p:nvSpPr>
          <p:cNvPr id="14358" name="Text Box 22"/>
          <p:cNvSpPr txBox="1">
            <a:spLocks noChangeArrowheads="1"/>
          </p:cNvSpPr>
          <p:nvPr/>
        </p:nvSpPr>
        <p:spPr bwMode="auto">
          <a:xfrm>
            <a:off x="838200" y="4895850"/>
            <a:ext cx="806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Local</a:t>
            </a:r>
          </a:p>
          <a:p>
            <a:pPr algn="l"/>
            <a:r>
              <a:rPr lang="en-US"/>
              <a:t>Loops</a:t>
            </a:r>
          </a:p>
        </p:txBody>
      </p:sp>
      <p:sp>
        <p:nvSpPr>
          <p:cNvPr id="14359" name="Line 23"/>
          <p:cNvSpPr>
            <a:spLocks noChangeShapeType="1"/>
          </p:cNvSpPr>
          <p:nvPr/>
        </p:nvSpPr>
        <p:spPr bwMode="auto">
          <a:xfrm flipH="1">
            <a:off x="2362200" y="4972050"/>
            <a:ext cx="76200" cy="10668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0" name="Text Box 24"/>
          <p:cNvSpPr txBox="1">
            <a:spLocks noChangeArrowheads="1"/>
          </p:cNvSpPr>
          <p:nvPr/>
        </p:nvSpPr>
        <p:spPr bwMode="auto">
          <a:xfrm>
            <a:off x="6308725" y="2646363"/>
            <a:ext cx="1835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IXC1  Backbone</a:t>
            </a:r>
          </a:p>
        </p:txBody>
      </p:sp>
      <p:sp>
        <p:nvSpPr>
          <p:cNvPr id="14361" name="Text Box 25"/>
          <p:cNvSpPr txBox="1">
            <a:spLocks noChangeArrowheads="1"/>
          </p:cNvSpPr>
          <p:nvPr/>
        </p:nvSpPr>
        <p:spPr bwMode="auto">
          <a:xfrm>
            <a:off x="6096000" y="5778500"/>
            <a:ext cx="1771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IXC2 Backbone</a:t>
            </a:r>
          </a:p>
        </p:txBody>
      </p:sp>
      <p:sp>
        <p:nvSpPr>
          <p:cNvPr id="14362" name="Text Box 26"/>
          <p:cNvSpPr txBox="1">
            <a:spLocks noChangeArrowheads="1"/>
          </p:cNvSpPr>
          <p:nvPr/>
        </p:nvSpPr>
        <p:spPr bwMode="auto">
          <a:xfrm>
            <a:off x="2895600" y="4286250"/>
            <a:ext cx="2266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Access lines to IXCs</a:t>
            </a:r>
          </a:p>
        </p:txBody>
      </p:sp>
      <p:sp>
        <p:nvSpPr>
          <p:cNvPr id="14363" name="Line 27"/>
          <p:cNvSpPr>
            <a:spLocks noChangeShapeType="1"/>
          </p:cNvSpPr>
          <p:nvPr/>
        </p:nvSpPr>
        <p:spPr bwMode="auto">
          <a:xfrm>
            <a:off x="2590800" y="4895850"/>
            <a:ext cx="12954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4" name="Line 28"/>
          <p:cNvSpPr>
            <a:spLocks noChangeShapeType="1"/>
          </p:cNvSpPr>
          <p:nvPr/>
        </p:nvSpPr>
        <p:spPr bwMode="auto">
          <a:xfrm flipV="1">
            <a:off x="2438400" y="3889375"/>
            <a:ext cx="0" cy="7778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5" name="Text Box 29"/>
          <p:cNvSpPr txBox="1">
            <a:spLocks noChangeArrowheads="1"/>
          </p:cNvSpPr>
          <p:nvPr/>
        </p:nvSpPr>
        <p:spPr bwMode="auto">
          <a:xfrm>
            <a:off x="3565525" y="5618163"/>
            <a:ext cx="1149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To other</a:t>
            </a:r>
          </a:p>
          <a:p>
            <a:pPr algn="l"/>
            <a:r>
              <a:rPr lang="en-US"/>
              <a:t>LEC COs</a:t>
            </a:r>
          </a:p>
        </p:txBody>
      </p:sp>
      <p:sp>
        <p:nvSpPr>
          <p:cNvPr id="14366" name="Rectangle 30"/>
          <p:cNvSpPr>
            <a:spLocks noChangeArrowheads="1"/>
          </p:cNvSpPr>
          <p:nvPr/>
        </p:nvSpPr>
        <p:spPr bwMode="auto">
          <a:xfrm>
            <a:off x="2305050" y="3676650"/>
            <a:ext cx="304800" cy="228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7" name="Text Box 31"/>
          <p:cNvSpPr txBox="1">
            <a:spLocks noChangeArrowheads="1"/>
          </p:cNvSpPr>
          <p:nvPr/>
        </p:nvSpPr>
        <p:spPr bwMode="auto">
          <a:xfrm>
            <a:off x="1030288" y="3263900"/>
            <a:ext cx="1228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Your Site</a:t>
            </a:r>
          </a:p>
        </p:txBody>
      </p:sp>
      <p:sp>
        <p:nvSpPr>
          <p:cNvPr id="14368" name="Oval 32"/>
          <p:cNvSpPr>
            <a:spLocks noChangeArrowheads="1"/>
          </p:cNvSpPr>
          <p:nvPr/>
        </p:nvSpPr>
        <p:spPr bwMode="auto">
          <a:xfrm>
            <a:off x="2762250" y="2457450"/>
            <a:ext cx="304800" cy="304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9" name="Text Box 33"/>
          <p:cNvSpPr txBox="1">
            <a:spLocks noChangeArrowheads="1"/>
          </p:cNvSpPr>
          <p:nvPr/>
        </p:nvSpPr>
        <p:spPr bwMode="auto">
          <a:xfrm>
            <a:off x="2108200" y="2379663"/>
            <a:ext cx="654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LEC</a:t>
            </a:r>
          </a:p>
          <a:p>
            <a:r>
              <a:rPr lang="en-US"/>
              <a:t>CO2</a:t>
            </a:r>
          </a:p>
        </p:txBody>
      </p:sp>
      <p:sp>
        <p:nvSpPr>
          <p:cNvPr id="14370" name="Oval 34"/>
          <p:cNvSpPr>
            <a:spLocks noChangeArrowheads="1"/>
          </p:cNvSpPr>
          <p:nvPr/>
        </p:nvSpPr>
        <p:spPr bwMode="auto">
          <a:xfrm>
            <a:off x="1676400" y="1447800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1" name="Oval 35"/>
          <p:cNvSpPr>
            <a:spLocks noChangeArrowheads="1"/>
          </p:cNvSpPr>
          <p:nvPr/>
        </p:nvSpPr>
        <p:spPr bwMode="auto">
          <a:xfrm>
            <a:off x="5546725" y="3371850"/>
            <a:ext cx="609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2" name="Text Box 36"/>
          <p:cNvSpPr txBox="1">
            <a:spLocks noChangeArrowheads="1"/>
          </p:cNvSpPr>
          <p:nvPr/>
        </p:nvSpPr>
        <p:spPr bwMode="auto">
          <a:xfrm>
            <a:off x="6156325" y="3522663"/>
            <a:ext cx="1238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IXC2 POP</a:t>
            </a:r>
          </a:p>
        </p:txBody>
      </p:sp>
      <p:sp>
        <p:nvSpPr>
          <p:cNvPr id="14373" name="Line 37"/>
          <p:cNvSpPr>
            <a:spLocks noChangeShapeType="1"/>
          </p:cNvSpPr>
          <p:nvPr/>
        </p:nvSpPr>
        <p:spPr bwMode="auto">
          <a:xfrm>
            <a:off x="3067050" y="2646363"/>
            <a:ext cx="2495550" cy="1014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Viết tay 1">
                <a:extLst>
                  <a:ext uri="{FF2B5EF4-FFF2-40B4-BE49-F238E27FC236}">
                    <a16:creationId xmlns:a16="http://schemas.microsoft.com/office/drawing/2014/main" id="{E9895495-3173-A34C-BFF3-C21A387597EE}"/>
                  </a:ext>
                </a:extLst>
              </p14:cNvPr>
              <p14:cNvContentPartPr/>
              <p14:nvPr/>
            </p14:nvContentPartPr>
            <p14:xfrm>
              <a:off x="2291226" y="4698739"/>
              <a:ext cx="330840" cy="249840"/>
            </p14:xfrm>
          </p:contentPart>
        </mc:Choice>
        <mc:Fallback>
          <p:pic>
            <p:nvPicPr>
              <p:cNvPr id="2" name="Viết tay 1">
                <a:extLst>
                  <a:ext uri="{FF2B5EF4-FFF2-40B4-BE49-F238E27FC236}">
                    <a16:creationId xmlns:a16="http://schemas.microsoft.com/office/drawing/2014/main" id="{E9895495-3173-A34C-BFF3-C21A387597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5265" y="4626739"/>
                <a:ext cx="402402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Viết tay 2">
                <a:extLst>
                  <a:ext uri="{FF2B5EF4-FFF2-40B4-BE49-F238E27FC236}">
                    <a16:creationId xmlns:a16="http://schemas.microsoft.com/office/drawing/2014/main" id="{8D6622E0-FE03-BE48-AF8A-D984A517BF26}"/>
                  </a:ext>
                </a:extLst>
              </p14:cNvPr>
              <p14:cNvContentPartPr/>
              <p14:nvPr/>
            </p14:nvContentPartPr>
            <p14:xfrm>
              <a:off x="2133906" y="1198459"/>
              <a:ext cx="357120" cy="372960"/>
            </p14:xfrm>
          </p:contentPart>
        </mc:Choice>
        <mc:Fallback>
          <p:pic>
            <p:nvPicPr>
              <p:cNvPr id="3" name="Viết tay 2">
                <a:extLst>
                  <a:ext uri="{FF2B5EF4-FFF2-40B4-BE49-F238E27FC236}">
                    <a16:creationId xmlns:a16="http://schemas.microsoft.com/office/drawing/2014/main" id="{8D6622E0-FE03-BE48-AF8A-D984A517BF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7906" y="1126459"/>
                <a:ext cx="42876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Viết tay 3">
                <a:extLst>
                  <a:ext uri="{FF2B5EF4-FFF2-40B4-BE49-F238E27FC236}">
                    <a16:creationId xmlns:a16="http://schemas.microsoft.com/office/drawing/2014/main" id="{3F8EB5A9-E304-784F-9088-674B2AB82DEB}"/>
                  </a:ext>
                </a:extLst>
              </p14:cNvPr>
              <p14:cNvContentPartPr/>
              <p14:nvPr/>
            </p14:nvContentPartPr>
            <p14:xfrm>
              <a:off x="2086386" y="1219339"/>
              <a:ext cx="299520" cy="357120"/>
            </p14:xfrm>
          </p:contentPart>
        </mc:Choice>
        <mc:Fallback>
          <p:pic>
            <p:nvPicPr>
              <p:cNvPr id="4" name="Viết tay 3">
                <a:extLst>
                  <a:ext uri="{FF2B5EF4-FFF2-40B4-BE49-F238E27FC236}">
                    <a16:creationId xmlns:a16="http://schemas.microsoft.com/office/drawing/2014/main" id="{3F8EB5A9-E304-784F-9088-674B2AB82D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50386" y="1147339"/>
                <a:ext cx="37116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Viết tay 4">
                <a:extLst>
                  <a:ext uri="{FF2B5EF4-FFF2-40B4-BE49-F238E27FC236}">
                    <a16:creationId xmlns:a16="http://schemas.microsoft.com/office/drawing/2014/main" id="{3ED25101-AE04-A149-A7BD-98AF3102193D}"/>
                  </a:ext>
                </a:extLst>
              </p14:cNvPr>
              <p14:cNvContentPartPr/>
              <p14:nvPr/>
            </p14:nvContentPartPr>
            <p14:xfrm>
              <a:off x="2564106" y="4735459"/>
              <a:ext cx="2813400" cy="120960"/>
            </p14:xfrm>
          </p:contentPart>
        </mc:Choice>
        <mc:Fallback>
          <p:pic>
            <p:nvPicPr>
              <p:cNvPr id="5" name="Viết tay 4">
                <a:extLst>
                  <a:ext uri="{FF2B5EF4-FFF2-40B4-BE49-F238E27FC236}">
                    <a16:creationId xmlns:a16="http://schemas.microsoft.com/office/drawing/2014/main" id="{3ED25101-AE04-A149-A7BD-98AF3102193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28106" y="4663459"/>
                <a:ext cx="28850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Viết tay 5">
                <a:extLst>
                  <a:ext uri="{FF2B5EF4-FFF2-40B4-BE49-F238E27FC236}">
                    <a16:creationId xmlns:a16="http://schemas.microsoft.com/office/drawing/2014/main" id="{58268F59-65D2-2C4D-9487-DFC249C0084D}"/>
                  </a:ext>
                </a:extLst>
              </p14:cNvPr>
              <p14:cNvContentPartPr/>
              <p14:nvPr/>
            </p14:nvContentPartPr>
            <p14:xfrm>
              <a:off x="5508186" y="3911779"/>
              <a:ext cx="352080" cy="666720"/>
            </p14:xfrm>
          </p:contentPart>
        </mc:Choice>
        <mc:Fallback>
          <p:pic>
            <p:nvPicPr>
              <p:cNvPr id="6" name="Viết tay 5">
                <a:extLst>
                  <a:ext uri="{FF2B5EF4-FFF2-40B4-BE49-F238E27FC236}">
                    <a16:creationId xmlns:a16="http://schemas.microsoft.com/office/drawing/2014/main" id="{58268F59-65D2-2C4D-9487-DFC249C0084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72186" y="3839779"/>
                <a:ext cx="423720" cy="81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Viết tay 6">
                <a:extLst>
                  <a:ext uri="{FF2B5EF4-FFF2-40B4-BE49-F238E27FC236}">
                    <a16:creationId xmlns:a16="http://schemas.microsoft.com/office/drawing/2014/main" id="{5E420969-6BE6-9345-A029-AA6639337916}"/>
                  </a:ext>
                </a:extLst>
              </p14:cNvPr>
              <p14:cNvContentPartPr/>
              <p14:nvPr/>
            </p14:nvContentPartPr>
            <p14:xfrm>
              <a:off x="3025986" y="2667979"/>
              <a:ext cx="2636640" cy="1102320"/>
            </p14:xfrm>
          </p:contentPart>
        </mc:Choice>
        <mc:Fallback>
          <p:pic>
            <p:nvPicPr>
              <p:cNvPr id="7" name="Viết tay 6">
                <a:extLst>
                  <a:ext uri="{FF2B5EF4-FFF2-40B4-BE49-F238E27FC236}">
                    <a16:creationId xmlns:a16="http://schemas.microsoft.com/office/drawing/2014/main" id="{5E420969-6BE6-9345-A029-AA663933791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89986" y="2595979"/>
                <a:ext cx="2708280" cy="12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Viết tay 7">
                <a:extLst>
                  <a:ext uri="{FF2B5EF4-FFF2-40B4-BE49-F238E27FC236}">
                    <a16:creationId xmlns:a16="http://schemas.microsoft.com/office/drawing/2014/main" id="{75D38203-C1C6-8747-8BA3-B92686AB720A}"/>
                  </a:ext>
                </a:extLst>
              </p14:cNvPr>
              <p14:cNvContentPartPr/>
              <p14:nvPr/>
            </p14:nvContentPartPr>
            <p14:xfrm>
              <a:off x="2125626" y="1870219"/>
              <a:ext cx="753840" cy="556560"/>
            </p14:xfrm>
          </p:contentPart>
        </mc:Choice>
        <mc:Fallback>
          <p:pic>
            <p:nvPicPr>
              <p:cNvPr id="8" name="Viết tay 7">
                <a:extLst>
                  <a:ext uri="{FF2B5EF4-FFF2-40B4-BE49-F238E27FC236}">
                    <a16:creationId xmlns:a16="http://schemas.microsoft.com/office/drawing/2014/main" id="{75D38203-C1C6-8747-8BA3-B92686AB720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89626" y="1798266"/>
                <a:ext cx="825480" cy="700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Viết tay 8">
                <a:extLst>
                  <a:ext uri="{FF2B5EF4-FFF2-40B4-BE49-F238E27FC236}">
                    <a16:creationId xmlns:a16="http://schemas.microsoft.com/office/drawing/2014/main" id="{627354DD-91BD-7B43-B3EC-D42C3D9350BA}"/>
                  </a:ext>
                </a:extLst>
              </p14:cNvPr>
              <p14:cNvContentPartPr/>
              <p14:nvPr/>
            </p14:nvContentPartPr>
            <p14:xfrm>
              <a:off x="6064386" y="1623619"/>
              <a:ext cx="10800" cy="360"/>
            </p14:xfrm>
          </p:contentPart>
        </mc:Choice>
        <mc:Fallback>
          <p:pic>
            <p:nvPicPr>
              <p:cNvPr id="9" name="Viết tay 8">
                <a:extLst>
                  <a:ext uri="{FF2B5EF4-FFF2-40B4-BE49-F238E27FC236}">
                    <a16:creationId xmlns:a16="http://schemas.microsoft.com/office/drawing/2014/main" id="{627354DD-91BD-7B43-B3EC-D42C3D9350B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02826" y="1562059"/>
                <a:ext cx="133920" cy="12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Nhóm 13">
            <a:extLst>
              <a:ext uri="{FF2B5EF4-FFF2-40B4-BE49-F238E27FC236}">
                <a16:creationId xmlns:a16="http://schemas.microsoft.com/office/drawing/2014/main" id="{6A9BB40D-46D7-3140-BB0E-A49C324CDD50}"/>
              </a:ext>
            </a:extLst>
          </p:cNvPr>
          <p:cNvGrpSpPr/>
          <p:nvPr/>
        </p:nvGrpSpPr>
        <p:grpSpPr>
          <a:xfrm>
            <a:off x="2348826" y="1886059"/>
            <a:ext cx="2472120" cy="2813040"/>
            <a:chOff x="2348826" y="1886059"/>
            <a:chExt cx="2472120" cy="281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Viết tay 9">
                  <a:extLst>
                    <a:ext uri="{FF2B5EF4-FFF2-40B4-BE49-F238E27FC236}">
                      <a16:creationId xmlns:a16="http://schemas.microsoft.com/office/drawing/2014/main" id="{6FE41D64-A6D9-5048-BCF6-0744F6AECE3A}"/>
                    </a:ext>
                  </a:extLst>
                </p14:cNvPr>
                <p14:cNvContentPartPr/>
                <p14:nvPr/>
              </p14:nvContentPartPr>
              <p14:xfrm>
                <a:off x="2539986" y="3051019"/>
                <a:ext cx="2212560" cy="1648080"/>
              </p14:xfrm>
            </p:contentPart>
          </mc:Choice>
          <mc:Fallback>
            <p:pic>
              <p:nvPicPr>
                <p:cNvPr id="10" name="Viết tay 9">
                  <a:extLst>
                    <a:ext uri="{FF2B5EF4-FFF2-40B4-BE49-F238E27FC236}">
                      <a16:creationId xmlns:a16="http://schemas.microsoft.com/office/drawing/2014/main" id="{6FE41D64-A6D9-5048-BCF6-0744F6AECE3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78426" y="2989472"/>
                  <a:ext cx="2335680" cy="17711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Viết tay 10">
                  <a:extLst>
                    <a:ext uri="{FF2B5EF4-FFF2-40B4-BE49-F238E27FC236}">
                      <a16:creationId xmlns:a16="http://schemas.microsoft.com/office/drawing/2014/main" id="{52B6092F-44A6-9147-806A-482FC01511E5}"/>
                    </a:ext>
                  </a:extLst>
                </p14:cNvPr>
                <p14:cNvContentPartPr/>
                <p14:nvPr/>
              </p14:nvContentPartPr>
              <p14:xfrm>
                <a:off x="2348826" y="1886059"/>
                <a:ext cx="2309400" cy="787680"/>
              </p14:xfrm>
            </p:contentPart>
          </mc:Choice>
          <mc:Fallback>
            <p:pic>
              <p:nvPicPr>
                <p:cNvPr id="11" name="Viết tay 10">
                  <a:extLst>
                    <a:ext uri="{FF2B5EF4-FFF2-40B4-BE49-F238E27FC236}">
                      <a16:creationId xmlns:a16="http://schemas.microsoft.com/office/drawing/2014/main" id="{52B6092F-44A6-9147-806A-482FC01511E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66386" y="1803619"/>
                  <a:ext cx="2473560" cy="9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Viết tay 12">
                  <a:extLst>
                    <a:ext uri="{FF2B5EF4-FFF2-40B4-BE49-F238E27FC236}">
                      <a16:creationId xmlns:a16="http://schemas.microsoft.com/office/drawing/2014/main" id="{8E54DF10-14C7-7849-BAAA-5A1B9946054F}"/>
                    </a:ext>
                  </a:extLst>
                </p14:cNvPr>
                <p14:cNvContentPartPr/>
                <p14:nvPr/>
              </p14:nvContentPartPr>
              <p14:xfrm>
                <a:off x="4726266" y="2967139"/>
                <a:ext cx="94680" cy="68760"/>
              </p14:xfrm>
            </p:contentPart>
          </mc:Choice>
          <mc:Fallback>
            <p:pic>
              <p:nvPicPr>
                <p:cNvPr id="13" name="Viết tay 12">
                  <a:extLst>
                    <a:ext uri="{FF2B5EF4-FFF2-40B4-BE49-F238E27FC236}">
                      <a16:creationId xmlns:a16="http://schemas.microsoft.com/office/drawing/2014/main" id="{8E54DF10-14C7-7849-BAAA-5A1B9946054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64939" y="2905579"/>
                  <a:ext cx="217334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Nhóm 16">
            <a:extLst>
              <a:ext uri="{FF2B5EF4-FFF2-40B4-BE49-F238E27FC236}">
                <a16:creationId xmlns:a16="http://schemas.microsoft.com/office/drawing/2014/main" id="{0A3CD67E-4352-A14A-BFB9-4404A66CFCB9}"/>
              </a:ext>
            </a:extLst>
          </p:cNvPr>
          <p:cNvGrpSpPr/>
          <p:nvPr/>
        </p:nvGrpSpPr>
        <p:grpSpPr>
          <a:xfrm>
            <a:off x="3889266" y="4646179"/>
            <a:ext cx="580320" cy="539280"/>
            <a:chOff x="3889266" y="4646179"/>
            <a:chExt cx="580320" cy="53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Viết tay 14">
                  <a:extLst>
                    <a:ext uri="{FF2B5EF4-FFF2-40B4-BE49-F238E27FC236}">
                      <a16:creationId xmlns:a16="http://schemas.microsoft.com/office/drawing/2014/main" id="{D5CA6FA1-F013-F241-BB96-77274690BFB7}"/>
                    </a:ext>
                  </a:extLst>
                </p14:cNvPr>
                <p14:cNvContentPartPr/>
                <p14:nvPr/>
              </p14:nvContentPartPr>
              <p14:xfrm>
                <a:off x="4143786" y="4646179"/>
                <a:ext cx="325800" cy="467280"/>
              </p14:xfrm>
            </p:contentPart>
          </mc:Choice>
          <mc:Fallback>
            <p:pic>
              <p:nvPicPr>
                <p:cNvPr id="15" name="Viết tay 14">
                  <a:extLst>
                    <a:ext uri="{FF2B5EF4-FFF2-40B4-BE49-F238E27FC236}">
                      <a16:creationId xmlns:a16="http://schemas.microsoft.com/office/drawing/2014/main" id="{D5CA6FA1-F013-F241-BB96-77274690BFB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82226" y="4584619"/>
                  <a:ext cx="44892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Viết tay 15">
                  <a:extLst>
                    <a:ext uri="{FF2B5EF4-FFF2-40B4-BE49-F238E27FC236}">
                      <a16:creationId xmlns:a16="http://schemas.microsoft.com/office/drawing/2014/main" id="{9E2B5D29-4D78-0B4C-A154-672455959A03}"/>
                    </a:ext>
                  </a:extLst>
                </p14:cNvPr>
                <p14:cNvContentPartPr/>
                <p14:nvPr/>
              </p14:nvContentPartPr>
              <p14:xfrm>
                <a:off x="3889266" y="4680739"/>
                <a:ext cx="564480" cy="504720"/>
              </p14:xfrm>
            </p:contentPart>
          </mc:Choice>
          <mc:Fallback>
            <p:pic>
              <p:nvPicPr>
                <p:cNvPr id="16" name="Viết tay 15">
                  <a:extLst>
                    <a:ext uri="{FF2B5EF4-FFF2-40B4-BE49-F238E27FC236}">
                      <a16:creationId xmlns:a16="http://schemas.microsoft.com/office/drawing/2014/main" id="{9E2B5D29-4D78-0B4C-A154-672455959A0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27667" y="4619135"/>
                  <a:ext cx="687679" cy="627928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7BD709-8826-4781-AED8-00C4252AF073}" type="slidenum">
              <a:rPr lang="en-US"/>
              <a:pPr/>
              <a:t>70</a:t>
            </a:fld>
            <a:endParaRPr lang="en-US"/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MLSA: </a:t>
            </a:r>
            <a:r>
              <a:rPr lang="en-US" err="1"/>
              <a:t>Ví</a:t>
            </a:r>
            <a:r>
              <a:rPr lang="en-US"/>
              <a:t> </a:t>
            </a:r>
            <a:r>
              <a:rPr lang="en-US" err="1"/>
              <a:t>dụ</a:t>
            </a:r>
            <a:r>
              <a:rPr lang="en-US"/>
              <a:t> (7)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u="sng">
                <a:solidFill>
                  <a:srgbClr val="C00000"/>
                </a:solidFill>
              </a:rPr>
              <a:t>Xét nút 4 (cont.)</a:t>
            </a:r>
          </a:p>
          <a:p>
            <a:pPr>
              <a:lnSpc>
                <a:spcPct val="90000"/>
              </a:lnSpc>
            </a:pPr>
            <a:r>
              <a:rPr lang="en-US" sz="2400"/>
              <a:t>thoả hiệp</a:t>
            </a:r>
            <a:r>
              <a:rPr lang="en-US" sz="2400" baseline="-25000"/>
              <a:t>4</a:t>
            </a:r>
            <a:r>
              <a:rPr lang="en-US" sz="2400"/>
              <a:t>(2) = </a:t>
            </a:r>
            <a:r>
              <a:rPr lang="en-US" sz="2400" i="1"/>
              <a:t>C</a:t>
            </a:r>
            <a:r>
              <a:rPr lang="en-US" sz="2400"/>
              <a:t>( 4,2,0 ) + Upgrade( 2,0 ) – </a:t>
            </a:r>
            <a:r>
              <a:rPr lang="en-US" sz="2400" i="1"/>
              <a:t>C</a:t>
            </a:r>
            <a:r>
              <a:rPr lang="en-US" sz="2400"/>
              <a:t>(4,0,0 )= 6 + 8 - 7 = +7 &gt;0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Cần cập nhật liên kết (2,0) từ loại 0 (4.8K) sang loại 1 (28K)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 Upgrade(2,0) = </a:t>
            </a:r>
            <a:r>
              <a:rPr lang="en-US" sz="2000" i="1"/>
              <a:t>C</a:t>
            </a:r>
            <a:r>
              <a:rPr lang="en-US" sz="2000"/>
              <a:t>(2,0,1) - </a:t>
            </a:r>
            <a:r>
              <a:rPr lang="en-US" sz="2000" i="1"/>
              <a:t>C</a:t>
            </a:r>
            <a:r>
              <a:rPr lang="en-US" sz="2000"/>
              <a:t>(2,0,0) = 15 - 7 = 8</a:t>
            </a:r>
          </a:p>
          <a:p>
            <a:pPr>
              <a:lnSpc>
                <a:spcPct val="90000"/>
              </a:lnSpc>
            </a:pPr>
            <a:r>
              <a:rPr lang="en-US" sz="2400"/>
              <a:t> </a:t>
            </a:r>
          </a:p>
          <a:p>
            <a:pPr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</a:pPr>
            <a:endParaRPr lang="en-US" sz="240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24000"/>
            <a:ext cx="4572000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Viết tay 1">
                <a:extLst>
                  <a:ext uri="{FF2B5EF4-FFF2-40B4-BE49-F238E27FC236}">
                    <a16:creationId xmlns:a16="http://schemas.microsoft.com/office/drawing/2014/main" id="{8896E5AD-0213-7349-A7D2-A0ABDFB8E815}"/>
                  </a:ext>
                </a:extLst>
              </p14:cNvPr>
              <p14:cNvContentPartPr/>
              <p14:nvPr/>
            </p14:nvContentPartPr>
            <p14:xfrm>
              <a:off x="3849666" y="4709179"/>
              <a:ext cx="157680" cy="31680"/>
            </p14:xfrm>
          </p:contentPart>
        </mc:Choice>
        <mc:Fallback>
          <p:pic>
            <p:nvPicPr>
              <p:cNvPr id="2" name="Viết tay 1">
                <a:extLst>
                  <a:ext uri="{FF2B5EF4-FFF2-40B4-BE49-F238E27FC236}">
                    <a16:creationId xmlns:a16="http://schemas.microsoft.com/office/drawing/2014/main" id="{8896E5AD-0213-7349-A7D2-A0ABDFB8E8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146" y="4688659"/>
                <a:ext cx="1983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Viết tay 2">
                <a:extLst>
                  <a:ext uri="{FF2B5EF4-FFF2-40B4-BE49-F238E27FC236}">
                    <a16:creationId xmlns:a16="http://schemas.microsoft.com/office/drawing/2014/main" id="{DB1F7A5C-3612-6548-ADC1-FFB2D353E70B}"/>
                  </a:ext>
                </a:extLst>
              </p14:cNvPr>
              <p14:cNvContentPartPr/>
              <p14:nvPr/>
            </p14:nvContentPartPr>
            <p14:xfrm>
              <a:off x="2002506" y="4971619"/>
              <a:ext cx="94680" cy="31680"/>
            </p14:xfrm>
          </p:contentPart>
        </mc:Choice>
        <mc:Fallback>
          <p:pic>
            <p:nvPicPr>
              <p:cNvPr id="3" name="Viết tay 2">
                <a:extLst>
                  <a:ext uri="{FF2B5EF4-FFF2-40B4-BE49-F238E27FC236}">
                    <a16:creationId xmlns:a16="http://schemas.microsoft.com/office/drawing/2014/main" id="{DB1F7A5C-3612-6548-ADC1-FFB2D353E7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1986" y="4951099"/>
                <a:ext cx="135360" cy="7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98477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7BD709-8826-4781-AED8-00C4252AF073}" type="slidenum">
              <a:rPr lang="en-US"/>
              <a:pPr/>
              <a:t>71</a:t>
            </a:fld>
            <a:endParaRPr lang="en-US"/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MLSA: </a:t>
            </a:r>
            <a:r>
              <a:rPr lang="en-US" err="1"/>
              <a:t>Ví</a:t>
            </a:r>
            <a:r>
              <a:rPr lang="en-US"/>
              <a:t> </a:t>
            </a:r>
            <a:r>
              <a:rPr lang="en-US" err="1"/>
              <a:t>dụ</a:t>
            </a:r>
            <a:r>
              <a:rPr lang="en-US"/>
              <a:t> (8)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u="sng">
                <a:solidFill>
                  <a:srgbClr val="C00000"/>
                </a:solidFill>
              </a:rPr>
              <a:t>Xét nút 4 (cont.)</a:t>
            </a:r>
          </a:p>
          <a:p>
            <a:pPr>
              <a:lnSpc>
                <a:spcPct val="90000"/>
              </a:lnSpc>
            </a:pPr>
            <a:r>
              <a:rPr lang="en-US" sz="2400"/>
              <a:t>thoả hiệp</a:t>
            </a:r>
            <a:r>
              <a:rPr lang="en-US" sz="2400" baseline="-25000"/>
              <a:t>4</a:t>
            </a:r>
            <a:r>
              <a:rPr lang="en-US" sz="2400"/>
              <a:t>(1) =  </a:t>
            </a:r>
            <a:r>
              <a:rPr lang="en-US" sz="2400" i="1"/>
              <a:t>C</a:t>
            </a:r>
            <a:r>
              <a:rPr lang="en-US" sz="2400"/>
              <a:t>( 4,1,0 ) + Upgrade( 1,0 ) – </a:t>
            </a:r>
            <a:r>
              <a:rPr lang="en-US" sz="2400" i="1"/>
              <a:t>C</a:t>
            </a:r>
            <a:r>
              <a:rPr lang="en-US" sz="2400"/>
              <a:t>(4,0,0 ) = 6 + 0 - 7 = -1 &lt;0</a:t>
            </a:r>
          </a:p>
          <a:p>
            <a:pPr>
              <a:lnSpc>
                <a:spcPct val="90000"/>
              </a:lnSpc>
            </a:pPr>
            <a:r>
              <a:rPr lang="en-US" sz="2400"/>
              <a:t>Thỏa hiệp (4)= thoả hiệp</a:t>
            </a:r>
            <a:r>
              <a:rPr lang="en-US" sz="2400" baseline="-25000"/>
              <a:t>4</a:t>
            </a:r>
            <a:r>
              <a:rPr lang="en-US" sz="2400"/>
              <a:t>(3) =-2 </a:t>
            </a:r>
          </a:p>
          <a:p>
            <a:pPr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</a:pPr>
            <a:endParaRPr lang="en-US" sz="240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507" y="3306683"/>
            <a:ext cx="5144814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Viết tay 1">
                <a:extLst>
                  <a:ext uri="{FF2B5EF4-FFF2-40B4-BE49-F238E27FC236}">
                    <a16:creationId xmlns:a16="http://schemas.microsoft.com/office/drawing/2014/main" id="{A38D6B3E-EBFA-874F-8BDE-049F5B7327FA}"/>
                  </a:ext>
                </a:extLst>
              </p14:cNvPr>
              <p14:cNvContentPartPr/>
              <p14:nvPr/>
            </p14:nvContentPartPr>
            <p14:xfrm>
              <a:off x="916746" y="3464659"/>
              <a:ext cx="26640" cy="73800"/>
            </p14:xfrm>
          </p:contentPart>
        </mc:Choice>
        <mc:Fallback>
          <p:pic>
            <p:nvPicPr>
              <p:cNvPr id="2" name="Viết tay 1">
                <a:extLst>
                  <a:ext uri="{FF2B5EF4-FFF2-40B4-BE49-F238E27FC236}">
                    <a16:creationId xmlns:a16="http://schemas.microsoft.com/office/drawing/2014/main" id="{A38D6B3E-EBFA-874F-8BDE-049F5B7327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1266" y="3449179"/>
                <a:ext cx="5724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Viết tay 2">
                <a:extLst>
                  <a:ext uri="{FF2B5EF4-FFF2-40B4-BE49-F238E27FC236}">
                    <a16:creationId xmlns:a16="http://schemas.microsoft.com/office/drawing/2014/main" id="{A84725E8-A8B5-744E-B3E1-F0E24B4E46A8}"/>
                  </a:ext>
                </a:extLst>
              </p14:cNvPr>
              <p14:cNvContentPartPr/>
              <p14:nvPr/>
            </p14:nvContentPartPr>
            <p14:xfrm>
              <a:off x="827466" y="3459259"/>
              <a:ext cx="94680" cy="289080"/>
            </p14:xfrm>
          </p:contentPart>
        </mc:Choice>
        <mc:Fallback>
          <p:pic>
            <p:nvPicPr>
              <p:cNvPr id="3" name="Viết tay 2">
                <a:extLst>
                  <a:ext uri="{FF2B5EF4-FFF2-40B4-BE49-F238E27FC236}">
                    <a16:creationId xmlns:a16="http://schemas.microsoft.com/office/drawing/2014/main" id="{A84725E8-A8B5-744E-B3E1-F0E24B4E46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2045" y="3443779"/>
                <a:ext cx="125164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Viết tay 4">
                <a:extLst>
                  <a:ext uri="{FF2B5EF4-FFF2-40B4-BE49-F238E27FC236}">
                    <a16:creationId xmlns:a16="http://schemas.microsoft.com/office/drawing/2014/main" id="{29909292-647F-6345-AEE3-BFAF36EDE7D4}"/>
                  </a:ext>
                </a:extLst>
              </p14:cNvPr>
              <p14:cNvContentPartPr/>
              <p14:nvPr/>
            </p14:nvContentPartPr>
            <p14:xfrm>
              <a:off x="785346" y="3407419"/>
              <a:ext cx="168120" cy="57600"/>
            </p14:xfrm>
          </p:contentPart>
        </mc:Choice>
        <mc:Fallback>
          <p:pic>
            <p:nvPicPr>
              <p:cNvPr id="5" name="Viết tay 4">
                <a:extLst>
                  <a:ext uri="{FF2B5EF4-FFF2-40B4-BE49-F238E27FC236}">
                    <a16:creationId xmlns:a16="http://schemas.microsoft.com/office/drawing/2014/main" id="{29909292-647F-6345-AEE3-BFAF36EDE7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9866" y="3391939"/>
                <a:ext cx="1987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Viết tay 5">
                <a:extLst>
                  <a:ext uri="{FF2B5EF4-FFF2-40B4-BE49-F238E27FC236}">
                    <a16:creationId xmlns:a16="http://schemas.microsoft.com/office/drawing/2014/main" id="{88813401-2E4F-AC44-857E-A354461FAEE6}"/>
                  </a:ext>
                </a:extLst>
              </p14:cNvPr>
              <p14:cNvContentPartPr/>
              <p14:nvPr/>
            </p14:nvContentPartPr>
            <p14:xfrm>
              <a:off x="958506" y="3448819"/>
              <a:ext cx="5760" cy="10800"/>
            </p14:xfrm>
          </p:contentPart>
        </mc:Choice>
        <mc:Fallback>
          <p:pic>
            <p:nvPicPr>
              <p:cNvPr id="6" name="Viết tay 5">
                <a:extLst>
                  <a:ext uri="{FF2B5EF4-FFF2-40B4-BE49-F238E27FC236}">
                    <a16:creationId xmlns:a16="http://schemas.microsoft.com/office/drawing/2014/main" id="{88813401-2E4F-AC44-857E-A354461FAEE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1994" y="3433339"/>
                <a:ext cx="384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Viết tay 6">
                <a:extLst>
                  <a:ext uri="{FF2B5EF4-FFF2-40B4-BE49-F238E27FC236}">
                    <a16:creationId xmlns:a16="http://schemas.microsoft.com/office/drawing/2014/main" id="{879D8153-C796-524B-9BF0-11FF87B282C7}"/>
                  </a:ext>
                </a:extLst>
              </p14:cNvPr>
              <p14:cNvContentPartPr/>
              <p14:nvPr/>
            </p14:nvContentPartPr>
            <p14:xfrm>
              <a:off x="911346" y="3443779"/>
              <a:ext cx="315360" cy="262800"/>
            </p14:xfrm>
          </p:contentPart>
        </mc:Choice>
        <mc:Fallback>
          <p:pic>
            <p:nvPicPr>
              <p:cNvPr id="7" name="Viết tay 6">
                <a:extLst>
                  <a:ext uri="{FF2B5EF4-FFF2-40B4-BE49-F238E27FC236}">
                    <a16:creationId xmlns:a16="http://schemas.microsoft.com/office/drawing/2014/main" id="{879D8153-C796-524B-9BF0-11FF87B282C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5848" y="3428299"/>
                <a:ext cx="345995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" name="Viết tay 7">
                <a:extLst>
                  <a:ext uri="{FF2B5EF4-FFF2-40B4-BE49-F238E27FC236}">
                    <a16:creationId xmlns:a16="http://schemas.microsoft.com/office/drawing/2014/main" id="{3996AAF8-233A-5F44-964E-EB4837E4C1B4}"/>
                  </a:ext>
                </a:extLst>
              </p14:cNvPr>
              <p14:cNvContentPartPr/>
              <p14:nvPr/>
            </p14:nvContentPartPr>
            <p14:xfrm>
              <a:off x="1168386" y="3401659"/>
              <a:ext cx="94680" cy="126360"/>
            </p14:xfrm>
          </p:contentPart>
        </mc:Choice>
        <mc:Fallback>
          <p:pic>
            <p:nvPicPr>
              <p:cNvPr id="8" name="Viết tay 7">
                <a:extLst>
                  <a:ext uri="{FF2B5EF4-FFF2-40B4-BE49-F238E27FC236}">
                    <a16:creationId xmlns:a16="http://schemas.microsoft.com/office/drawing/2014/main" id="{3996AAF8-233A-5F44-964E-EB4837E4C1B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52906" y="3386135"/>
                <a:ext cx="125280" cy="1570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9" name="Viết tay 8">
                <a:extLst>
                  <a:ext uri="{FF2B5EF4-FFF2-40B4-BE49-F238E27FC236}">
                    <a16:creationId xmlns:a16="http://schemas.microsoft.com/office/drawing/2014/main" id="{192E044A-C81A-784D-B49C-6F3087AD095C}"/>
                  </a:ext>
                </a:extLst>
              </p14:cNvPr>
              <p14:cNvContentPartPr/>
              <p14:nvPr/>
            </p14:nvContentPartPr>
            <p14:xfrm>
              <a:off x="1257666" y="3564379"/>
              <a:ext cx="163080" cy="115920"/>
            </p14:xfrm>
          </p:contentPart>
        </mc:Choice>
        <mc:Fallback>
          <p:pic>
            <p:nvPicPr>
              <p:cNvPr id="9" name="Viết tay 8">
                <a:extLst>
                  <a:ext uri="{FF2B5EF4-FFF2-40B4-BE49-F238E27FC236}">
                    <a16:creationId xmlns:a16="http://schemas.microsoft.com/office/drawing/2014/main" id="{192E044A-C81A-784D-B49C-6F3087AD095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42186" y="3548899"/>
                <a:ext cx="19368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" name="Viết tay 9">
                <a:extLst>
                  <a:ext uri="{FF2B5EF4-FFF2-40B4-BE49-F238E27FC236}">
                    <a16:creationId xmlns:a16="http://schemas.microsoft.com/office/drawing/2014/main" id="{0BFA09A0-FFB6-574B-8463-FD358CC6DD1E}"/>
                  </a:ext>
                </a:extLst>
              </p14:cNvPr>
              <p14:cNvContentPartPr/>
              <p14:nvPr/>
            </p14:nvContentPartPr>
            <p14:xfrm>
              <a:off x="1446666" y="3438379"/>
              <a:ext cx="283680" cy="231120"/>
            </p14:xfrm>
          </p:contentPart>
        </mc:Choice>
        <mc:Fallback>
          <p:pic>
            <p:nvPicPr>
              <p:cNvPr id="10" name="Viết tay 9">
                <a:extLst>
                  <a:ext uri="{FF2B5EF4-FFF2-40B4-BE49-F238E27FC236}">
                    <a16:creationId xmlns:a16="http://schemas.microsoft.com/office/drawing/2014/main" id="{0BFA09A0-FFB6-574B-8463-FD358CC6DD1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31186" y="3422899"/>
                <a:ext cx="31428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1" name="Viết tay 10">
                <a:extLst>
                  <a:ext uri="{FF2B5EF4-FFF2-40B4-BE49-F238E27FC236}">
                    <a16:creationId xmlns:a16="http://schemas.microsoft.com/office/drawing/2014/main" id="{E8DEBD43-72F2-FA46-878C-BC1D163BCDCA}"/>
                  </a:ext>
                </a:extLst>
              </p14:cNvPr>
              <p14:cNvContentPartPr/>
              <p14:nvPr/>
            </p14:nvContentPartPr>
            <p14:xfrm>
              <a:off x="1740426" y="3574819"/>
              <a:ext cx="10800" cy="37080"/>
            </p14:xfrm>
          </p:contentPart>
        </mc:Choice>
        <mc:Fallback>
          <p:pic>
            <p:nvPicPr>
              <p:cNvPr id="11" name="Viết tay 10">
                <a:extLst>
                  <a:ext uri="{FF2B5EF4-FFF2-40B4-BE49-F238E27FC236}">
                    <a16:creationId xmlns:a16="http://schemas.microsoft.com/office/drawing/2014/main" id="{E8DEBD43-72F2-FA46-878C-BC1D163BCDC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24946" y="3559339"/>
                <a:ext cx="414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2" name="Viết tay 11">
                <a:extLst>
                  <a:ext uri="{FF2B5EF4-FFF2-40B4-BE49-F238E27FC236}">
                    <a16:creationId xmlns:a16="http://schemas.microsoft.com/office/drawing/2014/main" id="{47EEC622-0BFE-B649-BF7A-8DB4C0CEE40B}"/>
                  </a:ext>
                </a:extLst>
              </p14:cNvPr>
              <p14:cNvContentPartPr/>
              <p14:nvPr/>
            </p14:nvContentPartPr>
            <p14:xfrm>
              <a:off x="1698666" y="3475099"/>
              <a:ext cx="31680" cy="37080"/>
            </p14:xfrm>
          </p:contentPart>
        </mc:Choice>
        <mc:Fallback>
          <p:pic>
            <p:nvPicPr>
              <p:cNvPr id="12" name="Viết tay 11">
                <a:extLst>
                  <a:ext uri="{FF2B5EF4-FFF2-40B4-BE49-F238E27FC236}">
                    <a16:creationId xmlns:a16="http://schemas.microsoft.com/office/drawing/2014/main" id="{47EEC622-0BFE-B649-BF7A-8DB4C0CEE40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83360" y="3459619"/>
                <a:ext cx="61936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3" name="Viết tay 12">
                <a:extLst>
                  <a:ext uri="{FF2B5EF4-FFF2-40B4-BE49-F238E27FC236}">
                    <a16:creationId xmlns:a16="http://schemas.microsoft.com/office/drawing/2014/main" id="{CD9C1E33-4F85-294F-8E87-6602401EFE2F}"/>
                  </a:ext>
                </a:extLst>
              </p14:cNvPr>
              <p14:cNvContentPartPr/>
              <p14:nvPr/>
            </p14:nvContentPartPr>
            <p14:xfrm>
              <a:off x="1735386" y="3522259"/>
              <a:ext cx="142200" cy="163080"/>
            </p14:xfrm>
          </p:contentPart>
        </mc:Choice>
        <mc:Fallback>
          <p:pic>
            <p:nvPicPr>
              <p:cNvPr id="13" name="Viết tay 12">
                <a:extLst>
                  <a:ext uri="{FF2B5EF4-FFF2-40B4-BE49-F238E27FC236}">
                    <a16:creationId xmlns:a16="http://schemas.microsoft.com/office/drawing/2014/main" id="{CD9C1E33-4F85-294F-8E87-6602401EFE2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19906" y="3506779"/>
                <a:ext cx="17280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4" name="Viết tay 13">
                <a:extLst>
                  <a:ext uri="{FF2B5EF4-FFF2-40B4-BE49-F238E27FC236}">
                    <a16:creationId xmlns:a16="http://schemas.microsoft.com/office/drawing/2014/main" id="{1DFAC0BD-0EC7-004B-B8DD-54E6571D0A39}"/>
                  </a:ext>
                </a:extLst>
              </p14:cNvPr>
              <p14:cNvContentPartPr/>
              <p14:nvPr/>
            </p14:nvContentPartPr>
            <p14:xfrm>
              <a:off x="1871826" y="3569779"/>
              <a:ext cx="136800" cy="278640"/>
            </p14:xfrm>
          </p:contentPart>
        </mc:Choice>
        <mc:Fallback>
          <p:pic>
            <p:nvPicPr>
              <p:cNvPr id="14" name="Viết tay 13">
                <a:extLst>
                  <a:ext uri="{FF2B5EF4-FFF2-40B4-BE49-F238E27FC236}">
                    <a16:creationId xmlns:a16="http://schemas.microsoft.com/office/drawing/2014/main" id="{1DFAC0BD-0EC7-004B-B8DD-54E6571D0A3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856346" y="3554299"/>
                <a:ext cx="16740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5" name="Viết tay 14">
                <a:extLst>
                  <a:ext uri="{FF2B5EF4-FFF2-40B4-BE49-F238E27FC236}">
                    <a16:creationId xmlns:a16="http://schemas.microsoft.com/office/drawing/2014/main" id="{0EE423D9-1EB3-0941-A705-20DAB9AA5A57}"/>
                  </a:ext>
                </a:extLst>
              </p14:cNvPr>
              <p14:cNvContentPartPr/>
              <p14:nvPr/>
            </p14:nvContentPartPr>
            <p14:xfrm>
              <a:off x="1777146" y="3391219"/>
              <a:ext cx="120960" cy="68760"/>
            </p14:xfrm>
          </p:contentPart>
        </mc:Choice>
        <mc:Fallback>
          <p:pic>
            <p:nvPicPr>
              <p:cNvPr id="15" name="Viết tay 14">
                <a:extLst>
                  <a:ext uri="{FF2B5EF4-FFF2-40B4-BE49-F238E27FC236}">
                    <a16:creationId xmlns:a16="http://schemas.microsoft.com/office/drawing/2014/main" id="{0EE423D9-1EB3-0941-A705-20DAB9AA5A5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761666" y="3375739"/>
                <a:ext cx="1515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6" name="Viết tay 15">
                <a:extLst>
                  <a:ext uri="{FF2B5EF4-FFF2-40B4-BE49-F238E27FC236}">
                    <a16:creationId xmlns:a16="http://schemas.microsoft.com/office/drawing/2014/main" id="{635CA4C9-F3DD-0044-B19F-D69F378E48DA}"/>
                  </a:ext>
                </a:extLst>
              </p14:cNvPr>
              <p14:cNvContentPartPr/>
              <p14:nvPr/>
            </p14:nvContentPartPr>
            <p14:xfrm>
              <a:off x="1735386" y="3774259"/>
              <a:ext cx="42480" cy="68760"/>
            </p14:xfrm>
          </p:contentPart>
        </mc:Choice>
        <mc:Fallback>
          <p:pic>
            <p:nvPicPr>
              <p:cNvPr id="16" name="Viết tay 15">
                <a:extLst>
                  <a:ext uri="{FF2B5EF4-FFF2-40B4-BE49-F238E27FC236}">
                    <a16:creationId xmlns:a16="http://schemas.microsoft.com/office/drawing/2014/main" id="{635CA4C9-F3DD-0044-B19F-D69F378E48D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19906" y="3758698"/>
                <a:ext cx="73080" cy="995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7" name="Viết tay 16">
                <a:extLst>
                  <a:ext uri="{FF2B5EF4-FFF2-40B4-BE49-F238E27FC236}">
                    <a16:creationId xmlns:a16="http://schemas.microsoft.com/office/drawing/2014/main" id="{D11D2E7B-0A07-D140-A070-CBA3C7B8641C}"/>
                  </a:ext>
                </a:extLst>
              </p14:cNvPr>
              <p14:cNvContentPartPr/>
              <p14:nvPr/>
            </p14:nvContentPartPr>
            <p14:xfrm>
              <a:off x="2107986" y="3443779"/>
              <a:ext cx="152640" cy="236520"/>
            </p14:xfrm>
          </p:contentPart>
        </mc:Choice>
        <mc:Fallback>
          <p:pic>
            <p:nvPicPr>
              <p:cNvPr id="17" name="Viết tay 16">
                <a:extLst>
                  <a:ext uri="{FF2B5EF4-FFF2-40B4-BE49-F238E27FC236}">
                    <a16:creationId xmlns:a16="http://schemas.microsoft.com/office/drawing/2014/main" id="{D11D2E7B-0A07-D140-A070-CBA3C7B8641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092506" y="3428299"/>
                <a:ext cx="18324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8" name="Viết tay 17">
                <a:extLst>
                  <a:ext uri="{FF2B5EF4-FFF2-40B4-BE49-F238E27FC236}">
                    <a16:creationId xmlns:a16="http://schemas.microsoft.com/office/drawing/2014/main" id="{1EBE6FA6-DC53-DF49-83D5-E209E335CD7B}"/>
                  </a:ext>
                </a:extLst>
              </p14:cNvPr>
              <p14:cNvContentPartPr/>
              <p14:nvPr/>
            </p14:nvContentPartPr>
            <p14:xfrm>
              <a:off x="2291586" y="3438379"/>
              <a:ext cx="131400" cy="223560"/>
            </p14:xfrm>
          </p:contentPart>
        </mc:Choice>
        <mc:Fallback>
          <p:pic>
            <p:nvPicPr>
              <p:cNvPr id="18" name="Viết tay 17">
                <a:extLst>
                  <a:ext uri="{FF2B5EF4-FFF2-40B4-BE49-F238E27FC236}">
                    <a16:creationId xmlns:a16="http://schemas.microsoft.com/office/drawing/2014/main" id="{1EBE6FA6-DC53-DF49-83D5-E209E335CD7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276106" y="3422899"/>
                <a:ext cx="16200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9" name="Viết tay 18">
                <a:extLst>
                  <a:ext uri="{FF2B5EF4-FFF2-40B4-BE49-F238E27FC236}">
                    <a16:creationId xmlns:a16="http://schemas.microsoft.com/office/drawing/2014/main" id="{1959BB7A-8ED7-AC48-AC8B-F2C07416EEBA}"/>
                  </a:ext>
                </a:extLst>
              </p14:cNvPr>
              <p14:cNvContentPartPr/>
              <p14:nvPr/>
            </p14:nvContentPartPr>
            <p14:xfrm>
              <a:off x="2443866" y="3433339"/>
              <a:ext cx="131400" cy="267840"/>
            </p14:xfrm>
          </p:contentPart>
        </mc:Choice>
        <mc:Fallback>
          <p:pic>
            <p:nvPicPr>
              <p:cNvPr id="19" name="Viết tay 18">
                <a:extLst>
                  <a:ext uri="{FF2B5EF4-FFF2-40B4-BE49-F238E27FC236}">
                    <a16:creationId xmlns:a16="http://schemas.microsoft.com/office/drawing/2014/main" id="{1959BB7A-8ED7-AC48-AC8B-F2C07416EEB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428428" y="3417880"/>
                <a:ext cx="161916" cy="298399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Nhóm 52">
            <a:extLst>
              <a:ext uri="{FF2B5EF4-FFF2-40B4-BE49-F238E27FC236}">
                <a16:creationId xmlns:a16="http://schemas.microsoft.com/office/drawing/2014/main" id="{2077C93D-9D91-E04B-8946-E87EACEA1877}"/>
              </a:ext>
            </a:extLst>
          </p:cNvPr>
          <p:cNvGrpSpPr/>
          <p:nvPr/>
        </p:nvGrpSpPr>
        <p:grpSpPr>
          <a:xfrm>
            <a:off x="2722506" y="3349099"/>
            <a:ext cx="2057040" cy="535320"/>
            <a:chOff x="2722506" y="3349099"/>
            <a:chExt cx="2057040" cy="53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0" name="Viết tay 19">
                  <a:extLst>
                    <a:ext uri="{FF2B5EF4-FFF2-40B4-BE49-F238E27FC236}">
                      <a16:creationId xmlns:a16="http://schemas.microsoft.com/office/drawing/2014/main" id="{CE5B9716-4A71-864D-B3FF-8156C75724F4}"/>
                    </a:ext>
                  </a:extLst>
                </p14:cNvPr>
                <p14:cNvContentPartPr/>
                <p14:nvPr/>
              </p14:nvContentPartPr>
              <p14:xfrm>
                <a:off x="2739426" y="3606499"/>
                <a:ext cx="108720" cy="26640"/>
              </p14:xfrm>
            </p:contentPart>
          </mc:Choice>
          <mc:Fallback>
            <p:pic>
              <p:nvPicPr>
                <p:cNvPr id="20" name="Viết tay 19">
                  <a:extLst>
                    <a:ext uri="{FF2B5EF4-FFF2-40B4-BE49-F238E27FC236}">
                      <a16:creationId xmlns:a16="http://schemas.microsoft.com/office/drawing/2014/main" id="{CE5B9716-4A71-864D-B3FF-8156C75724F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23997" y="3591019"/>
                  <a:ext cx="139219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1" name="Viết tay 20">
                  <a:extLst>
                    <a:ext uri="{FF2B5EF4-FFF2-40B4-BE49-F238E27FC236}">
                      <a16:creationId xmlns:a16="http://schemas.microsoft.com/office/drawing/2014/main" id="{7D55AED7-8456-6E40-8280-785FD5ACACA0}"/>
                    </a:ext>
                  </a:extLst>
                </p14:cNvPr>
                <p14:cNvContentPartPr/>
                <p14:nvPr/>
              </p14:nvContentPartPr>
              <p14:xfrm>
                <a:off x="2806026" y="3637819"/>
                <a:ext cx="10800" cy="5760"/>
              </p14:xfrm>
            </p:contentPart>
          </mc:Choice>
          <mc:Fallback>
            <p:pic>
              <p:nvPicPr>
                <p:cNvPr id="21" name="Viết tay 20">
                  <a:extLst>
                    <a:ext uri="{FF2B5EF4-FFF2-40B4-BE49-F238E27FC236}">
                      <a16:creationId xmlns:a16="http://schemas.microsoft.com/office/drawing/2014/main" id="{7D55AED7-8456-6E40-8280-785FD5ACACA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790546" y="3621307"/>
                  <a:ext cx="41400" cy="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2" name="Viết tay 21">
                  <a:extLst>
                    <a:ext uri="{FF2B5EF4-FFF2-40B4-BE49-F238E27FC236}">
                      <a16:creationId xmlns:a16="http://schemas.microsoft.com/office/drawing/2014/main" id="{C65296A1-E263-7F48-9E33-ECC4623C714A}"/>
                    </a:ext>
                  </a:extLst>
                </p14:cNvPr>
                <p14:cNvContentPartPr/>
                <p14:nvPr/>
              </p14:nvContentPartPr>
              <p14:xfrm>
                <a:off x="2722506" y="3674539"/>
                <a:ext cx="94320" cy="16200"/>
              </p14:xfrm>
            </p:contentPart>
          </mc:Choice>
          <mc:Fallback>
            <p:pic>
              <p:nvPicPr>
                <p:cNvPr id="22" name="Viết tay 21">
                  <a:extLst>
                    <a:ext uri="{FF2B5EF4-FFF2-40B4-BE49-F238E27FC236}">
                      <a16:creationId xmlns:a16="http://schemas.microsoft.com/office/drawing/2014/main" id="{C65296A1-E263-7F48-9E33-ECC4623C714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706967" y="3658707"/>
                  <a:ext cx="125037" cy="47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3" name="Viết tay 22">
                  <a:extLst>
                    <a:ext uri="{FF2B5EF4-FFF2-40B4-BE49-F238E27FC236}">
                      <a16:creationId xmlns:a16="http://schemas.microsoft.com/office/drawing/2014/main" id="{63E9B36B-8E68-8644-BA17-3E556F16779F}"/>
                    </a:ext>
                  </a:extLst>
                </p14:cNvPr>
                <p14:cNvContentPartPr/>
                <p14:nvPr/>
              </p14:nvContentPartPr>
              <p14:xfrm>
                <a:off x="2847786" y="3664099"/>
                <a:ext cx="10800" cy="10800"/>
              </p14:xfrm>
            </p:contentPart>
          </mc:Choice>
          <mc:Fallback>
            <p:pic>
              <p:nvPicPr>
                <p:cNvPr id="23" name="Viết tay 22">
                  <a:extLst>
                    <a:ext uri="{FF2B5EF4-FFF2-40B4-BE49-F238E27FC236}">
                      <a16:creationId xmlns:a16="http://schemas.microsoft.com/office/drawing/2014/main" id="{63E9B36B-8E68-8644-BA17-3E556F16779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832306" y="3649118"/>
                  <a:ext cx="41400" cy="404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4" name="Viết tay 23">
                  <a:extLst>
                    <a:ext uri="{FF2B5EF4-FFF2-40B4-BE49-F238E27FC236}">
                      <a16:creationId xmlns:a16="http://schemas.microsoft.com/office/drawing/2014/main" id="{CD86E8D3-B57A-0A4C-8696-B65E04192CB2}"/>
                    </a:ext>
                  </a:extLst>
                </p14:cNvPr>
                <p14:cNvContentPartPr/>
                <p14:nvPr/>
              </p14:nvContentPartPr>
              <p14:xfrm>
                <a:off x="3005466" y="3380779"/>
                <a:ext cx="31680" cy="249840"/>
              </p14:xfrm>
            </p:contentPart>
          </mc:Choice>
          <mc:Fallback>
            <p:pic>
              <p:nvPicPr>
                <p:cNvPr id="24" name="Viết tay 23">
                  <a:extLst>
                    <a:ext uri="{FF2B5EF4-FFF2-40B4-BE49-F238E27FC236}">
                      <a16:creationId xmlns:a16="http://schemas.microsoft.com/office/drawing/2014/main" id="{CD86E8D3-B57A-0A4C-8696-B65E04192CB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990160" y="3365321"/>
                  <a:ext cx="61936" cy="2803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5" name="Viết tay 24">
                  <a:extLst>
                    <a:ext uri="{FF2B5EF4-FFF2-40B4-BE49-F238E27FC236}">
                      <a16:creationId xmlns:a16="http://schemas.microsoft.com/office/drawing/2014/main" id="{3861418B-B77A-EE4A-A495-8797D95B8791}"/>
                    </a:ext>
                  </a:extLst>
                </p14:cNvPr>
                <p14:cNvContentPartPr/>
                <p14:nvPr/>
              </p14:nvContentPartPr>
              <p14:xfrm>
                <a:off x="2929506" y="3501379"/>
                <a:ext cx="201960" cy="31680"/>
              </p14:xfrm>
            </p:contentPart>
          </mc:Choice>
          <mc:Fallback>
            <p:pic>
              <p:nvPicPr>
                <p:cNvPr id="25" name="Viết tay 24">
                  <a:extLst>
                    <a:ext uri="{FF2B5EF4-FFF2-40B4-BE49-F238E27FC236}">
                      <a16:creationId xmlns:a16="http://schemas.microsoft.com/office/drawing/2014/main" id="{3861418B-B77A-EE4A-A495-8797D95B879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914026" y="3485899"/>
                  <a:ext cx="2325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6" name="Viết tay 25">
                  <a:extLst>
                    <a:ext uri="{FF2B5EF4-FFF2-40B4-BE49-F238E27FC236}">
                      <a16:creationId xmlns:a16="http://schemas.microsoft.com/office/drawing/2014/main" id="{6E50EF1A-DDB6-A74E-89FF-4E4D5986EB83}"/>
                    </a:ext>
                  </a:extLst>
                </p14:cNvPr>
                <p14:cNvContentPartPr/>
                <p14:nvPr/>
              </p14:nvContentPartPr>
              <p14:xfrm>
                <a:off x="3052986" y="3396619"/>
                <a:ext cx="235800" cy="236520"/>
              </p14:xfrm>
            </p:contentPart>
          </mc:Choice>
          <mc:Fallback>
            <p:pic>
              <p:nvPicPr>
                <p:cNvPr id="26" name="Viết tay 25">
                  <a:extLst>
                    <a:ext uri="{FF2B5EF4-FFF2-40B4-BE49-F238E27FC236}">
                      <a16:creationId xmlns:a16="http://schemas.microsoft.com/office/drawing/2014/main" id="{6E50EF1A-DDB6-A74E-89FF-4E4D5986EB8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037506" y="3381139"/>
                  <a:ext cx="2664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7" name="Viết tay 26">
                  <a:extLst>
                    <a:ext uri="{FF2B5EF4-FFF2-40B4-BE49-F238E27FC236}">
                      <a16:creationId xmlns:a16="http://schemas.microsoft.com/office/drawing/2014/main" id="{B83DBC1B-2CE8-E748-89D3-47D7E4915088}"/>
                    </a:ext>
                  </a:extLst>
                </p14:cNvPr>
                <p14:cNvContentPartPr/>
                <p14:nvPr/>
              </p14:nvContentPartPr>
              <p14:xfrm>
                <a:off x="3204906" y="3548539"/>
                <a:ext cx="5760" cy="5760"/>
              </p14:xfrm>
            </p:contentPart>
          </mc:Choice>
          <mc:Fallback>
            <p:pic>
              <p:nvPicPr>
                <p:cNvPr id="27" name="Viết tay 26">
                  <a:extLst>
                    <a:ext uri="{FF2B5EF4-FFF2-40B4-BE49-F238E27FC236}">
                      <a16:creationId xmlns:a16="http://schemas.microsoft.com/office/drawing/2014/main" id="{B83DBC1B-2CE8-E748-89D3-47D7E491508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189426" y="3532027"/>
                  <a:ext cx="36360" cy="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8" name="Viết tay 27">
                  <a:extLst>
                    <a:ext uri="{FF2B5EF4-FFF2-40B4-BE49-F238E27FC236}">
                      <a16:creationId xmlns:a16="http://schemas.microsoft.com/office/drawing/2014/main" id="{04625775-B29B-9D4C-8EE5-3799F37378E1}"/>
                    </a:ext>
                  </a:extLst>
                </p14:cNvPr>
                <p14:cNvContentPartPr/>
                <p14:nvPr/>
              </p14:nvContentPartPr>
              <p14:xfrm>
                <a:off x="3220386" y="3375379"/>
                <a:ext cx="94680" cy="105480"/>
              </p14:xfrm>
            </p:contentPart>
          </mc:Choice>
          <mc:Fallback>
            <p:pic>
              <p:nvPicPr>
                <p:cNvPr id="28" name="Viết tay 27">
                  <a:extLst>
                    <a:ext uri="{FF2B5EF4-FFF2-40B4-BE49-F238E27FC236}">
                      <a16:creationId xmlns:a16="http://schemas.microsoft.com/office/drawing/2014/main" id="{04625775-B29B-9D4C-8EE5-3799F37378E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204906" y="3359846"/>
                  <a:ext cx="125280" cy="1361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9" name="Viết tay 28">
                  <a:extLst>
                    <a:ext uri="{FF2B5EF4-FFF2-40B4-BE49-F238E27FC236}">
                      <a16:creationId xmlns:a16="http://schemas.microsoft.com/office/drawing/2014/main" id="{9AF3BFA6-4E45-0C4A-9BDE-AD6BC03F4B59}"/>
                    </a:ext>
                  </a:extLst>
                </p14:cNvPr>
                <p14:cNvContentPartPr/>
                <p14:nvPr/>
              </p14:nvContentPartPr>
              <p14:xfrm>
                <a:off x="3288786" y="3511819"/>
                <a:ext cx="147240" cy="131400"/>
              </p14:xfrm>
            </p:contentPart>
          </mc:Choice>
          <mc:Fallback>
            <p:pic>
              <p:nvPicPr>
                <p:cNvPr id="29" name="Viết tay 28">
                  <a:extLst>
                    <a:ext uri="{FF2B5EF4-FFF2-40B4-BE49-F238E27FC236}">
                      <a16:creationId xmlns:a16="http://schemas.microsoft.com/office/drawing/2014/main" id="{9AF3BFA6-4E45-0C4A-9BDE-AD6BC03F4B5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273306" y="3496339"/>
                  <a:ext cx="177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0" name="Viết tay 29">
                  <a:extLst>
                    <a:ext uri="{FF2B5EF4-FFF2-40B4-BE49-F238E27FC236}">
                      <a16:creationId xmlns:a16="http://schemas.microsoft.com/office/drawing/2014/main" id="{20151BB7-CA03-014E-9F9A-D4ECFEA2B312}"/>
                    </a:ext>
                  </a:extLst>
                </p14:cNvPr>
                <p14:cNvContentPartPr/>
                <p14:nvPr/>
              </p14:nvContentPartPr>
              <p14:xfrm>
                <a:off x="3493266" y="3370339"/>
                <a:ext cx="252360" cy="267840"/>
              </p14:xfrm>
            </p:contentPart>
          </mc:Choice>
          <mc:Fallback>
            <p:pic>
              <p:nvPicPr>
                <p:cNvPr id="30" name="Viết tay 29">
                  <a:extLst>
                    <a:ext uri="{FF2B5EF4-FFF2-40B4-BE49-F238E27FC236}">
                      <a16:creationId xmlns:a16="http://schemas.microsoft.com/office/drawing/2014/main" id="{20151BB7-CA03-014E-9F9A-D4ECFEA2B31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477786" y="3354880"/>
                  <a:ext cx="282960" cy="298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1" name="Viết tay 30">
                  <a:extLst>
                    <a:ext uri="{FF2B5EF4-FFF2-40B4-BE49-F238E27FC236}">
                      <a16:creationId xmlns:a16="http://schemas.microsoft.com/office/drawing/2014/main" id="{B64E78C6-A7F7-024E-9E46-777EED79C1CB}"/>
                    </a:ext>
                  </a:extLst>
                </p14:cNvPr>
                <p14:cNvContentPartPr/>
                <p14:nvPr/>
              </p14:nvContentPartPr>
              <p14:xfrm>
                <a:off x="3698106" y="3396619"/>
                <a:ext cx="31680" cy="37080"/>
              </p14:xfrm>
            </p:contentPart>
          </mc:Choice>
          <mc:Fallback>
            <p:pic>
              <p:nvPicPr>
                <p:cNvPr id="31" name="Viết tay 30">
                  <a:extLst>
                    <a:ext uri="{FF2B5EF4-FFF2-40B4-BE49-F238E27FC236}">
                      <a16:creationId xmlns:a16="http://schemas.microsoft.com/office/drawing/2014/main" id="{B64E78C6-A7F7-024E-9E46-777EED79C1C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682800" y="3381139"/>
                  <a:ext cx="61936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2" name="Viết tay 31">
                  <a:extLst>
                    <a:ext uri="{FF2B5EF4-FFF2-40B4-BE49-F238E27FC236}">
                      <a16:creationId xmlns:a16="http://schemas.microsoft.com/office/drawing/2014/main" id="{D35E42EF-2E88-C24D-8BAA-E3F33D722184}"/>
                    </a:ext>
                  </a:extLst>
                </p14:cNvPr>
                <p14:cNvContentPartPr/>
                <p14:nvPr/>
              </p14:nvContentPartPr>
              <p14:xfrm>
                <a:off x="3729426" y="3464659"/>
                <a:ext cx="183960" cy="419760"/>
              </p14:xfrm>
            </p:contentPart>
          </mc:Choice>
          <mc:Fallback>
            <p:pic>
              <p:nvPicPr>
                <p:cNvPr id="32" name="Viết tay 31">
                  <a:extLst>
                    <a:ext uri="{FF2B5EF4-FFF2-40B4-BE49-F238E27FC236}">
                      <a16:creationId xmlns:a16="http://schemas.microsoft.com/office/drawing/2014/main" id="{D35E42EF-2E88-C24D-8BAA-E3F33D72218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713946" y="3449166"/>
                  <a:ext cx="214560" cy="4503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3" name="Viết tay 32">
                  <a:extLst>
                    <a:ext uri="{FF2B5EF4-FFF2-40B4-BE49-F238E27FC236}">
                      <a16:creationId xmlns:a16="http://schemas.microsoft.com/office/drawing/2014/main" id="{73239A72-E6C5-8247-A87B-CC6F584294D6}"/>
                    </a:ext>
                  </a:extLst>
                </p14:cNvPr>
                <p14:cNvContentPartPr/>
                <p14:nvPr/>
              </p14:nvContentPartPr>
              <p14:xfrm>
                <a:off x="3876306" y="3502099"/>
                <a:ext cx="110520" cy="93600"/>
              </p14:xfrm>
            </p:contentPart>
          </mc:Choice>
          <mc:Fallback>
            <p:pic>
              <p:nvPicPr>
                <p:cNvPr id="33" name="Viết tay 32">
                  <a:extLst>
                    <a:ext uri="{FF2B5EF4-FFF2-40B4-BE49-F238E27FC236}">
                      <a16:creationId xmlns:a16="http://schemas.microsoft.com/office/drawing/2014/main" id="{73239A72-E6C5-8247-A87B-CC6F584294D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860826" y="3486619"/>
                  <a:ext cx="1411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4" name="Viết tay 33">
                  <a:extLst>
                    <a:ext uri="{FF2B5EF4-FFF2-40B4-BE49-F238E27FC236}">
                      <a16:creationId xmlns:a16="http://schemas.microsoft.com/office/drawing/2014/main" id="{2E77925C-AD32-2D4A-A3E0-08AB7035ACB9}"/>
                    </a:ext>
                  </a:extLst>
                </p14:cNvPr>
                <p14:cNvContentPartPr/>
                <p14:nvPr/>
              </p14:nvContentPartPr>
              <p14:xfrm>
                <a:off x="3865866" y="3522259"/>
                <a:ext cx="5760" cy="10800"/>
              </p14:xfrm>
            </p:contentPart>
          </mc:Choice>
          <mc:Fallback>
            <p:pic>
              <p:nvPicPr>
                <p:cNvPr id="34" name="Viết tay 33">
                  <a:extLst>
                    <a:ext uri="{FF2B5EF4-FFF2-40B4-BE49-F238E27FC236}">
                      <a16:creationId xmlns:a16="http://schemas.microsoft.com/office/drawing/2014/main" id="{2E77925C-AD32-2D4A-A3E0-08AB7035ACB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849354" y="3506779"/>
                  <a:ext cx="38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5" name="Viết tay 34">
                  <a:extLst>
                    <a:ext uri="{FF2B5EF4-FFF2-40B4-BE49-F238E27FC236}">
                      <a16:creationId xmlns:a16="http://schemas.microsoft.com/office/drawing/2014/main" id="{43BC8406-9B86-874B-9C04-27995F748AD0}"/>
                    </a:ext>
                  </a:extLst>
                </p14:cNvPr>
                <p14:cNvContentPartPr/>
                <p14:nvPr/>
              </p14:nvContentPartPr>
              <p14:xfrm>
                <a:off x="3782706" y="3359539"/>
                <a:ext cx="141480" cy="79200"/>
              </p14:xfrm>
            </p:contentPart>
          </mc:Choice>
          <mc:Fallback>
            <p:pic>
              <p:nvPicPr>
                <p:cNvPr id="35" name="Viết tay 34">
                  <a:extLst>
                    <a:ext uri="{FF2B5EF4-FFF2-40B4-BE49-F238E27FC236}">
                      <a16:creationId xmlns:a16="http://schemas.microsoft.com/office/drawing/2014/main" id="{43BC8406-9B86-874B-9C04-27995F748AD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767226" y="3344059"/>
                  <a:ext cx="172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6" name="Viết tay 35">
                  <a:extLst>
                    <a:ext uri="{FF2B5EF4-FFF2-40B4-BE49-F238E27FC236}">
                      <a16:creationId xmlns:a16="http://schemas.microsoft.com/office/drawing/2014/main" id="{0934884E-2E89-5B46-ABF4-2E99BA15618F}"/>
                    </a:ext>
                  </a:extLst>
                </p14:cNvPr>
                <p14:cNvContentPartPr/>
                <p14:nvPr/>
              </p14:nvContentPartPr>
              <p14:xfrm>
                <a:off x="3745266" y="3706219"/>
                <a:ext cx="26640" cy="79200"/>
              </p14:xfrm>
            </p:contentPart>
          </mc:Choice>
          <mc:Fallback>
            <p:pic>
              <p:nvPicPr>
                <p:cNvPr id="36" name="Viết tay 35">
                  <a:extLst>
                    <a:ext uri="{FF2B5EF4-FFF2-40B4-BE49-F238E27FC236}">
                      <a16:creationId xmlns:a16="http://schemas.microsoft.com/office/drawing/2014/main" id="{0934884E-2E89-5B46-ABF4-2E99BA15618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729574" y="3690739"/>
                  <a:ext cx="57659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7" name="Viết tay 36">
                  <a:extLst>
                    <a:ext uri="{FF2B5EF4-FFF2-40B4-BE49-F238E27FC236}">
                      <a16:creationId xmlns:a16="http://schemas.microsoft.com/office/drawing/2014/main" id="{340CB4A2-9CFC-CC4C-95AF-41D8B179DF55}"/>
                    </a:ext>
                  </a:extLst>
                </p14:cNvPr>
                <p14:cNvContentPartPr/>
                <p14:nvPr/>
              </p14:nvContentPartPr>
              <p14:xfrm>
                <a:off x="3787386" y="3742939"/>
                <a:ext cx="360" cy="360"/>
              </p14:xfrm>
            </p:contentPart>
          </mc:Choice>
          <mc:Fallback>
            <p:pic>
              <p:nvPicPr>
                <p:cNvPr id="37" name="Viết tay 36">
                  <a:extLst>
                    <a:ext uri="{FF2B5EF4-FFF2-40B4-BE49-F238E27FC236}">
                      <a16:creationId xmlns:a16="http://schemas.microsoft.com/office/drawing/2014/main" id="{340CB4A2-9CFC-CC4C-95AF-41D8B179DF5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771906" y="372745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39" name="Viết tay 38">
                  <a:extLst>
                    <a:ext uri="{FF2B5EF4-FFF2-40B4-BE49-F238E27FC236}">
                      <a16:creationId xmlns:a16="http://schemas.microsoft.com/office/drawing/2014/main" id="{202C5240-7F08-674E-9747-924D8ACE686B}"/>
                    </a:ext>
                  </a:extLst>
                </p14:cNvPr>
                <p14:cNvContentPartPr/>
                <p14:nvPr/>
              </p14:nvContentPartPr>
              <p14:xfrm>
                <a:off x="3976026" y="3580219"/>
                <a:ext cx="126360" cy="173520"/>
              </p14:xfrm>
            </p:contentPart>
          </mc:Choice>
          <mc:Fallback>
            <p:pic>
              <p:nvPicPr>
                <p:cNvPr id="39" name="Viết tay 38">
                  <a:extLst>
                    <a:ext uri="{FF2B5EF4-FFF2-40B4-BE49-F238E27FC236}">
                      <a16:creationId xmlns:a16="http://schemas.microsoft.com/office/drawing/2014/main" id="{202C5240-7F08-674E-9747-924D8ACE686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960546" y="3564739"/>
                  <a:ext cx="1569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0" name="Viết tay 39">
                  <a:extLst>
                    <a:ext uri="{FF2B5EF4-FFF2-40B4-BE49-F238E27FC236}">
                      <a16:creationId xmlns:a16="http://schemas.microsoft.com/office/drawing/2014/main" id="{D2897633-8AD2-A54D-9FE7-0BD4ED23ADE4}"/>
                    </a:ext>
                  </a:extLst>
                </p14:cNvPr>
                <p14:cNvContentPartPr/>
                <p14:nvPr/>
              </p14:nvContentPartPr>
              <p14:xfrm>
                <a:off x="4222986" y="3385819"/>
                <a:ext cx="37080" cy="189360"/>
              </p14:xfrm>
            </p:contentPart>
          </mc:Choice>
          <mc:Fallback>
            <p:pic>
              <p:nvPicPr>
                <p:cNvPr id="40" name="Viết tay 39">
                  <a:extLst>
                    <a:ext uri="{FF2B5EF4-FFF2-40B4-BE49-F238E27FC236}">
                      <a16:creationId xmlns:a16="http://schemas.microsoft.com/office/drawing/2014/main" id="{D2897633-8AD2-A54D-9FE7-0BD4ED23ADE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207506" y="3370339"/>
                  <a:ext cx="676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1" name="Viết tay 40">
                  <a:extLst>
                    <a:ext uri="{FF2B5EF4-FFF2-40B4-BE49-F238E27FC236}">
                      <a16:creationId xmlns:a16="http://schemas.microsoft.com/office/drawing/2014/main" id="{13516C1D-FB6C-904A-B158-00635F47952B}"/>
                    </a:ext>
                  </a:extLst>
                </p14:cNvPr>
                <p14:cNvContentPartPr/>
                <p14:nvPr/>
              </p14:nvContentPartPr>
              <p14:xfrm>
                <a:off x="4280586" y="3543499"/>
                <a:ext cx="5760" cy="10800"/>
              </p14:xfrm>
            </p:contentPart>
          </mc:Choice>
          <mc:Fallback>
            <p:pic>
              <p:nvPicPr>
                <p:cNvPr id="41" name="Viết tay 40">
                  <a:extLst>
                    <a:ext uri="{FF2B5EF4-FFF2-40B4-BE49-F238E27FC236}">
                      <a16:creationId xmlns:a16="http://schemas.microsoft.com/office/drawing/2014/main" id="{13516C1D-FB6C-904A-B158-00635F47952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265106" y="3528019"/>
                  <a:ext cx="363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Viết tay 42">
                  <a:extLst>
                    <a:ext uri="{FF2B5EF4-FFF2-40B4-BE49-F238E27FC236}">
                      <a16:creationId xmlns:a16="http://schemas.microsoft.com/office/drawing/2014/main" id="{6E9A5677-471C-4C4B-9F17-4CC5A53680C6}"/>
                    </a:ext>
                  </a:extLst>
                </p14:cNvPr>
                <p14:cNvContentPartPr/>
                <p14:nvPr/>
              </p14:nvContentPartPr>
              <p14:xfrm>
                <a:off x="4390746" y="3349099"/>
                <a:ext cx="68760" cy="194400"/>
              </p14:xfrm>
            </p:contentPart>
          </mc:Choice>
          <mc:Fallback>
            <p:pic>
              <p:nvPicPr>
                <p:cNvPr id="43" name="Viết tay 42">
                  <a:extLst>
                    <a:ext uri="{FF2B5EF4-FFF2-40B4-BE49-F238E27FC236}">
                      <a16:creationId xmlns:a16="http://schemas.microsoft.com/office/drawing/2014/main" id="{6E9A5677-471C-4C4B-9F17-4CC5A53680C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375185" y="3333619"/>
                  <a:ext cx="99521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Viết tay 43">
                  <a:extLst>
                    <a:ext uri="{FF2B5EF4-FFF2-40B4-BE49-F238E27FC236}">
                      <a16:creationId xmlns:a16="http://schemas.microsoft.com/office/drawing/2014/main" id="{E83C2B22-E663-AB40-901A-7034DD682BBD}"/>
                    </a:ext>
                  </a:extLst>
                </p14:cNvPr>
                <p14:cNvContentPartPr/>
                <p14:nvPr/>
              </p14:nvContentPartPr>
              <p14:xfrm>
                <a:off x="4521786" y="3359539"/>
                <a:ext cx="57960" cy="173520"/>
              </p14:xfrm>
            </p:contentPart>
          </mc:Choice>
          <mc:Fallback>
            <p:pic>
              <p:nvPicPr>
                <p:cNvPr id="44" name="Viết tay 43">
                  <a:extLst>
                    <a:ext uri="{FF2B5EF4-FFF2-40B4-BE49-F238E27FC236}">
                      <a16:creationId xmlns:a16="http://schemas.microsoft.com/office/drawing/2014/main" id="{E83C2B22-E663-AB40-901A-7034DD682BB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06306" y="3344059"/>
                  <a:ext cx="88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Viết tay 44">
                  <a:extLst>
                    <a:ext uri="{FF2B5EF4-FFF2-40B4-BE49-F238E27FC236}">
                      <a16:creationId xmlns:a16="http://schemas.microsoft.com/office/drawing/2014/main" id="{9CDCF330-39A8-3F44-9332-AE5CDC622D0E}"/>
                    </a:ext>
                  </a:extLst>
                </p14:cNvPr>
                <p14:cNvContentPartPr/>
                <p14:nvPr/>
              </p14:nvContentPartPr>
              <p14:xfrm>
                <a:off x="4669026" y="3454219"/>
                <a:ext cx="89640" cy="37080"/>
              </p14:xfrm>
            </p:contentPart>
          </mc:Choice>
          <mc:Fallback>
            <p:pic>
              <p:nvPicPr>
                <p:cNvPr id="45" name="Viết tay 44">
                  <a:extLst>
                    <a:ext uri="{FF2B5EF4-FFF2-40B4-BE49-F238E27FC236}">
                      <a16:creationId xmlns:a16="http://schemas.microsoft.com/office/drawing/2014/main" id="{9CDCF330-39A8-3F44-9332-AE5CDC622D0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653546" y="3438739"/>
                  <a:ext cx="1202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6" name="Viết tay 45">
                  <a:extLst>
                    <a:ext uri="{FF2B5EF4-FFF2-40B4-BE49-F238E27FC236}">
                      <a16:creationId xmlns:a16="http://schemas.microsoft.com/office/drawing/2014/main" id="{F2C29720-7100-DA44-A30A-87B8C42AF3BF}"/>
                    </a:ext>
                  </a:extLst>
                </p14:cNvPr>
                <p14:cNvContentPartPr/>
                <p14:nvPr/>
              </p14:nvContentPartPr>
              <p14:xfrm>
                <a:off x="4721226" y="3495979"/>
                <a:ext cx="360" cy="360"/>
              </p14:xfrm>
            </p:contentPart>
          </mc:Choice>
          <mc:Fallback>
            <p:pic>
              <p:nvPicPr>
                <p:cNvPr id="46" name="Viết tay 45">
                  <a:extLst>
                    <a:ext uri="{FF2B5EF4-FFF2-40B4-BE49-F238E27FC236}">
                      <a16:creationId xmlns:a16="http://schemas.microsoft.com/office/drawing/2014/main" id="{F2C29720-7100-DA44-A30A-87B8C42AF3B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705746" y="348049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7" name="Viết tay 46">
                  <a:extLst>
                    <a:ext uri="{FF2B5EF4-FFF2-40B4-BE49-F238E27FC236}">
                      <a16:creationId xmlns:a16="http://schemas.microsoft.com/office/drawing/2014/main" id="{7F4DE020-3680-A74C-A4FF-6004424679F1}"/>
                    </a:ext>
                  </a:extLst>
                </p14:cNvPr>
                <p14:cNvContentPartPr/>
                <p14:nvPr/>
              </p14:nvContentPartPr>
              <p14:xfrm>
                <a:off x="4653186" y="3522259"/>
                <a:ext cx="126360" cy="21240"/>
              </p14:xfrm>
            </p:contentPart>
          </mc:Choice>
          <mc:Fallback>
            <p:pic>
              <p:nvPicPr>
                <p:cNvPr id="47" name="Viết tay 46">
                  <a:extLst>
                    <a:ext uri="{FF2B5EF4-FFF2-40B4-BE49-F238E27FC236}">
                      <a16:creationId xmlns:a16="http://schemas.microsoft.com/office/drawing/2014/main" id="{7F4DE020-3680-A74C-A4FF-6004424679F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637706" y="3506779"/>
                  <a:ext cx="1569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8" name="Viết tay 47">
                  <a:extLst>
                    <a:ext uri="{FF2B5EF4-FFF2-40B4-BE49-F238E27FC236}">
                      <a16:creationId xmlns:a16="http://schemas.microsoft.com/office/drawing/2014/main" id="{E1C29EAD-63F6-4F4D-846B-954689EA5283}"/>
                    </a:ext>
                  </a:extLst>
                </p14:cNvPr>
                <p14:cNvContentPartPr/>
                <p14:nvPr/>
              </p14:nvContentPartPr>
              <p14:xfrm>
                <a:off x="4779186" y="3543499"/>
                <a:ext cx="360" cy="360"/>
              </p14:xfrm>
            </p:contentPart>
          </mc:Choice>
          <mc:Fallback>
            <p:pic>
              <p:nvPicPr>
                <p:cNvPr id="48" name="Viết tay 47">
                  <a:extLst>
                    <a:ext uri="{FF2B5EF4-FFF2-40B4-BE49-F238E27FC236}">
                      <a16:creationId xmlns:a16="http://schemas.microsoft.com/office/drawing/2014/main" id="{E1C29EAD-63F6-4F4D-846B-954689EA528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763706" y="352801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Nhóm 51">
            <a:extLst>
              <a:ext uri="{FF2B5EF4-FFF2-40B4-BE49-F238E27FC236}">
                <a16:creationId xmlns:a16="http://schemas.microsoft.com/office/drawing/2014/main" id="{441C4C7E-711A-DC44-B2E9-898F155F21D1}"/>
              </a:ext>
            </a:extLst>
          </p:cNvPr>
          <p:cNvGrpSpPr/>
          <p:nvPr/>
        </p:nvGrpSpPr>
        <p:grpSpPr>
          <a:xfrm>
            <a:off x="4936506" y="3338659"/>
            <a:ext cx="325800" cy="131400"/>
            <a:chOff x="4936506" y="3338659"/>
            <a:chExt cx="325800" cy="13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Viết tay 48">
                  <a:extLst>
                    <a:ext uri="{FF2B5EF4-FFF2-40B4-BE49-F238E27FC236}">
                      <a16:creationId xmlns:a16="http://schemas.microsoft.com/office/drawing/2014/main" id="{2187C85F-C73E-6649-A7FC-31611B1DB44C}"/>
                    </a:ext>
                  </a:extLst>
                </p14:cNvPr>
                <p14:cNvContentPartPr/>
                <p14:nvPr/>
              </p14:nvContentPartPr>
              <p14:xfrm>
                <a:off x="4936506" y="3391219"/>
                <a:ext cx="120960" cy="42480"/>
              </p14:xfrm>
            </p:contentPart>
          </mc:Choice>
          <mc:Fallback>
            <p:pic>
              <p:nvPicPr>
                <p:cNvPr id="49" name="Viết tay 48">
                  <a:extLst>
                    <a:ext uri="{FF2B5EF4-FFF2-40B4-BE49-F238E27FC236}">
                      <a16:creationId xmlns:a16="http://schemas.microsoft.com/office/drawing/2014/main" id="{2187C85F-C73E-6649-A7FC-31611B1DB4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21026" y="3375739"/>
                  <a:ext cx="1515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Viết tay 49">
                  <a:extLst>
                    <a:ext uri="{FF2B5EF4-FFF2-40B4-BE49-F238E27FC236}">
                      <a16:creationId xmlns:a16="http://schemas.microsoft.com/office/drawing/2014/main" id="{E4D78846-B643-9845-BDED-391A40F82E97}"/>
                    </a:ext>
                  </a:extLst>
                </p14:cNvPr>
                <p14:cNvContentPartPr/>
                <p14:nvPr/>
              </p14:nvContentPartPr>
              <p14:xfrm>
                <a:off x="5052066" y="3417499"/>
                <a:ext cx="360" cy="360"/>
              </p14:xfrm>
            </p:contentPart>
          </mc:Choice>
          <mc:Fallback>
            <p:pic>
              <p:nvPicPr>
                <p:cNvPr id="50" name="Viết tay 49">
                  <a:extLst>
                    <a:ext uri="{FF2B5EF4-FFF2-40B4-BE49-F238E27FC236}">
                      <a16:creationId xmlns:a16="http://schemas.microsoft.com/office/drawing/2014/main" id="{E4D78846-B643-9845-BDED-391A40F82E9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36586" y="340201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1" name="Viết tay 50">
                  <a:extLst>
                    <a:ext uri="{FF2B5EF4-FFF2-40B4-BE49-F238E27FC236}">
                      <a16:creationId xmlns:a16="http://schemas.microsoft.com/office/drawing/2014/main" id="{53B18996-E4E7-3E4F-A2A2-84CAFF05638D}"/>
                    </a:ext>
                  </a:extLst>
                </p14:cNvPr>
                <p14:cNvContentPartPr/>
                <p14:nvPr/>
              </p14:nvContentPartPr>
              <p14:xfrm>
                <a:off x="5078346" y="3338659"/>
                <a:ext cx="183960" cy="131400"/>
              </p14:xfrm>
            </p:contentPart>
          </mc:Choice>
          <mc:Fallback>
            <p:pic>
              <p:nvPicPr>
                <p:cNvPr id="51" name="Viết tay 50">
                  <a:extLst>
                    <a:ext uri="{FF2B5EF4-FFF2-40B4-BE49-F238E27FC236}">
                      <a16:creationId xmlns:a16="http://schemas.microsoft.com/office/drawing/2014/main" id="{53B18996-E4E7-3E4F-A2A2-84CAFF05638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062866" y="3323179"/>
                  <a:ext cx="21456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559" name="Nhóm 107558">
            <a:extLst>
              <a:ext uri="{FF2B5EF4-FFF2-40B4-BE49-F238E27FC236}">
                <a16:creationId xmlns:a16="http://schemas.microsoft.com/office/drawing/2014/main" id="{A0688163-6CDD-894B-B5E0-FE4EFB2285F3}"/>
              </a:ext>
            </a:extLst>
          </p:cNvPr>
          <p:cNvGrpSpPr/>
          <p:nvPr/>
        </p:nvGrpSpPr>
        <p:grpSpPr>
          <a:xfrm>
            <a:off x="376026" y="3952819"/>
            <a:ext cx="3253320" cy="1026360"/>
            <a:chOff x="376026" y="3952819"/>
            <a:chExt cx="3253320" cy="102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4" name="Viết tay 53">
                  <a:extLst>
                    <a:ext uri="{FF2B5EF4-FFF2-40B4-BE49-F238E27FC236}">
                      <a16:creationId xmlns:a16="http://schemas.microsoft.com/office/drawing/2014/main" id="{3FFF2E83-6E1B-9F49-BF1E-1613E3DB6CC7}"/>
                    </a:ext>
                  </a:extLst>
                </p14:cNvPr>
                <p14:cNvContentPartPr/>
                <p14:nvPr/>
              </p14:nvContentPartPr>
              <p14:xfrm>
                <a:off x="885066" y="4062979"/>
                <a:ext cx="47520" cy="173520"/>
              </p14:xfrm>
            </p:contentPart>
          </mc:Choice>
          <mc:Fallback>
            <p:pic>
              <p:nvPicPr>
                <p:cNvPr id="54" name="Viết tay 53">
                  <a:extLst>
                    <a:ext uri="{FF2B5EF4-FFF2-40B4-BE49-F238E27FC236}">
                      <a16:creationId xmlns:a16="http://schemas.microsoft.com/office/drawing/2014/main" id="{3FFF2E83-6E1B-9F49-BF1E-1613E3DB6CC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69586" y="4047499"/>
                  <a:ext cx="781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5" name="Viết tay 54">
                  <a:extLst>
                    <a:ext uri="{FF2B5EF4-FFF2-40B4-BE49-F238E27FC236}">
                      <a16:creationId xmlns:a16="http://schemas.microsoft.com/office/drawing/2014/main" id="{BD47B627-0C8B-4D40-BE49-E5DE521C7EA5}"/>
                    </a:ext>
                  </a:extLst>
                </p14:cNvPr>
                <p14:cNvContentPartPr/>
                <p14:nvPr/>
              </p14:nvContentPartPr>
              <p14:xfrm>
                <a:off x="880026" y="4183579"/>
                <a:ext cx="5760" cy="26640"/>
              </p14:xfrm>
            </p:contentPart>
          </mc:Choice>
          <mc:Fallback>
            <p:pic>
              <p:nvPicPr>
                <p:cNvPr id="55" name="Viết tay 54">
                  <a:extLst>
                    <a:ext uri="{FF2B5EF4-FFF2-40B4-BE49-F238E27FC236}">
                      <a16:creationId xmlns:a16="http://schemas.microsoft.com/office/drawing/2014/main" id="{BD47B627-0C8B-4D40-BE49-E5DE521C7EA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64546" y="4168099"/>
                  <a:ext cx="363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6" name="Viết tay 55">
                  <a:extLst>
                    <a:ext uri="{FF2B5EF4-FFF2-40B4-BE49-F238E27FC236}">
                      <a16:creationId xmlns:a16="http://schemas.microsoft.com/office/drawing/2014/main" id="{8D98A6ED-16DA-7947-90CE-6D0FCCB1AF3D}"/>
                    </a:ext>
                  </a:extLst>
                </p14:cNvPr>
                <p14:cNvContentPartPr/>
                <p14:nvPr/>
              </p14:nvContentPartPr>
              <p14:xfrm>
                <a:off x="749346" y="4015819"/>
                <a:ext cx="251640" cy="79200"/>
              </p14:xfrm>
            </p:contentPart>
          </mc:Choice>
          <mc:Fallback>
            <p:pic>
              <p:nvPicPr>
                <p:cNvPr id="56" name="Viết tay 55">
                  <a:extLst>
                    <a:ext uri="{FF2B5EF4-FFF2-40B4-BE49-F238E27FC236}">
                      <a16:creationId xmlns:a16="http://schemas.microsoft.com/office/drawing/2014/main" id="{8D98A6ED-16DA-7947-90CE-6D0FCCB1AF3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33866" y="4000339"/>
                  <a:ext cx="2822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7" name="Viết tay 56">
                  <a:extLst>
                    <a:ext uri="{FF2B5EF4-FFF2-40B4-BE49-F238E27FC236}">
                      <a16:creationId xmlns:a16="http://schemas.microsoft.com/office/drawing/2014/main" id="{5DF59712-17AA-A446-AD00-33C2884B48D8}"/>
                    </a:ext>
                  </a:extLst>
                </p14:cNvPr>
                <p14:cNvContentPartPr/>
                <p14:nvPr/>
              </p14:nvContentPartPr>
              <p14:xfrm>
                <a:off x="929346" y="4047139"/>
                <a:ext cx="375840" cy="226080"/>
              </p14:xfrm>
            </p:contentPart>
          </mc:Choice>
          <mc:Fallback>
            <p:pic>
              <p:nvPicPr>
                <p:cNvPr id="57" name="Viết tay 56">
                  <a:extLst>
                    <a:ext uri="{FF2B5EF4-FFF2-40B4-BE49-F238E27FC236}">
                      <a16:creationId xmlns:a16="http://schemas.microsoft.com/office/drawing/2014/main" id="{5DF59712-17AA-A446-AD00-33C2884B48D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13866" y="4031634"/>
                  <a:ext cx="406440" cy="2567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8" name="Viết tay 57">
                  <a:extLst>
                    <a:ext uri="{FF2B5EF4-FFF2-40B4-BE49-F238E27FC236}">
                      <a16:creationId xmlns:a16="http://schemas.microsoft.com/office/drawing/2014/main" id="{FAE8CEC1-A957-654D-A7B0-ED4FFDFD1250}"/>
                    </a:ext>
                  </a:extLst>
                </p14:cNvPr>
                <p14:cNvContentPartPr/>
                <p14:nvPr/>
              </p14:nvContentPartPr>
              <p14:xfrm>
                <a:off x="1226346" y="4204459"/>
                <a:ext cx="5760" cy="5760"/>
              </p14:xfrm>
            </p:contentPart>
          </mc:Choice>
          <mc:Fallback>
            <p:pic>
              <p:nvPicPr>
                <p:cNvPr id="58" name="Viết tay 57">
                  <a:extLst>
                    <a:ext uri="{FF2B5EF4-FFF2-40B4-BE49-F238E27FC236}">
                      <a16:creationId xmlns:a16="http://schemas.microsoft.com/office/drawing/2014/main" id="{FAE8CEC1-A957-654D-A7B0-ED4FFDFD125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10866" y="4188979"/>
                  <a:ext cx="36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Viết tay 58">
                  <a:extLst>
                    <a:ext uri="{FF2B5EF4-FFF2-40B4-BE49-F238E27FC236}">
                      <a16:creationId xmlns:a16="http://schemas.microsoft.com/office/drawing/2014/main" id="{0EE14394-DBF1-C545-81D5-E55A83AE0099}"/>
                    </a:ext>
                  </a:extLst>
                </p14:cNvPr>
                <p14:cNvContentPartPr/>
                <p14:nvPr/>
              </p14:nvContentPartPr>
              <p14:xfrm>
                <a:off x="1268106" y="3984139"/>
                <a:ext cx="99360" cy="120960"/>
              </p14:xfrm>
            </p:contentPart>
          </mc:Choice>
          <mc:Fallback>
            <p:pic>
              <p:nvPicPr>
                <p:cNvPr id="59" name="Viết tay 58">
                  <a:extLst>
                    <a:ext uri="{FF2B5EF4-FFF2-40B4-BE49-F238E27FC236}">
                      <a16:creationId xmlns:a16="http://schemas.microsoft.com/office/drawing/2014/main" id="{0EE14394-DBF1-C545-81D5-E55A83AE009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52626" y="3968659"/>
                  <a:ext cx="1299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Viết tay 59">
                  <a:extLst>
                    <a:ext uri="{FF2B5EF4-FFF2-40B4-BE49-F238E27FC236}">
                      <a16:creationId xmlns:a16="http://schemas.microsoft.com/office/drawing/2014/main" id="{CA4DE3A3-BE7F-8441-AF3E-8DE242F32D36}"/>
                    </a:ext>
                  </a:extLst>
                </p14:cNvPr>
                <p14:cNvContentPartPr/>
                <p14:nvPr/>
              </p14:nvContentPartPr>
              <p14:xfrm>
                <a:off x="1278906" y="4141819"/>
                <a:ext cx="10800" cy="10800"/>
              </p14:xfrm>
            </p:contentPart>
          </mc:Choice>
          <mc:Fallback>
            <p:pic>
              <p:nvPicPr>
                <p:cNvPr id="60" name="Viết tay 59">
                  <a:extLst>
                    <a:ext uri="{FF2B5EF4-FFF2-40B4-BE49-F238E27FC236}">
                      <a16:creationId xmlns:a16="http://schemas.microsoft.com/office/drawing/2014/main" id="{CA4DE3A3-BE7F-8441-AF3E-8DE242F32D3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263426" y="4126339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1" name="Viết tay 60">
                  <a:extLst>
                    <a:ext uri="{FF2B5EF4-FFF2-40B4-BE49-F238E27FC236}">
                      <a16:creationId xmlns:a16="http://schemas.microsoft.com/office/drawing/2014/main" id="{6A578498-61E5-A84E-A214-582199757510}"/>
                    </a:ext>
                  </a:extLst>
                </p14:cNvPr>
                <p14:cNvContentPartPr/>
                <p14:nvPr/>
              </p14:nvContentPartPr>
              <p14:xfrm>
                <a:off x="1357386" y="4146859"/>
                <a:ext cx="120960" cy="136800"/>
              </p14:xfrm>
            </p:contentPart>
          </mc:Choice>
          <mc:Fallback>
            <p:pic>
              <p:nvPicPr>
                <p:cNvPr id="61" name="Viết tay 60">
                  <a:extLst>
                    <a:ext uri="{FF2B5EF4-FFF2-40B4-BE49-F238E27FC236}">
                      <a16:creationId xmlns:a16="http://schemas.microsoft.com/office/drawing/2014/main" id="{6A578498-61E5-A84E-A214-58219975751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341906" y="4131379"/>
                  <a:ext cx="151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2" name="Viết tay 61">
                  <a:extLst>
                    <a:ext uri="{FF2B5EF4-FFF2-40B4-BE49-F238E27FC236}">
                      <a16:creationId xmlns:a16="http://schemas.microsoft.com/office/drawing/2014/main" id="{433E792A-DA0A-264D-BEA7-3213305784EF}"/>
                    </a:ext>
                  </a:extLst>
                </p14:cNvPr>
                <p14:cNvContentPartPr/>
                <p14:nvPr/>
              </p14:nvContentPartPr>
              <p14:xfrm>
                <a:off x="1504266" y="4026259"/>
                <a:ext cx="330840" cy="262080"/>
              </p14:xfrm>
            </p:contentPart>
          </mc:Choice>
          <mc:Fallback>
            <p:pic>
              <p:nvPicPr>
                <p:cNvPr id="62" name="Viết tay 61">
                  <a:extLst>
                    <a:ext uri="{FF2B5EF4-FFF2-40B4-BE49-F238E27FC236}">
                      <a16:creationId xmlns:a16="http://schemas.microsoft.com/office/drawing/2014/main" id="{433E792A-DA0A-264D-BEA7-3213305784E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488786" y="4010800"/>
                  <a:ext cx="361440" cy="2926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3" name="Viết tay 62">
                  <a:extLst>
                    <a:ext uri="{FF2B5EF4-FFF2-40B4-BE49-F238E27FC236}">
                      <a16:creationId xmlns:a16="http://schemas.microsoft.com/office/drawing/2014/main" id="{C0FC2C2F-4041-B247-8C3A-3EDDCA890C99}"/>
                    </a:ext>
                  </a:extLst>
                </p14:cNvPr>
                <p14:cNvContentPartPr/>
                <p14:nvPr/>
              </p14:nvContentPartPr>
              <p14:xfrm>
                <a:off x="1761666" y="4089259"/>
                <a:ext cx="63360" cy="42480"/>
              </p14:xfrm>
            </p:contentPart>
          </mc:Choice>
          <mc:Fallback>
            <p:pic>
              <p:nvPicPr>
                <p:cNvPr id="63" name="Viết tay 62">
                  <a:extLst>
                    <a:ext uri="{FF2B5EF4-FFF2-40B4-BE49-F238E27FC236}">
                      <a16:creationId xmlns:a16="http://schemas.microsoft.com/office/drawing/2014/main" id="{C0FC2C2F-4041-B247-8C3A-3EDDCA890C9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746186" y="4073779"/>
                  <a:ext cx="93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07520" name="Viết tay 107519">
                  <a:extLst>
                    <a:ext uri="{FF2B5EF4-FFF2-40B4-BE49-F238E27FC236}">
                      <a16:creationId xmlns:a16="http://schemas.microsoft.com/office/drawing/2014/main" id="{9B12CBFA-416B-BE42-B189-15A40485ACA0}"/>
                    </a:ext>
                  </a:extLst>
                </p14:cNvPr>
                <p14:cNvContentPartPr/>
                <p14:nvPr/>
              </p14:nvContentPartPr>
              <p14:xfrm>
                <a:off x="1829706" y="4105459"/>
                <a:ext cx="183960" cy="451080"/>
              </p14:xfrm>
            </p:contentPart>
          </mc:Choice>
          <mc:Fallback>
            <p:pic>
              <p:nvPicPr>
                <p:cNvPr id="107520" name="Viết tay 107519">
                  <a:extLst>
                    <a:ext uri="{FF2B5EF4-FFF2-40B4-BE49-F238E27FC236}">
                      <a16:creationId xmlns:a16="http://schemas.microsoft.com/office/drawing/2014/main" id="{9B12CBFA-416B-BE42-B189-15A40485ACA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814226" y="4089979"/>
                  <a:ext cx="21456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07521" name="Viết tay 107520">
                  <a:extLst>
                    <a:ext uri="{FF2B5EF4-FFF2-40B4-BE49-F238E27FC236}">
                      <a16:creationId xmlns:a16="http://schemas.microsoft.com/office/drawing/2014/main" id="{926F7049-A64A-304B-A212-216A9A145900}"/>
                    </a:ext>
                  </a:extLst>
                </p14:cNvPr>
                <p14:cNvContentPartPr/>
                <p14:nvPr/>
              </p14:nvContentPartPr>
              <p14:xfrm>
                <a:off x="1992426" y="4142179"/>
                <a:ext cx="120960" cy="94320"/>
              </p14:xfrm>
            </p:contentPart>
          </mc:Choice>
          <mc:Fallback>
            <p:pic>
              <p:nvPicPr>
                <p:cNvPr id="107521" name="Viết tay 107520">
                  <a:extLst>
                    <a:ext uri="{FF2B5EF4-FFF2-40B4-BE49-F238E27FC236}">
                      <a16:creationId xmlns:a16="http://schemas.microsoft.com/office/drawing/2014/main" id="{926F7049-A64A-304B-A212-216A9A14590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976946" y="4126640"/>
                  <a:ext cx="151560" cy="1250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07523" name="Viết tay 107522">
                  <a:extLst>
                    <a:ext uri="{FF2B5EF4-FFF2-40B4-BE49-F238E27FC236}">
                      <a16:creationId xmlns:a16="http://schemas.microsoft.com/office/drawing/2014/main" id="{655E9DFC-A0D0-C14A-ABB6-A6694F912F07}"/>
                    </a:ext>
                  </a:extLst>
                </p14:cNvPr>
                <p14:cNvContentPartPr/>
                <p14:nvPr/>
              </p14:nvContentPartPr>
              <p14:xfrm>
                <a:off x="1855986" y="4026619"/>
                <a:ext cx="100080" cy="115200"/>
              </p14:xfrm>
            </p:contentPart>
          </mc:Choice>
          <mc:Fallback>
            <p:pic>
              <p:nvPicPr>
                <p:cNvPr id="107523" name="Viết tay 107522">
                  <a:extLst>
                    <a:ext uri="{FF2B5EF4-FFF2-40B4-BE49-F238E27FC236}">
                      <a16:creationId xmlns:a16="http://schemas.microsoft.com/office/drawing/2014/main" id="{655E9DFC-A0D0-C14A-ABB6-A6694F912F0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840506" y="4011139"/>
                  <a:ext cx="130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7524" name="Viết tay 107523">
                  <a:extLst>
                    <a:ext uri="{FF2B5EF4-FFF2-40B4-BE49-F238E27FC236}">
                      <a16:creationId xmlns:a16="http://schemas.microsoft.com/office/drawing/2014/main" id="{F8D02B36-77E0-8B41-9302-E9AE80F73165}"/>
                    </a:ext>
                  </a:extLst>
                </p14:cNvPr>
                <p14:cNvContentPartPr/>
                <p14:nvPr/>
              </p14:nvContentPartPr>
              <p14:xfrm>
                <a:off x="1866426" y="4367179"/>
                <a:ext cx="26640" cy="47520"/>
              </p14:xfrm>
            </p:contentPart>
          </mc:Choice>
          <mc:Fallback>
            <p:pic>
              <p:nvPicPr>
                <p:cNvPr id="107524" name="Viết tay 107523">
                  <a:extLst>
                    <a:ext uri="{FF2B5EF4-FFF2-40B4-BE49-F238E27FC236}">
                      <a16:creationId xmlns:a16="http://schemas.microsoft.com/office/drawing/2014/main" id="{F8D02B36-77E0-8B41-9302-E9AE80F7316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850946" y="4351699"/>
                  <a:ext cx="572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7525" name="Viết tay 107524">
                  <a:extLst>
                    <a:ext uri="{FF2B5EF4-FFF2-40B4-BE49-F238E27FC236}">
                      <a16:creationId xmlns:a16="http://schemas.microsoft.com/office/drawing/2014/main" id="{E38B366C-F19B-4D4E-9C37-DB9A6B1E15ED}"/>
                    </a:ext>
                  </a:extLst>
                </p14:cNvPr>
                <p14:cNvContentPartPr/>
                <p14:nvPr/>
              </p14:nvContentPartPr>
              <p14:xfrm>
                <a:off x="2239026" y="3994579"/>
                <a:ext cx="84240" cy="241920"/>
              </p14:xfrm>
            </p:contentPart>
          </mc:Choice>
          <mc:Fallback>
            <p:pic>
              <p:nvPicPr>
                <p:cNvPr id="107525" name="Viết tay 107524">
                  <a:extLst>
                    <a:ext uri="{FF2B5EF4-FFF2-40B4-BE49-F238E27FC236}">
                      <a16:creationId xmlns:a16="http://schemas.microsoft.com/office/drawing/2014/main" id="{E38B366C-F19B-4D4E-9C37-DB9A6B1E15E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223546" y="3979076"/>
                  <a:ext cx="114840" cy="2725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7527" name="Viết tay 107526">
                  <a:extLst>
                    <a:ext uri="{FF2B5EF4-FFF2-40B4-BE49-F238E27FC236}">
                      <a16:creationId xmlns:a16="http://schemas.microsoft.com/office/drawing/2014/main" id="{DA3218BD-C230-CA4A-8FB8-A5C64FED8EB2}"/>
                    </a:ext>
                  </a:extLst>
                </p14:cNvPr>
                <p14:cNvContentPartPr/>
                <p14:nvPr/>
              </p14:nvContentPartPr>
              <p14:xfrm>
                <a:off x="2391306" y="3968299"/>
                <a:ext cx="125640" cy="210240"/>
              </p14:xfrm>
            </p:contentPart>
          </mc:Choice>
          <mc:Fallback>
            <p:pic>
              <p:nvPicPr>
                <p:cNvPr id="107527" name="Viết tay 107526">
                  <a:extLst>
                    <a:ext uri="{FF2B5EF4-FFF2-40B4-BE49-F238E27FC236}">
                      <a16:creationId xmlns:a16="http://schemas.microsoft.com/office/drawing/2014/main" id="{DA3218BD-C230-CA4A-8FB8-A5C64FED8EB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375870" y="3952819"/>
                  <a:ext cx="156153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7528" name="Viết tay 107527">
                  <a:extLst>
                    <a:ext uri="{FF2B5EF4-FFF2-40B4-BE49-F238E27FC236}">
                      <a16:creationId xmlns:a16="http://schemas.microsoft.com/office/drawing/2014/main" id="{662EA445-2C3C-BA4B-A04D-0987CE1F8A42}"/>
                    </a:ext>
                  </a:extLst>
                </p14:cNvPr>
                <p14:cNvContentPartPr/>
                <p14:nvPr/>
              </p14:nvContentPartPr>
              <p14:xfrm>
                <a:off x="2559066" y="3952819"/>
                <a:ext cx="147240" cy="262800"/>
              </p14:xfrm>
            </p:contentPart>
          </mc:Choice>
          <mc:Fallback>
            <p:pic>
              <p:nvPicPr>
                <p:cNvPr id="107528" name="Viết tay 107527">
                  <a:extLst>
                    <a:ext uri="{FF2B5EF4-FFF2-40B4-BE49-F238E27FC236}">
                      <a16:creationId xmlns:a16="http://schemas.microsoft.com/office/drawing/2014/main" id="{662EA445-2C3C-BA4B-A04D-0987CE1F8A4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543586" y="3937339"/>
                  <a:ext cx="1778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7529" name="Viết tay 107528">
                  <a:extLst>
                    <a:ext uri="{FF2B5EF4-FFF2-40B4-BE49-F238E27FC236}">
                      <a16:creationId xmlns:a16="http://schemas.microsoft.com/office/drawing/2014/main" id="{E78FAC70-7BE0-6B4A-B525-1029148983C7}"/>
                    </a:ext>
                  </a:extLst>
                </p14:cNvPr>
                <p14:cNvContentPartPr/>
                <p14:nvPr/>
              </p14:nvContentPartPr>
              <p14:xfrm>
                <a:off x="2847786" y="3984139"/>
                <a:ext cx="183600" cy="163080"/>
              </p14:xfrm>
            </p:contentPart>
          </mc:Choice>
          <mc:Fallback>
            <p:pic>
              <p:nvPicPr>
                <p:cNvPr id="107529" name="Viết tay 107528">
                  <a:extLst>
                    <a:ext uri="{FF2B5EF4-FFF2-40B4-BE49-F238E27FC236}">
                      <a16:creationId xmlns:a16="http://schemas.microsoft.com/office/drawing/2014/main" id="{E78FAC70-7BE0-6B4A-B525-1029148983C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832276" y="3968659"/>
                  <a:ext cx="2142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7530" name="Viết tay 107529">
                  <a:extLst>
                    <a:ext uri="{FF2B5EF4-FFF2-40B4-BE49-F238E27FC236}">
                      <a16:creationId xmlns:a16="http://schemas.microsoft.com/office/drawing/2014/main" id="{BA537232-5EB6-374D-A81B-DFA119B98932}"/>
                    </a:ext>
                  </a:extLst>
                </p14:cNvPr>
                <p14:cNvContentPartPr/>
                <p14:nvPr/>
              </p14:nvContentPartPr>
              <p14:xfrm>
                <a:off x="2884506" y="4178539"/>
                <a:ext cx="5760" cy="5760"/>
              </p14:xfrm>
            </p:contentPart>
          </mc:Choice>
          <mc:Fallback>
            <p:pic>
              <p:nvPicPr>
                <p:cNvPr id="107530" name="Viết tay 107529">
                  <a:extLst>
                    <a:ext uri="{FF2B5EF4-FFF2-40B4-BE49-F238E27FC236}">
                      <a16:creationId xmlns:a16="http://schemas.microsoft.com/office/drawing/2014/main" id="{BA537232-5EB6-374D-A81B-DFA119B9893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867994" y="4163059"/>
                  <a:ext cx="38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7532" name="Viết tay 107531">
                  <a:extLst>
                    <a:ext uri="{FF2B5EF4-FFF2-40B4-BE49-F238E27FC236}">
                      <a16:creationId xmlns:a16="http://schemas.microsoft.com/office/drawing/2014/main" id="{E61844FB-C544-7044-A411-7FEC7CADEF31}"/>
                    </a:ext>
                  </a:extLst>
                </p14:cNvPr>
                <p14:cNvContentPartPr/>
                <p14:nvPr/>
              </p14:nvContentPartPr>
              <p14:xfrm>
                <a:off x="3146946" y="3963259"/>
                <a:ext cx="183960" cy="215640"/>
              </p14:xfrm>
            </p:contentPart>
          </mc:Choice>
          <mc:Fallback>
            <p:pic>
              <p:nvPicPr>
                <p:cNvPr id="107532" name="Viết tay 107531">
                  <a:extLst>
                    <a:ext uri="{FF2B5EF4-FFF2-40B4-BE49-F238E27FC236}">
                      <a16:creationId xmlns:a16="http://schemas.microsoft.com/office/drawing/2014/main" id="{E61844FB-C544-7044-A411-7FEC7CADEF3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131466" y="3947779"/>
                  <a:ext cx="214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7534" name="Viết tay 107533">
                  <a:extLst>
                    <a:ext uri="{FF2B5EF4-FFF2-40B4-BE49-F238E27FC236}">
                      <a16:creationId xmlns:a16="http://schemas.microsoft.com/office/drawing/2014/main" id="{528A46C8-081F-D041-B093-704C68085336}"/>
                    </a:ext>
                  </a:extLst>
                </p14:cNvPr>
                <p14:cNvContentPartPr/>
                <p14:nvPr/>
              </p14:nvContentPartPr>
              <p14:xfrm>
                <a:off x="2952906" y="4078819"/>
                <a:ext cx="42480" cy="105480"/>
              </p14:xfrm>
            </p:contentPart>
          </mc:Choice>
          <mc:Fallback>
            <p:pic>
              <p:nvPicPr>
                <p:cNvPr id="107534" name="Viết tay 107533">
                  <a:extLst>
                    <a:ext uri="{FF2B5EF4-FFF2-40B4-BE49-F238E27FC236}">
                      <a16:creationId xmlns:a16="http://schemas.microsoft.com/office/drawing/2014/main" id="{528A46C8-081F-D041-B093-704C6808533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937426" y="4063339"/>
                  <a:ext cx="730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7536" name="Viết tay 107535">
                  <a:extLst>
                    <a:ext uri="{FF2B5EF4-FFF2-40B4-BE49-F238E27FC236}">
                      <a16:creationId xmlns:a16="http://schemas.microsoft.com/office/drawing/2014/main" id="{A1FAC499-FA2D-6E40-A91E-14E2B97F2F12}"/>
                    </a:ext>
                  </a:extLst>
                </p14:cNvPr>
                <p14:cNvContentPartPr/>
                <p14:nvPr/>
              </p14:nvContentPartPr>
              <p14:xfrm>
                <a:off x="376026" y="4582459"/>
                <a:ext cx="262800" cy="26640"/>
              </p14:xfrm>
            </p:contentPart>
          </mc:Choice>
          <mc:Fallback>
            <p:pic>
              <p:nvPicPr>
                <p:cNvPr id="107536" name="Viết tay 107535">
                  <a:extLst>
                    <a:ext uri="{FF2B5EF4-FFF2-40B4-BE49-F238E27FC236}">
                      <a16:creationId xmlns:a16="http://schemas.microsoft.com/office/drawing/2014/main" id="{A1FAC499-FA2D-6E40-A91E-14E2B97F2F1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60546" y="4566767"/>
                  <a:ext cx="293400" cy="576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7537" name="Viết tay 107536">
                  <a:extLst>
                    <a:ext uri="{FF2B5EF4-FFF2-40B4-BE49-F238E27FC236}">
                      <a16:creationId xmlns:a16="http://schemas.microsoft.com/office/drawing/2014/main" id="{F6B2D5FA-30A5-4A4D-B4D2-757488715B88}"/>
                    </a:ext>
                  </a:extLst>
                </p14:cNvPr>
                <p14:cNvContentPartPr/>
                <p14:nvPr/>
              </p14:nvContentPartPr>
              <p14:xfrm>
                <a:off x="554586" y="4529899"/>
                <a:ext cx="131040" cy="173520"/>
              </p14:xfrm>
            </p:contentPart>
          </mc:Choice>
          <mc:Fallback>
            <p:pic>
              <p:nvPicPr>
                <p:cNvPr id="107537" name="Viết tay 107536">
                  <a:extLst>
                    <a:ext uri="{FF2B5EF4-FFF2-40B4-BE49-F238E27FC236}">
                      <a16:creationId xmlns:a16="http://schemas.microsoft.com/office/drawing/2014/main" id="{F6B2D5FA-30A5-4A4D-B4D2-757488715B8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9106" y="4514419"/>
                  <a:ext cx="1616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7539" name="Viết tay 107538">
                  <a:extLst>
                    <a:ext uri="{FF2B5EF4-FFF2-40B4-BE49-F238E27FC236}">
                      <a16:creationId xmlns:a16="http://schemas.microsoft.com/office/drawing/2014/main" id="{23E69AA4-14D7-3D49-9462-4F53AA23FEBF}"/>
                    </a:ext>
                  </a:extLst>
                </p14:cNvPr>
                <p14:cNvContentPartPr/>
                <p14:nvPr/>
              </p14:nvContentPartPr>
              <p14:xfrm>
                <a:off x="795786" y="4535299"/>
                <a:ext cx="84240" cy="236520"/>
              </p14:xfrm>
            </p:contentPart>
          </mc:Choice>
          <mc:Fallback>
            <p:pic>
              <p:nvPicPr>
                <p:cNvPr id="107539" name="Viết tay 107538">
                  <a:extLst>
                    <a:ext uri="{FF2B5EF4-FFF2-40B4-BE49-F238E27FC236}">
                      <a16:creationId xmlns:a16="http://schemas.microsoft.com/office/drawing/2014/main" id="{23E69AA4-14D7-3D49-9462-4F53AA23FEB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80306" y="4519819"/>
                  <a:ext cx="1148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7540" name="Viết tay 107539">
                  <a:extLst>
                    <a:ext uri="{FF2B5EF4-FFF2-40B4-BE49-F238E27FC236}">
                      <a16:creationId xmlns:a16="http://schemas.microsoft.com/office/drawing/2014/main" id="{A1A0EC6E-0E75-4047-B8C9-4545C7770BF1}"/>
                    </a:ext>
                  </a:extLst>
                </p14:cNvPr>
                <p14:cNvContentPartPr/>
                <p14:nvPr/>
              </p14:nvContentPartPr>
              <p14:xfrm>
                <a:off x="712626" y="4493179"/>
                <a:ext cx="272520" cy="47520"/>
              </p14:xfrm>
            </p:contentPart>
          </mc:Choice>
          <mc:Fallback>
            <p:pic>
              <p:nvPicPr>
                <p:cNvPr id="107540" name="Viết tay 107539">
                  <a:extLst>
                    <a:ext uri="{FF2B5EF4-FFF2-40B4-BE49-F238E27FC236}">
                      <a16:creationId xmlns:a16="http://schemas.microsoft.com/office/drawing/2014/main" id="{A1A0EC6E-0E75-4047-B8C9-4545C7770BF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97166" y="4477699"/>
                  <a:ext cx="3030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7541" name="Viết tay 107540">
                  <a:extLst>
                    <a:ext uri="{FF2B5EF4-FFF2-40B4-BE49-F238E27FC236}">
                      <a16:creationId xmlns:a16="http://schemas.microsoft.com/office/drawing/2014/main" id="{4FEB9465-2353-8F43-BAF8-BB777A623282}"/>
                    </a:ext>
                  </a:extLst>
                </p14:cNvPr>
                <p14:cNvContentPartPr/>
                <p14:nvPr/>
              </p14:nvContentPartPr>
              <p14:xfrm>
                <a:off x="906306" y="4524859"/>
                <a:ext cx="352080" cy="257400"/>
              </p14:xfrm>
            </p:contentPart>
          </mc:Choice>
          <mc:Fallback>
            <p:pic>
              <p:nvPicPr>
                <p:cNvPr id="107541" name="Viết tay 107540">
                  <a:extLst>
                    <a:ext uri="{FF2B5EF4-FFF2-40B4-BE49-F238E27FC236}">
                      <a16:creationId xmlns:a16="http://schemas.microsoft.com/office/drawing/2014/main" id="{4FEB9465-2353-8F43-BAF8-BB777A62328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90826" y="4509379"/>
                  <a:ext cx="3826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7542" name="Viết tay 107541">
                  <a:extLst>
                    <a:ext uri="{FF2B5EF4-FFF2-40B4-BE49-F238E27FC236}">
                      <a16:creationId xmlns:a16="http://schemas.microsoft.com/office/drawing/2014/main" id="{08F0FD77-10C0-1D4E-8089-EF271D9EB79A}"/>
                    </a:ext>
                  </a:extLst>
                </p14:cNvPr>
                <p14:cNvContentPartPr/>
                <p14:nvPr/>
              </p14:nvContentPartPr>
              <p14:xfrm>
                <a:off x="1210506" y="4698019"/>
                <a:ext cx="360" cy="360"/>
              </p14:xfrm>
            </p:contentPart>
          </mc:Choice>
          <mc:Fallback>
            <p:pic>
              <p:nvPicPr>
                <p:cNvPr id="107542" name="Viết tay 107541">
                  <a:extLst>
                    <a:ext uri="{FF2B5EF4-FFF2-40B4-BE49-F238E27FC236}">
                      <a16:creationId xmlns:a16="http://schemas.microsoft.com/office/drawing/2014/main" id="{08F0FD77-10C0-1D4E-8089-EF271D9EB79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95026" y="468253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7543" name="Viết tay 107542">
                  <a:extLst>
                    <a:ext uri="{FF2B5EF4-FFF2-40B4-BE49-F238E27FC236}">
                      <a16:creationId xmlns:a16="http://schemas.microsoft.com/office/drawing/2014/main" id="{EE723DB7-8E18-2846-955F-FD4DEC067D39}"/>
                    </a:ext>
                  </a:extLst>
                </p14:cNvPr>
                <p14:cNvContentPartPr/>
                <p14:nvPr/>
              </p14:nvContentPartPr>
              <p14:xfrm>
                <a:off x="1179186" y="4456459"/>
                <a:ext cx="62640" cy="131400"/>
              </p14:xfrm>
            </p:contentPart>
          </mc:Choice>
          <mc:Fallback>
            <p:pic>
              <p:nvPicPr>
                <p:cNvPr id="107543" name="Viết tay 107542">
                  <a:extLst>
                    <a:ext uri="{FF2B5EF4-FFF2-40B4-BE49-F238E27FC236}">
                      <a16:creationId xmlns:a16="http://schemas.microsoft.com/office/drawing/2014/main" id="{EE723DB7-8E18-2846-955F-FD4DEC067D3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63706" y="4440979"/>
                  <a:ext cx="932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7544" name="Viết tay 107543">
                  <a:extLst>
                    <a:ext uri="{FF2B5EF4-FFF2-40B4-BE49-F238E27FC236}">
                      <a16:creationId xmlns:a16="http://schemas.microsoft.com/office/drawing/2014/main" id="{18D32E70-AB7B-A045-9067-095B223826A5}"/>
                    </a:ext>
                  </a:extLst>
                </p14:cNvPr>
                <p14:cNvContentPartPr/>
                <p14:nvPr/>
              </p14:nvContentPartPr>
              <p14:xfrm>
                <a:off x="1320666" y="4640059"/>
                <a:ext cx="131400" cy="131400"/>
              </p14:xfrm>
            </p:contentPart>
          </mc:Choice>
          <mc:Fallback>
            <p:pic>
              <p:nvPicPr>
                <p:cNvPr id="107544" name="Viết tay 107543">
                  <a:extLst>
                    <a:ext uri="{FF2B5EF4-FFF2-40B4-BE49-F238E27FC236}">
                      <a16:creationId xmlns:a16="http://schemas.microsoft.com/office/drawing/2014/main" id="{18D32E70-AB7B-A045-9067-095B223826A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305186" y="4624579"/>
                  <a:ext cx="162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7545" name="Viết tay 107544">
                  <a:extLst>
                    <a:ext uri="{FF2B5EF4-FFF2-40B4-BE49-F238E27FC236}">
                      <a16:creationId xmlns:a16="http://schemas.microsoft.com/office/drawing/2014/main" id="{ADE53AC8-80CC-2C4E-9817-B113A200EA2E}"/>
                    </a:ext>
                  </a:extLst>
                </p14:cNvPr>
                <p14:cNvContentPartPr/>
                <p14:nvPr/>
              </p14:nvContentPartPr>
              <p14:xfrm>
                <a:off x="1525866" y="4535299"/>
                <a:ext cx="340920" cy="241920"/>
              </p14:xfrm>
            </p:contentPart>
          </mc:Choice>
          <mc:Fallback>
            <p:pic>
              <p:nvPicPr>
                <p:cNvPr id="107545" name="Viết tay 107544">
                  <a:extLst>
                    <a:ext uri="{FF2B5EF4-FFF2-40B4-BE49-F238E27FC236}">
                      <a16:creationId xmlns:a16="http://schemas.microsoft.com/office/drawing/2014/main" id="{ADE53AC8-80CC-2C4E-9817-B113A200EA2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510386" y="4519819"/>
                  <a:ext cx="3715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7546" name="Viết tay 107545">
                  <a:extLst>
                    <a:ext uri="{FF2B5EF4-FFF2-40B4-BE49-F238E27FC236}">
                      <a16:creationId xmlns:a16="http://schemas.microsoft.com/office/drawing/2014/main" id="{D3282721-3C87-DC41-A4BE-6043AD057664}"/>
                    </a:ext>
                  </a:extLst>
                </p14:cNvPr>
                <p14:cNvContentPartPr/>
                <p14:nvPr/>
              </p14:nvContentPartPr>
              <p14:xfrm>
                <a:off x="1813866" y="4572739"/>
                <a:ext cx="31680" cy="78480"/>
              </p14:xfrm>
            </p:contentPart>
          </mc:Choice>
          <mc:Fallback>
            <p:pic>
              <p:nvPicPr>
                <p:cNvPr id="107546" name="Viết tay 107545">
                  <a:extLst>
                    <a:ext uri="{FF2B5EF4-FFF2-40B4-BE49-F238E27FC236}">
                      <a16:creationId xmlns:a16="http://schemas.microsoft.com/office/drawing/2014/main" id="{D3282721-3C87-DC41-A4BE-6043AD05766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798386" y="4557259"/>
                  <a:ext cx="62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7547" name="Viết tay 107546">
                  <a:extLst>
                    <a:ext uri="{FF2B5EF4-FFF2-40B4-BE49-F238E27FC236}">
                      <a16:creationId xmlns:a16="http://schemas.microsoft.com/office/drawing/2014/main" id="{4BD53712-1199-404C-812A-E4A3AE95E98B}"/>
                    </a:ext>
                  </a:extLst>
                </p14:cNvPr>
                <p14:cNvContentPartPr/>
                <p14:nvPr/>
              </p14:nvContentPartPr>
              <p14:xfrm>
                <a:off x="1851306" y="4603339"/>
                <a:ext cx="230760" cy="375840"/>
              </p14:xfrm>
            </p:contentPart>
          </mc:Choice>
          <mc:Fallback>
            <p:pic>
              <p:nvPicPr>
                <p:cNvPr id="107547" name="Viết tay 107546">
                  <a:extLst>
                    <a:ext uri="{FF2B5EF4-FFF2-40B4-BE49-F238E27FC236}">
                      <a16:creationId xmlns:a16="http://schemas.microsoft.com/office/drawing/2014/main" id="{4BD53712-1199-404C-812A-E4A3AE95E98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835802" y="4587859"/>
                  <a:ext cx="261408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7548" name="Viết tay 107547">
                  <a:extLst>
                    <a:ext uri="{FF2B5EF4-FFF2-40B4-BE49-F238E27FC236}">
                      <a16:creationId xmlns:a16="http://schemas.microsoft.com/office/drawing/2014/main" id="{E9C8EC33-A677-7F4A-A9A4-F886F132CF1C}"/>
                    </a:ext>
                  </a:extLst>
                </p14:cNvPr>
                <p14:cNvContentPartPr/>
                <p14:nvPr/>
              </p14:nvContentPartPr>
              <p14:xfrm>
                <a:off x="1892706" y="4535299"/>
                <a:ext cx="57960" cy="68760"/>
              </p14:xfrm>
            </p:contentPart>
          </mc:Choice>
          <mc:Fallback>
            <p:pic>
              <p:nvPicPr>
                <p:cNvPr id="107548" name="Viết tay 107547">
                  <a:extLst>
                    <a:ext uri="{FF2B5EF4-FFF2-40B4-BE49-F238E27FC236}">
                      <a16:creationId xmlns:a16="http://schemas.microsoft.com/office/drawing/2014/main" id="{E9C8EC33-A677-7F4A-A9A4-F886F132CF1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877226" y="4519819"/>
                  <a:ext cx="885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7549" name="Viết tay 107548">
                  <a:extLst>
                    <a:ext uri="{FF2B5EF4-FFF2-40B4-BE49-F238E27FC236}">
                      <a16:creationId xmlns:a16="http://schemas.microsoft.com/office/drawing/2014/main" id="{86BCF8BB-537C-5E40-BC80-F5EFB9696BF4}"/>
                    </a:ext>
                  </a:extLst>
                </p14:cNvPr>
                <p14:cNvContentPartPr/>
                <p14:nvPr/>
              </p14:nvContentPartPr>
              <p14:xfrm>
                <a:off x="1813866" y="4860739"/>
                <a:ext cx="52920" cy="42480"/>
              </p14:xfrm>
            </p:contentPart>
          </mc:Choice>
          <mc:Fallback>
            <p:pic>
              <p:nvPicPr>
                <p:cNvPr id="107549" name="Viết tay 107548">
                  <a:extLst>
                    <a:ext uri="{FF2B5EF4-FFF2-40B4-BE49-F238E27FC236}">
                      <a16:creationId xmlns:a16="http://schemas.microsoft.com/office/drawing/2014/main" id="{86BCF8BB-537C-5E40-BC80-F5EFB9696BF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798386" y="4845259"/>
                  <a:ext cx="835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7550" name="Viết tay 107549">
                  <a:extLst>
                    <a:ext uri="{FF2B5EF4-FFF2-40B4-BE49-F238E27FC236}">
                      <a16:creationId xmlns:a16="http://schemas.microsoft.com/office/drawing/2014/main" id="{BFDDD0AE-C8B3-784B-9C06-4DD170F188F0}"/>
                    </a:ext>
                  </a:extLst>
                </p14:cNvPr>
                <p14:cNvContentPartPr/>
                <p14:nvPr/>
              </p14:nvContentPartPr>
              <p14:xfrm>
                <a:off x="2186466" y="4485619"/>
                <a:ext cx="131400" cy="291240"/>
              </p14:xfrm>
            </p:contentPart>
          </mc:Choice>
          <mc:Fallback>
            <p:pic>
              <p:nvPicPr>
                <p:cNvPr id="107550" name="Viết tay 107549">
                  <a:extLst>
                    <a:ext uri="{FF2B5EF4-FFF2-40B4-BE49-F238E27FC236}">
                      <a16:creationId xmlns:a16="http://schemas.microsoft.com/office/drawing/2014/main" id="{BFDDD0AE-C8B3-784B-9C06-4DD170F188F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170986" y="4470139"/>
                  <a:ext cx="1620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7551" name="Viết tay 107550">
                  <a:extLst>
                    <a:ext uri="{FF2B5EF4-FFF2-40B4-BE49-F238E27FC236}">
                      <a16:creationId xmlns:a16="http://schemas.microsoft.com/office/drawing/2014/main" id="{0178620D-E211-E543-ABE8-45D6AA83FEE2}"/>
                    </a:ext>
                  </a:extLst>
                </p14:cNvPr>
                <p14:cNvContentPartPr/>
                <p14:nvPr/>
              </p14:nvContentPartPr>
              <p14:xfrm>
                <a:off x="2281146" y="4572019"/>
                <a:ext cx="168120" cy="142200"/>
              </p14:xfrm>
            </p:contentPart>
          </mc:Choice>
          <mc:Fallback>
            <p:pic>
              <p:nvPicPr>
                <p:cNvPr id="107551" name="Viết tay 107550">
                  <a:extLst>
                    <a:ext uri="{FF2B5EF4-FFF2-40B4-BE49-F238E27FC236}">
                      <a16:creationId xmlns:a16="http://schemas.microsoft.com/office/drawing/2014/main" id="{0178620D-E211-E543-ABE8-45D6AA83FEE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265699" y="4556539"/>
                  <a:ext cx="198655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7552" name="Viết tay 107551">
                  <a:extLst>
                    <a:ext uri="{FF2B5EF4-FFF2-40B4-BE49-F238E27FC236}">
                      <a16:creationId xmlns:a16="http://schemas.microsoft.com/office/drawing/2014/main" id="{773E15A5-7F3B-5A4C-A52D-A9B1D22C4B22}"/>
                    </a:ext>
                  </a:extLst>
                </p14:cNvPr>
                <p14:cNvContentPartPr/>
                <p14:nvPr/>
              </p14:nvContentPartPr>
              <p14:xfrm>
                <a:off x="2401746" y="4572019"/>
                <a:ext cx="10800" cy="215640"/>
              </p14:xfrm>
            </p:contentPart>
          </mc:Choice>
          <mc:Fallback>
            <p:pic>
              <p:nvPicPr>
                <p:cNvPr id="107552" name="Viết tay 107551">
                  <a:extLst>
                    <a:ext uri="{FF2B5EF4-FFF2-40B4-BE49-F238E27FC236}">
                      <a16:creationId xmlns:a16="http://schemas.microsoft.com/office/drawing/2014/main" id="{773E15A5-7F3B-5A4C-A52D-A9B1D22C4B2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386266" y="4556539"/>
                  <a:ext cx="414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7553" name="Viết tay 107552">
                  <a:extLst>
                    <a:ext uri="{FF2B5EF4-FFF2-40B4-BE49-F238E27FC236}">
                      <a16:creationId xmlns:a16="http://schemas.microsoft.com/office/drawing/2014/main" id="{928F139D-1D42-AF42-A2EA-0ECFCABA82F7}"/>
                    </a:ext>
                  </a:extLst>
                </p14:cNvPr>
                <p14:cNvContentPartPr/>
                <p14:nvPr/>
              </p14:nvContentPartPr>
              <p14:xfrm>
                <a:off x="2528466" y="4488139"/>
                <a:ext cx="88920" cy="267840"/>
              </p14:xfrm>
            </p:contentPart>
          </mc:Choice>
          <mc:Fallback>
            <p:pic>
              <p:nvPicPr>
                <p:cNvPr id="107553" name="Viết tay 107552">
                  <a:extLst>
                    <a:ext uri="{FF2B5EF4-FFF2-40B4-BE49-F238E27FC236}">
                      <a16:creationId xmlns:a16="http://schemas.microsoft.com/office/drawing/2014/main" id="{928F139D-1D42-AF42-A2EA-0ECFCABA82F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12986" y="4472680"/>
                  <a:ext cx="119520" cy="298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7554" name="Viết tay 107553">
                  <a:extLst>
                    <a:ext uri="{FF2B5EF4-FFF2-40B4-BE49-F238E27FC236}">
                      <a16:creationId xmlns:a16="http://schemas.microsoft.com/office/drawing/2014/main" id="{CF4E8E20-E2AE-1742-8E50-848981CAAB29}"/>
                    </a:ext>
                  </a:extLst>
                </p14:cNvPr>
                <p14:cNvContentPartPr/>
                <p14:nvPr/>
              </p14:nvContentPartPr>
              <p14:xfrm>
                <a:off x="2664186" y="4604059"/>
                <a:ext cx="425520" cy="157320"/>
              </p14:xfrm>
            </p:contentPart>
          </mc:Choice>
          <mc:Fallback>
            <p:pic>
              <p:nvPicPr>
                <p:cNvPr id="107554" name="Viết tay 107553">
                  <a:extLst>
                    <a:ext uri="{FF2B5EF4-FFF2-40B4-BE49-F238E27FC236}">
                      <a16:creationId xmlns:a16="http://schemas.microsoft.com/office/drawing/2014/main" id="{CF4E8E20-E2AE-1742-8E50-848981CAAB2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648693" y="4588579"/>
                  <a:ext cx="456146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7555" name="Viết tay 107554">
                  <a:extLst>
                    <a:ext uri="{FF2B5EF4-FFF2-40B4-BE49-F238E27FC236}">
                      <a16:creationId xmlns:a16="http://schemas.microsoft.com/office/drawing/2014/main" id="{74C156FE-906F-F847-BAA7-79C981FDA360}"/>
                    </a:ext>
                  </a:extLst>
                </p14:cNvPr>
                <p14:cNvContentPartPr/>
                <p14:nvPr/>
              </p14:nvContentPartPr>
              <p14:xfrm>
                <a:off x="3036786" y="4545739"/>
                <a:ext cx="37080" cy="73800"/>
              </p14:xfrm>
            </p:contentPart>
          </mc:Choice>
          <mc:Fallback>
            <p:pic>
              <p:nvPicPr>
                <p:cNvPr id="107555" name="Viết tay 107554">
                  <a:extLst>
                    <a:ext uri="{FF2B5EF4-FFF2-40B4-BE49-F238E27FC236}">
                      <a16:creationId xmlns:a16="http://schemas.microsoft.com/office/drawing/2014/main" id="{74C156FE-906F-F847-BAA7-79C981FDA36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021306" y="4530334"/>
                  <a:ext cx="67680" cy="104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7556" name="Viết tay 107555">
                  <a:extLst>
                    <a:ext uri="{FF2B5EF4-FFF2-40B4-BE49-F238E27FC236}">
                      <a16:creationId xmlns:a16="http://schemas.microsoft.com/office/drawing/2014/main" id="{C6F3D194-4C41-7447-8432-65FCFACF2780}"/>
                    </a:ext>
                  </a:extLst>
                </p14:cNvPr>
                <p14:cNvContentPartPr/>
                <p14:nvPr/>
              </p14:nvContentPartPr>
              <p14:xfrm>
                <a:off x="3089346" y="4650859"/>
                <a:ext cx="131400" cy="125640"/>
              </p14:xfrm>
            </p:contentPart>
          </mc:Choice>
          <mc:Fallback>
            <p:pic>
              <p:nvPicPr>
                <p:cNvPr id="107556" name="Viết tay 107555">
                  <a:extLst>
                    <a:ext uri="{FF2B5EF4-FFF2-40B4-BE49-F238E27FC236}">
                      <a16:creationId xmlns:a16="http://schemas.microsoft.com/office/drawing/2014/main" id="{C6F3D194-4C41-7447-8432-65FCFACF278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073908" y="4635379"/>
                  <a:ext cx="161916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7557" name="Viết tay 107556">
                  <a:extLst>
                    <a:ext uri="{FF2B5EF4-FFF2-40B4-BE49-F238E27FC236}">
                      <a16:creationId xmlns:a16="http://schemas.microsoft.com/office/drawing/2014/main" id="{E053378D-7017-4E46-AA76-C89F21B6B900}"/>
                    </a:ext>
                  </a:extLst>
                </p14:cNvPr>
                <p14:cNvContentPartPr/>
                <p14:nvPr/>
              </p14:nvContentPartPr>
              <p14:xfrm>
                <a:off x="3378426" y="4645459"/>
                <a:ext cx="194040" cy="31680"/>
              </p14:xfrm>
            </p:contentPart>
          </mc:Choice>
          <mc:Fallback>
            <p:pic>
              <p:nvPicPr>
                <p:cNvPr id="107557" name="Viết tay 107556">
                  <a:extLst>
                    <a:ext uri="{FF2B5EF4-FFF2-40B4-BE49-F238E27FC236}">
                      <a16:creationId xmlns:a16="http://schemas.microsoft.com/office/drawing/2014/main" id="{E053378D-7017-4E46-AA76-C89F21B6B90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362917" y="4630153"/>
                  <a:ext cx="224697" cy="61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7558" name="Viết tay 107557">
                  <a:extLst>
                    <a:ext uri="{FF2B5EF4-FFF2-40B4-BE49-F238E27FC236}">
                      <a16:creationId xmlns:a16="http://schemas.microsoft.com/office/drawing/2014/main" id="{04230095-13B8-BA4F-9E5B-6697E72B8A77}"/>
                    </a:ext>
                  </a:extLst>
                </p14:cNvPr>
                <p14:cNvContentPartPr/>
                <p14:nvPr/>
              </p14:nvContentPartPr>
              <p14:xfrm>
                <a:off x="3393546" y="4582459"/>
                <a:ext cx="235800" cy="194400"/>
              </p14:xfrm>
            </p:contentPart>
          </mc:Choice>
          <mc:Fallback>
            <p:pic>
              <p:nvPicPr>
                <p:cNvPr id="107558" name="Viết tay 107557">
                  <a:extLst>
                    <a:ext uri="{FF2B5EF4-FFF2-40B4-BE49-F238E27FC236}">
                      <a16:creationId xmlns:a16="http://schemas.microsoft.com/office/drawing/2014/main" id="{04230095-13B8-BA4F-9E5B-6697E72B8A7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378066" y="4566979"/>
                  <a:ext cx="26640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570" name="Nhóm 107569">
            <a:extLst>
              <a:ext uri="{FF2B5EF4-FFF2-40B4-BE49-F238E27FC236}">
                <a16:creationId xmlns:a16="http://schemas.microsoft.com/office/drawing/2014/main" id="{42743D5D-53C3-B346-8DA6-0A7AEBBA7746}"/>
              </a:ext>
            </a:extLst>
          </p:cNvPr>
          <p:cNvGrpSpPr/>
          <p:nvPr/>
        </p:nvGrpSpPr>
        <p:grpSpPr>
          <a:xfrm>
            <a:off x="496626" y="4871179"/>
            <a:ext cx="703800" cy="613800"/>
            <a:chOff x="496626" y="4871179"/>
            <a:chExt cx="703800" cy="61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7560" name="Viết tay 107559">
                  <a:extLst>
                    <a:ext uri="{FF2B5EF4-FFF2-40B4-BE49-F238E27FC236}">
                      <a16:creationId xmlns:a16="http://schemas.microsoft.com/office/drawing/2014/main" id="{565704DE-5B4C-CC45-9F35-ECA127472F72}"/>
                    </a:ext>
                  </a:extLst>
                </p14:cNvPr>
                <p14:cNvContentPartPr/>
                <p14:nvPr/>
              </p14:nvContentPartPr>
              <p14:xfrm>
                <a:off x="496626" y="5018059"/>
                <a:ext cx="257400" cy="409680"/>
              </p14:xfrm>
            </p:contentPart>
          </mc:Choice>
          <mc:Fallback>
            <p:pic>
              <p:nvPicPr>
                <p:cNvPr id="107560" name="Viết tay 107559">
                  <a:extLst>
                    <a:ext uri="{FF2B5EF4-FFF2-40B4-BE49-F238E27FC236}">
                      <a16:creationId xmlns:a16="http://schemas.microsoft.com/office/drawing/2014/main" id="{565704DE-5B4C-CC45-9F35-ECA127472F7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81146" y="5002593"/>
                  <a:ext cx="288000" cy="4402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7561" name="Viết tay 107560">
                  <a:extLst>
                    <a:ext uri="{FF2B5EF4-FFF2-40B4-BE49-F238E27FC236}">
                      <a16:creationId xmlns:a16="http://schemas.microsoft.com/office/drawing/2014/main" id="{07F98107-88C7-034D-86A7-D44F2307205A}"/>
                    </a:ext>
                  </a:extLst>
                </p14:cNvPr>
                <p14:cNvContentPartPr/>
                <p14:nvPr/>
              </p14:nvContentPartPr>
              <p14:xfrm>
                <a:off x="685626" y="4955059"/>
                <a:ext cx="514800" cy="529920"/>
              </p14:xfrm>
            </p:contentPart>
          </mc:Choice>
          <mc:Fallback>
            <p:pic>
              <p:nvPicPr>
                <p:cNvPr id="107561" name="Viết tay 107560">
                  <a:extLst>
                    <a:ext uri="{FF2B5EF4-FFF2-40B4-BE49-F238E27FC236}">
                      <a16:creationId xmlns:a16="http://schemas.microsoft.com/office/drawing/2014/main" id="{07F98107-88C7-034D-86A7-D44F2307205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70135" y="4939568"/>
                  <a:ext cx="545421" cy="5605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7562" name="Viết tay 107561">
                  <a:extLst>
                    <a:ext uri="{FF2B5EF4-FFF2-40B4-BE49-F238E27FC236}">
                      <a16:creationId xmlns:a16="http://schemas.microsoft.com/office/drawing/2014/main" id="{95F825D1-E749-D244-81A3-BFA56AAA6B56}"/>
                    </a:ext>
                  </a:extLst>
                </p14:cNvPr>
                <p14:cNvContentPartPr/>
                <p14:nvPr/>
              </p14:nvContentPartPr>
              <p14:xfrm>
                <a:off x="1058226" y="4871179"/>
                <a:ext cx="63360" cy="168120"/>
              </p14:xfrm>
            </p:contentPart>
          </mc:Choice>
          <mc:Fallback>
            <p:pic>
              <p:nvPicPr>
                <p:cNvPr id="107562" name="Viết tay 107561">
                  <a:extLst>
                    <a:ext uri="{FF2B5EF4-FFF2-40B4-BE49-F238E27FC236}">
                      <a16:creationId xmlns:a16="http://schemas.microsoft.com/office/drawing/2014/main" id="{95F825D1-E749-D244-81A3-BFA56AAA6B5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42746" y="4855732"/>
                  <a:ext cx="93960" cy="19865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569" name="Nhóm 107568">
            <a:extLst>
              <a:ext uri="{FF2B5EF4-FFF2-40B4-BE49-F238E27FC236}">
                <a16:creationId xmlns:a16="http://schemas.microsoft.com/office/drawing/2014/main" id="{DF62BB60-59C0-C949-B102-D8439559DA23}"/>
              </a:ext>
            </a:extLst>
          </p:cNvPr>
          <p:cNvGrpSpPr/>
          <p:nvPr/>
        </p:nvGrpSpPr>
        <p:grpSpPr>
          <a:xfrm>
            <a:off x="1436226" y="5023459"/>
            <a:ext cx="876600" cy="272880"/>
            <a:chOff x="1436226" y="5023459"/>
            <a:chExt cx="876600" cy="27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7563" name="Viết tay 107562">
                  <a:extLst>
                    <a:ext uri="{FF2B5EF4-FFF2-40B4-BE49-F238E27FC236}">
                      <a16:creationId xmlns:a16="http://schemas.microsoft.com/office/drawing/2014/main" id="{465C6EB4-9DB7-9D48-B03F-183774119233}"/>
                    </a:ext>
                  </a:extLst>
                </p14:cNvPr>
                <p14:cNvContentPartPr/>
                <p14:nvPr/>
              </p14:nvContentPartPr>
              <p14:xfrm>
                <a:off x="1436226" y="5028499"/>
                <a:ext cx="157680" cy="152640"/>
              </p14:xfrm>
            </p:contentPart>
          </mc:Choice>
          <mc:Fallback>
            <p:pic>
              <p:nvPicPr>
                <p:cNvPr id="107563" name="Viết tay 107562">
                  <a:extLst>
                    <a:ext uri="{FF2B5EF4-FFF2-40B4-BE49-F238E27FC236}">
                      <a16:creationId xmlns:a16="http://schemas.microsoft.com/office/drawing/2014/main" id="{465C6EB4-9DB7-9D48-B03F-18377411923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420781" y="5012982"/>
                  <a:ext cx="188210" cy="183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7564" name="Viết tay 107563">
                  <a:extLst>
                    <a:ext uri="{FF2B5EF4-FFF2-40B4-BE49-F238E27FC236}">
                      <a16:creationId xmlns:a16="http://schemas.microsoft.com/office/drawing/2014/main" id="{5FF2E1C5-F3AA-4647-843C-3DB40F1A7628}"/>
                    </a:ext>
                  </a:extLst>
                </p14:cNvPr>
                <p14:cNvContentPartPr/>
                <p14:nvPr/>
              </p14:nvContentPartPr>
              <p14:xfrm>
                <a:off x="1551786" y="5049379"/>
                <a:ext cx="16200" cy="246960"/>
              </p14:xfrm>
            </p:contentPart>
          </mc:Choice>
          <mc:Fallback>
            <p:pic>
              <p:nvPicPr>
                <p:cNvPr id="107564" name="Viết tay 107563">
                  <a:extLst>
                    <a:ext uri="{FF2B5EF4-FFF2-40B4-BE49-F238E27FC236}">
                      <a16:creationId xmlns:a16="http://schemas.microsoft.com/office/drawing/2014/main" id="{5FF2E1C5-F3AA-4647-843C-3DB40F1A762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536306" y="5033899"/>
                  <a:ext cx="468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7565" name="Viết tay 107564">
                  <a:extLst>
                    <a:ext uri="{FF2B5EF4-FFF2-40B4-BE49-F238E27FC236}">
                      <a16:creationId xmlns:a16="http://schemas.microsoft.com/office/drawing/2014/main" id="{0070BBEA-822A-A741-A05A-17BDD84DA146}"/>
                    </a:ext>
                  </a:extLst>
                </p14:cNvPr>
                <p14:cNvContentPartPr/>
                <p14:nvPr/>
              </p14:nvContentPartPr>
              <p14:xfrm>
                <a:off x="1735746" y="5138659"/>
                <a:ext cx="157320" cy="31680"/>
              </p14:xfrm>
            </p:contentPart>
          </mc:Choice>
          <mc:Fallback>
            <p:pic>
              <p:nvPicPr>
                <p:cNvPr id="107565" name="Viết tay 107564">
                  <a:extLst>
                    <a:ext uri="{FF2B5EF4-FFF2-40B4-BE49-F238E27FC236}">
                      <a16:creationId xmlns:a16="http://schemas.microsoft.com/office/drawing/2014/main" id="{0070BBEA-822A-A741-A05A-17BDD84DA14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720266" y="5123179"/>
                  <a:ext cx="1879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7566" name="Viết tay 107565">
                  <a:extLst>
                    <a:ext uri="{FF2B5EF4-FFF2-40B4-BE49-F238E27FC236}">
                      <a16:creationId xmlns:a16="http://schemas.microsoft.com/office/drawing/2014/main" id="{7326D523-DF91-EE42-9D26-018EB7E97158}"/>
                    </a:ext>
                  </a:extLst>
                </p14:cNvPr>
                <p14:cNvContentPartPr/>
                <p14:nvPr/>
              </p14:nvContentPartPr>
              <p14:xfrm>
                <a:off x="1787946" y="5086099"/>
                <a:ext cx="146880" cy="183960"/>
              </p14:xfrm>
            </p:contentPart>
          </mc:Choice>
          <mc:Fallback>
            <p:pic>
              <p:nvPicPr>
                <p:cNvPr id="107566" name="Viết tay 107565">
                  <a:extLst>
                    <a:ext uri="{FF2B5EF4-FFF2-40B4-BE49-F238E27FC236}">
                      <a16:creationId xmlns:a16="http://schemas.microsoft.com/office/drawing/2014/main" id="{7326D523-DF91-EE42-9D26-018EB7E9715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772466" y="5070619"/>
                  <a:ext cx="1774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7567" name="Viết tay 107566">
                  <a:extLst>
                    <a:ext uri="{FF2B5EF4-FFF2-40B4-BE49-F238E27FC236}">
                      <a16:creationId xmlns:a16="http://schemas.microsoft.com/office/drawing/2014/main" id="{CE48CF99-2CE3-3743-A095-CA59FBF6DBDC}"/>
                    </a:ext>
                  </a:extLst>
                </p14:cNvPr>
                <p14:cNvContentPartPr/>
                <p14:nvPr/>
              </p14:nvContentPartPr>
              <p14:xfrm>
                <a:off x="2081706" y="5023459"/>
                <a:ext cx="94680" cy="199800"/>
              </p14:xfrm>
            </p:contentPart>
          </mc:Choice>
          <mc:Fallback>
            <p:pic>
              <p:nvPicPr>
                <p:cNvPr id="107567" name="Viết tay 107566">
                  <a:extLst>
                    <a:ext uri="{FF2B5EF4-FFF2-40B4-BE49-F238E27FC236}">
                      <a16:creationId xmlns:a16="http://schemas.microsoft.com/office/drawing/2014/main" id="{CE48CF99-2CE3-3743-A095-CA59FBF6DBD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66285" y="5007979"/>
                  <a:ext cx="125164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7568" name="Viết tay 107567">
                  <a:extLst>
                    <a:ext uri="{FF2B5EF4-FFF2-40B4-BE49-F238E27FC236}">
                      <a16:creationId xmlns:a16="http://schemas.microsoft.com/office/drawing/2014/main" id="{3EB2E275-A57B-9C4B-AC23-E36E90C6B61E}"/>
                    </a:ext>
                  </a:extLst>
                </p14:cNvPr>
                <p14:cNvContentPartPr/>
                <p14:nvPr/>
              </p14:nvContentPartPr>
              <p14:xfrm>
                <a:off x="2302026" y="5144059"/>
                <a:ext cx="10800" cy="26640"/>
              </p14:xfrm>
            </p:contentPart>
          </mc:Choice>
          <mc:Fallback>
            <p:pic>
              <p:nvPicPr>
                <p:cNvPr id="107568" name="Viết tay 107567">
                  <a:extLst>
                    <a:ext uri="{FF2B5EF4-FFF2-40B4-BE49-F238E27FC236}">
                      <a16:creationId xmlns:a16="http://schemas.microsoft.com/office/drawing/2014/main" id="{3EB2E275-A57B-9C4B-AC23-E36E90C6B61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286546" y="5128579"/>
                  <a:ext cx="4140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575" name="Nhóm 107574">
            <a:extLst>
              <a:ext uri="{FF2B5EF4-FFF2-40B4-BE49-F238E27FC236}">
                <a16:creationId xmlns:a16="http://schemas.microsoft.com/office/drawing/2014/main" id="{7D5C2C06-925E-F842-A2A6-6F3C7427A0C1}"/>
              </a:ext>
            </a:extLst>
          </p:cNvPr>
          <p:cNvGrpSpPr/>
          <p:nvPr/>
        </p:nvGrpSpPr>
        <p:grpSpPr>
          <a:xfrm>
            <a:off x="6804906" y="3690379"/>
            <a:ext cx="231120" cy="493560"/>
            <a:chOff x="6804906" y="3690379"/>
            <a:chExt cx="231120" cy="49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07571" name="Viết tay 107570">
                  <a:extLst>
                    <a:ext uri="{FF2B5EF4-FFF2-40B4-BE49-F238E27FC236}">
                      <a16:creationId xmlns:a16="http://schemas.microsoft.com/office/drawing/2014/main" id="{E09B4ADB-E0E3-FA45-863B-C244349359B1}"/>
                    </a:ext>
                  </a:extLst>
                </p14:cNvPr>
                <p14:cNvContentPartPr/>
                <p14:nvPr/>
              </p14:nvContentPartPr>
              <p14:xfrm>
                <a:off x="6841626" y="3700819"/>
                <a:ext cx="360" cy="360"/>
              </p14:xfrm>
            </p:contentPart>
          </mc:Choice>
          <mc:Fallback>
            <p:pic>
              <p:nvPicPr>
                <p:cNvPr id="107571" name="Viết tay 107570">
                  <a:extLst>
                    <a:ext uri="{FF2B5EF4-FFF2-40B4-BE49-F238E27FC236}">
                      <a16:creationId xmlns:a16="http://schemas.microsoft.com/office/drawing/2014/main" id="{E09B4ADB-E0E3-FA45-863B-C244349359B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826146" y="368533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07572" name="Viết tay 107571">
                  <a:extLst>
                    <a:ext uri="{FF2B5EF4-FFF2-40B4-BE49-F238E27FC236}">
                      <a16:creationId xmlns:a16="http://schemas.microsoft.com/office/drawing/2014/main" id="{DEBF924A-889F-2B44-88C0-54F4C413817B}"/>
                    </a:ext>
                  </a:extLst>
                </p14:cNvPr>
                <p14:cNvContentPartPr/>
                <p14:nvPr/>
              </p14:nvContentPartPr>
              <p14:xfrm>
                <a:off x="6804906" y="3690379"/>
                <a:ext cx="26640" cy="10800"/>
              </p14:xfrm>
            </p:contentPart>
          </mc:Choice>
          <mc:Fallback>
            <p:pic>
              <p:nvPicPr>
                <p:cNvPr id="107572" name="Viết tay 107571">
                  <a:extLst>
                    <a:ext uri="{FF2B5EF4-FFF2-40B4-BE49-F238E27FC236}">
                      <a16:creationId xmlns:a16="http://schemas.microsoft.com/office/drawing/2014/main" id="{DEBF924A-889F-2B44-88C0-54F4C413817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789426" y="3675398"/>
                  <a:ext cx="57240" cy="404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07573" name="Viết tay 107572">
                  <a:extLst>
                    <a:ext uri="{FF2B5EF4-FFF2-40B4-BE49-F238E27FC236}">
                      <a16:creationId xmlns:a16="http://schemas.microsoft.com/office/drawing/2014/main" id="{51433BE1-9D8E-F442-94DE-14A349FD2061}"/>
                    </a:ext>
                  </a:extLst>
                </p14:cNvPr>
                <p14:cNvContentPartPr/>
                <p14:nvPr/>
              </p14:nvContentPartPr>
              <p14:xfrm>
                <a:off x="6804906" y="3700819"/>
                <a:ext cx="360" cy="360"/>
              </p14:xfrm>
            </p:contentPart>
          </mc:Choice>
          <mc:Fallback>
            <p:pic>
              <p:nvPicPr>
                <p:cNvPr id="107573" name="Viết tay 107572">
                  <a:extLst>
                    <a:ext uri="{FF2B5EF4-FFF2-40B4-BE49-F238E27FC236}">
                      <a16:creationId xmlns:a16="http://schemas.microsoft.com/office/drawing/2014/main" id="{51433BE1-9D8E-F442-94DE-14A349FD206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789426" y="368533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07574" name="Viết tay 107573">
                  <a:extLst>
                    <a:ext uri="{FF2B5EF4-FFF2-40B4-BE49-F238E27FC236}">
                      <a16:creationId xmlns:a16="http://schemas.microsoft.com/office/drawing/2014/main" id="{83418E0D-8863-B541-8E98-1BA878409A93}"/>
                    </a:ext>
                  </a:extLst>
                </p14:cNvPr>
                <p14:cNvContentPartPr/>
                <p14:nvPr/>
              </p14:nvContentPartPr>
              <p14:xfrm>
                <a:off x="6820386" y="3727099"/>
                <a:ext cx="215640" cy="456840"/>
              </p14:xfrm>
            </p:contentPart>
          </mc:Choice>
          <mc:Fallback>
            <p:pic>
              <p:nvPicPr>
                <p:cNvPr id="107574" name="Viết tay 107573">
                  <a:extLst>
                    <a:ext uri="{FF2B5EF4-FFF2-40B4-BE49-F238E27FC236}">
                      <a16:creationId xmlns:a16="http://schemas.microsoft.com/office/drawing/2014/main" id="{83418E0D-8863-B541-8E98-1BA878409A9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804906" y="3711631"/>
                  <a:ext cx="246240" cy="48741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580" name="Nhóm 107579">
            <a:extLst>
              <a:ext uri="{FF2B5EF4-FFF2-40B4-BE49-F238E27FC236}">
                <a16:creationId xmlns:a16="http://schemas.microsoft.com/office/drawing/2014/main" id="{10D42E98-7738-E64D-9A1F-822C3B56C830}"/>
              </a:ext>
            </a:extLst>
          </p:cNvPr>
          <p:cNvGrpSpPr/>
          <p:nvPr/>
        </p:nvGrpSpPr>
        <p:grpSpPr>
          <a:xfrm>
            <a:off x="6259146" y="3989539"/>
            <a:ext cx="262800" cy="278640"/>
            <a:chOff x="6259146" y="3989539"/>
            <a:chExt cx="262800" cy="27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07576" name="Viết tay 107575">
                  <a:extLst>
                    <a:ext uri="{FF2B5EF4-FFF2-40B4-BE49-F238E27FC236}">
                      <a16:creationId xmlns:a16="http://schemas.microsoft.com/office/drawing/2014/main" id="{1B1DE82F-DD99-9543-A382-CFD0C1B0BC45}"/>
                    </a:ext>
                  </a:extLst>
                </p14:cNvPr>
                <p14:cNvContentPartPr/>
                <p14:nvPr/>
              </p14:nvContentPartPr>
              <p14:xfrm>
                <a:off x="6259146" y="4068019"/>
                <a:ext cx="262800" cy="26640"/>
              </p14:xfrm>
            </p:contentPart>
          </mc:Choice>
          <mc:Fallback>
            <p:pic>
              <p:nvPicPr>
                <p:cNvPr id="107576" name="Viết tay 107575">
                  <a:extLst>
                    <a:ext uri="{FF2B5EF4-FFF2-40B4-BE49-F238E27FC236}">
                      <a16:creationId xmlns:a16="http://schemas.microsoft.com/office/drawing/2014/main" id="{1B1DE82F-DD99-9543-A382-CFD0C1B0BC4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243666" y="4052539"/>
                  <a:ext cx="29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07577" name="Viết tay 107576">
                  <a:extLst>
                    <a:ext uri="{FF2B5EF4-FFF2-40B4-BE49-F238E27FC236}">
                      <a16:creationId xmlns:a16="http://schemas.microsoft.com/office/drawing/2014/main" id="{915696AA-CD69-9642-AC76-18728A4F15CF}"/>
                    </a:ext>
                  </a:extLst>
                </p14:cNvPr>
                <p14:cNvContentPartPr/>
                <p14:nvPr/>
              </p14:nvContentPartPr>
              <p14:xfrm>
                <a:off x="6484866" y="4078819"/>
                <a:ext cx="5760" cy="360"/>
              </p14:xfrm>
            </p:contentPart>
          </mc:Choice>
          <mc:Fallback>
            <p:pic>
              <p:nvPicPr>
                <p:cNvPr id="107577" name="Viết tay 107576">
                  <a:extLst>
                    <a:ext uri="{FF2B5EF4-FFF2-40B4-BE49-F238E27FC236}">
                      <a16:creationId xmlns:a16="http://schemas.microsoft.com/office/drawing/2014/main" id="{915696AA-CD69-9642-AC76-18728A4F15C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469386" y="4063339"/>
                  <a:ext cx="36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07578" name="Viết tay 107577">
                  <a:extLst>
                    <a:ext uri="{FF2B5EF4-FFF2-40B4-BE49-F238E27FC236}">
                      <a16:creationId xmlns:a16="http://schemas.microsoft.com/office/drawing/2014/main" id="{623A4147-0819-9D4F-98E4-A422334E31BC}"/>
                    </a:ext>
                  </a:extLst>
                </p14:cNvPr>
                <p14:cNvContentPartPr/>
                <p14:nvPr/>
              </p14:nvContentPartPr>
              <p14:xfrm>
                <a:off x="6358866" y="3989539"/>
                <a:ext cx="360" cy="360"/>
              </p14:xfrm>
            </p:contentPart>
          </mc:Choice>
          <mc:Fallback>
            <p:pic>
              <p:nvPicPr>
                <p:cNvPr id="107578" name="Viết tay 107577">
                  <a:extLst>
                    <a:ext uri="{FF2B5EF4-FFF2-40B4-BE49-F238E27FC236}">
                      <a16:creationId xmlns:a16="http://schemas.microsoft.com/office/drawing/2014/main" id="{623A4147-0819-9D4F-98E4-A422334E31B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343386" y="397405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07579" name="Viết tay 107578">
                  <a:extLst>
                    <a:ext uri="{FF2B5EF4-FFF2-40B4-BE49-F238E27FC236}">
                      <a16:creationId xmlns:a16="http://schemas.microsoft.com/office/drawing/2014/main" id="{8E9A7662-811E-AD47-9867-D4622DF57149}"/>
                    </a:ext>
                  </a:extLst>
                </p14:cNvPr>
                <p14:cNvContentPartPr/>
                <p14:nvPr/>
              </p14:nvContentPartPr>
              <p14:xfrm>
                <a:off x="6327186" y="3989539"/>
                <a:ext cx="131400" cy="278640"/>
              </p14:xfrm>
            </p:contentPart>
          </mc:Choice>
          <mc:Fallback>
            <p:pic>
              <p:nvPicPr>
                <p:cNvPr id="107579" name="Viết tay 107578">
                  <a:extLst>
                    <a:ext uri="{FF2B5EF4-FFF2-40B4-BE49-F238E27FC236}">
                      <a16:creationId xmlns:a16="http://schemas.microsoft.com/office/drawing/2014/main" id="{8E9A7662-811E-AD47-9867-D4622DF5714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311706" y="3974059"/>
                  <a:ext cx="16200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583" name="Nhóm 107582">
            <a:extLst>
              <a:ext uri="{FF2B5EF4-FFF2-40B4-BE49-F238E27FC236}">
                <a16:creationId xmlns:a16="http://schemas.microsoft.com/office/drawing/2014/main" id="{7C4978AA-1067-F842-AC6E-A91EB8C98841}"/>
              </a:ext>
            </a:extLst>
          </p:cNvPr>
          <p:cNvGrpSpPr/>
          <p:nvPr/>
        </p:nvGrpSpPr>
        <p:grpSpPr>
          <a:xfrm>
            <a:off x="7056546" y="3805939"/>
            <a:ext cx="226080" cy="163080"/>
            <a:chOff x="7056546" y="3805939"/>
            <a:chExt cx="226080" cy="16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07581" name="Viết tay 107580">
                  <a:extLst>
                    <a:ext uri="{FF2B5EF4-FFF2-40B4-BE49-F238E27FC236}">
                      <a16:creationId xmlns:a16="http://schemas.microsoft.com/office/drawing/2014/main" id="{20807BB1-3A85-EB43-968F-E0FA126E8602}"/>
                    </a:ext>
                  </a:extLst>
                </p14:cNvPr>
                <p14:cNvContentPartPr/>
                <p14:nvPr/>
              </p14:nvContentPartPr>
              <p14:xfrm>
                <a:off x="7056546" y="3842659"/>
                <a:ext cx="163080" cy="126360"/>
              </p14:xfrm>
            </p:contentPart>
          </mc:Choice>
          <mc:Fallback>
            <p:pic>
              <p:nvPicPr>
                <p:cNvPr id="107581" name="Viết tay 107580">
                  <a:extLst>
                    <a:ext uri="{FF2B5EF4-FFF2-40B4-BE49-F238E27FC236}">
                      <a16:creationId xmlns:a16="http://schemas.microsoft.com/office/drawing/2014/main" id="{20807BB1-3A85-EB43-968F-E0FA126E860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041066" y="3827179"/>
                  <a:ext cx="193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07582" name="Viết tay 107581">
                  <a:extLst>
                    <a:ext uri="{FF2B5EF4-FFF2-40B4-BE49-F238E27FC236}">
                      <a16:creationId xmlns:a16="http://schemas.microsoft.com/office/drawing/2014/main" id="{326294E5-142D-A144-A9CC-0C8FE1DE877C}"/>
                    </a:ext>
                  </a:extLst>
                </p14:cNvPr>
                <p14:cNvContentPartPr/>
                <p14:nvPr/>
              </p14:nvContentPartPr>
              <p14:xfrm>
                <a:off x="7208826" y="3805939"/>
                <a:ext cx="73800" cy="105480"/>
              </p14:xfrm>
            </p:contentPart>
          </mc:Choice>
          <mc:Fallback>
            <p:pic>
              <p:nvPicPr>
                <p:cNvPr id="107582" name="Viết tay 107581">
                  <a:extLst>
                    <a:ext uri="{FF2B5EF4-FFF2-40B4-BE49-F238E27FC236}">
                      <a16:creationId xmlns:a16="http://schemas.microsoft.com/office/drawing/2014/main" id="{326294E5-142D-A144-A9CC-0C8FE1DE877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193346" y="3790459"/>
                  <a:ext cx="10440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252" name="Nhóm 95251">
            <a:extLst>
              <a:ext uri="{FF2B5EF4-FFF2-40B4-BE49-F238E27FC236}">
                <a16:creationId xmlns:a16="http://schemas.microsoft.com/office/drawing/2014/main" id="{A577D118-CB0A-4A49-B682-FC1C87185262}"/>
              </a:ext>
            </a:extLst>
          </p:cNvPr>
          <p:cNvGrpSpPr/>
          <p:nvPr/>
        </p:nvGrpSpPr>
        <p:grpSpPr>
          <a:xfrm>
            <a:off x="1226346" y="5427379"/>
            <a:ext cx="2090880" cy="540360"/>
            <a:chOff x="1226346" y="5427379"/>
            <a:chExt cx="2090880" cy="54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95232" name="Viết tay 95231">
                  <a:extLst>
                    <a:ext uri="{FF2B5EF4-FFF2-40B4-BE49-F238E27FC236}">
                      <a16:creationId xmlns:a16="http://schemas.microsoft.com/office/drawing/2014/main" id="{F46398CF-A238-1145-8F6D-885F5A438DB6}"/>
                    </a:ext>
                  </a:extLst>
                </p14:cNvPr>
                <p14:cNvContentPartPr/>
                <p14:nvPr/>
              </p14:nvContentPartPr>
              <p14:xfrm>
                <a:off x="1331106" y="5532499"/>
                <a:ext cx="16200" cy="205200"/>
              </p14:xfrm>
            </p:contentPart>
          </mc:Choice>
          <mc:Fallback>
            <p:pic>
              <p:nvPicPr>
                <p:cNvPr id="95232" name="Viết tay 95231">
                  <a:extLst>
                    <a:ext uri="{FF2B5EF4-FFF2-40B4-BE49-F238E27FC236}">
                      <a16:creationId xmlns:a16="http://schemas.microsoft.com/office/drawing/2014/main" id="{F46398CF-A238-1145-8F6D-885F5A438DB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315626" y="5517019"/>
                  <a:ext cx="468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95233" name="Viết tay 95232">
                  <a:extLst>
                    <a:ext uri="{FF2B5EF4-FFF2-40B4-BE49-F238E27FC236}">
                      <a16:creationId xmlns:a16="http://schemas.microsoft.com/office/drawing/2014/main" id="{CE892D47-9E3A-1349-8F4B-00056F7C0399}"/>
                    </a:ext>
                  </a:extLst>
                </p14:cNvPr>
                <p14:cNvContentPartPr/>
                <p14:nvPr/>
              </p14:nvContentPartPr>
              <p14:xfrm>
                <a:off x="1226346" y="5479939"/>
                <a:ext cx="168120" cy="73800"/>
              </p14:xfrm>
            </p:contentPart>
          </mc:Choice>
          <mc:Fallback>
            <p:pic>
              <p:nvPicPr>
                <p:cNvPr id="95233" name="Viết tay 95232">
                  <a:extLst>
                    <a:ext uri="{FF2B5EF4-FFF2-40B4-BE49-F238E27FC236}">
                      <a16:creationId xmlns:a16="http://schemas.microsoft.com/office/drawing/2014/main" id="{CE892D47-9E3A-1349-8F4B-00056F7C039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210899" y="5464459"/>
                  <a:ext cx="198655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95236" name="Viết tay 95235">
                  <a:extLst>
                    <a:ext uri="{FF2B5EF4-FFF2-40B4-BE49-F238E27FC236}">
                      <a16:creationId xmlns:a16="http://schemas.microsoft.com/office/drawing/2014/main" id="{D06170EA-64AC-BC41-BA82-2B26ED0D20ED}"/>
                    </a:ext>
                  </a:extLst>
                </p14:cNvPr>
                <p14:cNvContentPartPr/>
                <p14:nvPr/>
              </p14:nvContentPartPr>
              <p14:xfrm>
                <a:off x="1368546" y="5506219"/>
                <a:ext cx="351360" cy="241920"/>
              </p14:xfrm>
            </p:contentPart>
          </mc:Choice>
          <mc:Fallback>
            <p:pic>
              <p:nvPicPr>
                <p:cNvPr id="95236" name="Viết tay 95235">
                  <a:extLst>
                    <a:ext uri="{FF2B5EF4-FFF2-40B4-BE49-F238E27FC236}">
                      <a16:creationId xmlns:a16="http://schemas.microsoft.com/office/drawing/2014/main" id="{D06170EA-64AC-BC41-BA82-2B26ED0D20E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353082" y="5490739"/>
                  <a:ext cx="381929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95237" name="Viết tay 95236">
                  <a:extLst>
                    <a:ext uri="{FF2B5EF4-FFF2-40B4-BE49-F238E27FC236}">
                      <a16:creationId xmlns:a16="http://schemas.microsoft.com/office/drawing/2014/main" id="{9173CC09-08E6-9948-B15D-A785A6B4B32B}"/>
                    </a:ext>
                  </a:extLst>
                </p14:cNvPr>
                <p14:cNvContentPartPr/>
                <p14:nvPr/>
              </p14:nvContentPartPr>
              <p14:xfrm>
                <a:off x="1719546" y="5427379"/>
                <a:ext cx="31680" cy="110520"/>
              </p14:xfrm>
            </p:contentPart>
          </mc:Choice>
          <mc:Fallback>
            <p:pic>
              <p:nvPicPr>
                <p:cNvPr id="95237" name="Viết tay 95236">
                  <a:extLst>
                    <a:ext uri="{FF2B5EF4-FFF2-40B4-BE49-F238E27FC236}">
                      <a16:creationId xmlns:a16="http://schemas.microsoft.com/office/drawing/2014/main" id="{9173CC09-08E6-9948-B15D-A785A6B4B32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704066" y="5411899"/>
                  <a:ext cx="62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95238" name="Viết tay 95237">
                  <a:extLst>
                    <a:ext uri="{FF2B5EF4-FFF2-40B4-BE49-F238E27FC236}">
                      <a16:creationId xmlns:a16="http://schemas.microsoft.com/office/drawing/2014/main" id="{8354770D-884C-B743-B9F4-D3742BC4C61A}"/>
                    </a:ext>
                  </a:extLst>
                </p14:cNvPr>
                <p14:cNvContentPartPr/>
                <p14:nvPr/>
              </p14:nvContentPartPr>
              <p14:xfrm>
                <a:off x="1782546" y="5632219"/>
                <a:ext cx="163080" cy="126360"/>
              </p14:xfrm>
            </p:contentPart>
          </mc:Choice>
          <mc:Fallback>
            <p:pic>
              <p:nvPicPr>
                <p:cNvPr id="95238" name="Viết tay 95237">
                  <a:extLst>
                    <a:ext uri="{FF2B5EF4-FFF2-40B4-BE49-F238E27FC236}">
                      <a16:creationId xmlns:a16="http://schemas.microsoft.com/office/drawing/2014/main" id="{8354770D-884C-B743-B9F4-D3742BC4C61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767066" y="5616739"/>
                  <a:ext cx="193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95239" name="Viết tay 95238">
                  <a:extLst>
                    <a:ext uri="{FF2B5EF4-FFF2-40B4-BE49-F238E27FC236}">
                      <a16:creationId xmlns:a16="http://schemas.microsoft.com/office/drawing/2014/main" id="{E4C46460-1C83-6F4E-B804-2011A967232E}"/>
                    </a:ext>
                  </a:extLst>
                </p14:cNvPr>
                <p14:cNvContentPartPr/>
                <p14:nvPr/>
              </p14:nvContentPartPr>
              <p14:xfrm>
                <a:off x="1950306" y="5490379"/>
                <a:ext cx="336240" cy="273240"/>
              </p14:xfrm>
            </p:contentPart>
          </mc:Choice>
          <mc:Fallback>
            <p:pic>
              <p:nvPicPr>
                <p:cNvPr id="95239" name="Viết tay 95238">
                  <a:extLst>
                    <a:ext uri="{FF2B5EF4-FFF2-40B4-BE49-F238E27FC236}">
                      <a16:creationId xmlns:a16="http://schemas.microsoft.com/office/drawing/2014/main" id="{E4C46460-1C83-6F4E-B804-2011A967232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934826" y="5474919"/>
                  <a:ext cx="366840" cy="30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95240" name="Viết tay 95239">
                  <a:extLst>
                    <a:ext uri="{FF2B5EF4-FFF2-40B4-BE49-F238E27FC236}">
                      <a16:creationId xmlns:a16="http://schemas.microsoft.com/office/drawing/2014/main" id="{DF9040E6-EBF3-9144-8406-CA856009DA04}"/>
                    </a:ext>
                  </a:extLst>
                </p14:cNvPr>
                <p14:cNvContentPartPr/>
                <p14:nvPr/>
              </p14:nvContentPartPr>
              <p14:xfrm>
                <a:off x="2191866" y="5579659"/>
                <a:ext cx="100080" cy="94680"/>
              </p14:xfrm>
            </p:contentPart>
          </mc:Choice>
          <mc:Fallback>
            <p:pic>
              <p:nvPicPr>
                <p:cNvPr id="95240" name="Viết tay 95239">
                  <a:extLst>
                    <a:ext uri="{FF2B5EF4-FFF2-40B4-BE49-F238E27FC236}">
                      <a16:creationId xmlns:a16="http://schemas.microsoft.com/office/drawing/2014/main" id="{DF9040E6-EBF3-9144-8406-CA856009DA0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176386" y="5564238"/>
                  <a:ext cx="130680" cy="125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95241" name="Viết tay 95240">
                  <a:extLst>
                    <a:ext uri="{FF2B5EF4-FFF2-40B4-BE49-F238E27FC236}">
                      <a16:creationId xmlns:a16="http://schemas.microsoft.com/office/drawing/2014/main" id="{F23A050C-73CF-7448-9C86-7D3212C1D21C}"/>
                    </a:ext>
                  </a:extLst>
                </p14:cNvPr>
                <p14:cNvContentPartPr/>
                <p14:nvPr/>
              </p14:nvContentPartPr>
              <p14:xfrm>
                <a:off x="2254866" y="5605939"/>
                <a:ext cx="309960" cy="361800"/>
              </p14:xfrm>
            </p:contentPart>
          </mc:Choice>
          <mc:Fallback>
            <p:pic>
              <p:nvPicPr>
                <p:cNvPr id="95241" name="Viết tay 95240">
                  <a:extLst>
                    <a:ext uri="{FF2B5EF4-FFF2-40B4-BE49-F238E27FC236}">
                      <a16:creationId xmlns:a16="http://schemas.microsoft.com/office/drawing/2014/main" id="{F23A050C-73CF-7448-9C86-7D3212C1D21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239404" y="5590459"/>
                  <a:ext cx="340525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95242" name="Viết tay 95241">
                  <a:extLst>
                    <a:ext uri="{FF2B5EF4-FFF2-40B4-BE49-F238E27FC236}">
                      <a16:creationId xmlns:a16="http://schemas.microsoft.com/office/drawing/2014/main" id="{0226FC34-CDA5-2E4E-A257-31027C2CACA8}"/>
                    </a:ext>
                  </a:extLst>
                </p14:cNvPr>
                <p14:cNvContentPartPr/>
                <p14:nvPr/>
              </p14:nvContentPartPr>
              <p14:xfrm>
                <a:off x="2333706" y="5490379"/>
                <a:ext cx="79200" cy="57960"/>
              </p14:xfrm>
            </p:contentPart>
          </mc:Choice>
          <mc:Fallback>
            <p:pic>
              <p:nvPicPr>
                <p:cNvPr id="95242" name="Viết tay 95241">
                  <a:extLst>
                    <a:ext uri="{FF2B5EF4-FFF2-40B4-BE49-F238E27FC236}">
                      <a16:creationId xmlns:a16="http://schemas.microsoft.com/office/drawing/2014/main" id="{0226FC34-CDA5-2E4E-A257-31027C2CACA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318226" y="5474995"/>
                  <a:ext cx="109800" cy="88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95243" name="Viết tay 95242">
                  <a:extLst>
                    <a:ext uri="{FF2B5EF4-FFF2-40B4-BE49-F238E27FC236}">
                      <a16:creationId xmlns:a16="http://schemas.microsoft.com/office/drawing/2014/main" id="{1575D4CF-4075-9445-A142-313DED9A6488}"/>
                    </a:ext>
                  </a:extLst>
                </p14:cNvPr>
                <p14:cNvContentPartPr/>
                <p14:nvPr/>
              </p14:nvContentPartPr>
              <p14:xfrm>
                <a:off x="2304906" y="5831659"/>
                <a:ext cx="81360" cy="31680"/>
              </p14:xfrm>
            </p:contentPart>
          </mc:Choice>
          <mc:Fallback>
            <p:pic>
              <p:nvPicPr>
                <p:cNvPr id="95243" name="Viết tay 95242">
                  <a:extLst>
                    <a:ext uri="{FF2B5EF4-FFF2-40B4-BE49-F238E27FC236}">
                      <a16:creationId xmlns:a16="http://schemas.microsoft.com/office/drawing/2014/main" id="{1575D4CF-4075-9445-A142-313DED9A648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289426" y="5816179"/>
                  <a:ext cx="1119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95244" name="Viết tay 95243">
                  <a:extLst>
                    <a:ext uri="{FF2B5EF4-FFF2-40B4-BE49-F238E27FC236}">
                      <a16:creationId xmlns:a16="http://schemas.microsoft.com/office/drawing/2014/main" id="{8DE94BD7-EB80-BF47-A4CF-711313E16659}"/>
                    </a:ext>
                  </a:extLst>
                </p14:cNvPr>
                <p14:cNvContentPartPr/>
                <p14:nvPr/>
              </p14:nvContentPartPr>
              <p14:xfrm>
                <a:off x="2743026" y="5443219"/>
                <a:ext cx="94680" cy="262800"/>
              </p14:xfrm>
            </p:contentPart>
          </mc:Choice>
          <mc:Fallback>
            <p:pic>
              <p:nvPicPr>
                <p:cNvPr id="95244" name="Viết tay 95243">
                  <a:extLst>
                    <a:ext uri="{FF2B5EF4-FFF2-40B4-BE49-F238E27FC236}">
                      <a16:creationId xmlns:a16="http://schemas.microsoft.com/office/drawing/2014/main" id="{8DE94BD7-EB80-BF47-A4CF-711313E1665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727605" y="5427739"/>
                  <a:ext cx="125164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95245" name="Viết tay 95244">
                  <a:extLst>
                    <a:ext uri="{FF2B5EF4-FFF2-40B4-BE49-F238E27FC236}">
                      <a16:creationId xmlns:a16="http://schemas.microsoft.com/office/drawing/2014/main" id="{61F9CDD9-4E5F-494A-9371-1977046AF522}"/>
                    </a:ext>
                  </a:extLst>
                </p14:cNvPr>
                <p14:cNvContentPartPr/>
                <p14:nvPr/>
              </p14:nvContentPartPr>
              <p14:xfrm>
                <a:off x="2850306" y="5527099"/>
                <a:ext cx="186840" cy="105480"/>
              </p14:xfrm>
            </p:contentPart>
          </mc:Choice>
          <mc:Fallback>
            <p:pic>
              <p:nvPicPr>
                <p:cNvPr id="95245" name="Viết tay 95244">
                  <a:extLst>
                    <a:ext uri="{FF2B5EF4-FFF2-40B4-BE49-F238E27FC236}">
                      <a16:creationId xmlns:a16="http://schemas.microsoft.com/office/drawing/2014/main" id="{61F9CDD9-4E5F-494A-9371-1977046AF52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834856" y="5511566"/>
                  <a:ext cx="217381" cy="1361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95246" name="Viết tay 95245">
                  <a:extLst>
                    <a:ext uri="{FF2B5EF4-FFF2-40B4-BE49-F238E27FC236}">
                      <a16:creationId xmlns:a16="http://schemas.microsoft.com/office/drawing/2014/main" id="{87D23196-6125-224D-B48F-0B4B3B9CA7C2}"/>
                    </a:ext>
                  </a:extLst>
                </p14:cNvPr>
                <p14:cNvContentPartPr/>
                <p14:nvPr/>
              </p14:nvContentPartPr>
              <p14:xfrm>
                <a:off x="2952906" y="5532499"/>
                <a:ext cx="63360" cy="168120"/>
              </p14:xfrm>
            </p:contentPart>
          </mc:Choice>
          <mc:Fallback>
            <p:pic>
              <p:nvPicPr>
                <p:cNvPr id="95246" name="Viết tay 95245">
                  <a:extLst>
                    <a:ext uri="{FF2B5EF4-FFF2-40B4-BE49-F238E27FC236}">
                      <a16:creationId xmlns:a16="http://schemas.microsoft.com/office/drawing/2014/main" id="{87D23196-6125-224D-B48F-0B4B3B9CA7C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937426" y="5517052"/>
                  <a:ext cx="93960" cy="1986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95247" name="Viết tay 95246">
                  <a:extLst>
                    <a:ext uri="{FF2B5EF4-FFF2-40B4-BE49-F238E27FC236}">
                      <a16:creationId xmlns:a16="http://schemas.microsoft.com/office/drawing/2014/main" id="{3DC4D432-5B50-C64D-8FE9-3FEA5A3A4E96}"/>
                    </a:ext>
                  </a:extLst>
                </p14:cNvPr>
                <p14:cNvContentPartPr/>
                <p14:nvPr/>
              </p14:nvContentPartPr>
              <p14:xfrm>
                <a:off x="3036786" y="5484979"/>
                <a:ext cx="172800" cy="241920"/>
              </p14:xfrm>
            </p:contentPart>
          </mc:Choice>
          <mc:Fallback>
            <p:pic>
              <p:nvPicPr>
                <p:cNvPr id="95247" name="Viết tay 95246">
                  <a:extLst>
                    <a:ext uri="{FF2B5EF4-FFF2-40B4-BE49-F238E27FC236}">
                      <a16:creationId xmlns:a16="http://schemas.microsoft.com/office/drawing/2014/main" id="{3DC4D432-5B50-C64D-8FE9-3FEA5A3A4E9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021306" y="5469476"/>
                  <a:ext cx="203400" cy="2725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95248" name="Viết tay 95247">
                  <a:extLst>
                    <a:ext uri="{FF2B5EF4-FFF2-40B4-BE49-F238E27FC236}">
                      <a16:creationId xmlns:a16="http://schemas.microsoft.com/office/drawing/2014/main" id="{6A258931-CEDB-5D46-AFDC-750EE04135D2}"/>
                    </a:ext>
                  </a:extLst>
                </p14:cNvPr>
                <p14:cNvContentPartPr/>
                <p14:nvPr/>
              </p14:nvContentPartPr>
              <p14:xfrm>
                <a:off x="3209946" y="5653099"/>
                <a:ext cx="37080" cy="21240"/>
              </p14:xfrm>
            </p:contentPart>
          </mc:Choice>
          <mc:Fallback>
            <p:pic>
              <p:nvPicPr>
                <p:cNvPr id="95248" name="Viết tay 95247">
                  <a:extLst>
                    <a:ext uri="{FF2B5EF4-FFF2-40B4-BE49-F238E27FC236}">
                      <a16:creationId xmlns:a16="http://schemas.microsoft.com/office/drawing/2014/main" id="{6A258931-CEDB-5D46-AFDC-750EE04135D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194466" y="5637877"/>
                  <a:ext cx="67680" cy="513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95251" name="Viết tay 95250">
                  <a:extLst>
                    <a:ext uri="{FF2B5EF4-FFF2-40B4-BE49-F238E27FC236}">
                      <a16:creationId xmlns:a16="http://schemas.microsoft.com/office/drawing/2014/main" id="{6757180A-2C0E-124D-A44A-EF380AE0CAC3}"/>
                    </a:ext>
                  </a:extLst>
                </p14:cNvPr>
                <p14:cNvContentPartPr/>
                <p14:nvPr/>
              </p14:nvContentPartPr>
              <p14:xfrm>
                <a:off x="1409946" y="5757859"/>
                <a:ext cx="1907280" cy="100080"/>
              </p14:xfrm>
            </p:contentPart>
          </mc:Choice>
          <mc:Fallback>
            <p:pic>
              <p:nvPicPr>
                <p:cNvPr id="95251" name="Viết tay 95250">
                  <a:extLst>
                    <a:ext uri="{FF2B5EF4-FFF2-40B4-BE49-F238E27FC236}">
                      <a16:creationId xmlns:a16="http://schemas.microsoft.com/office/drawing/2014/main" id="{6757180A-2C0E-124D-A44A-EF380AE0CAC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394466" y="5742379"/>
                  <a:ext cx="1937880" cy="13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446635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7BD709-8826-4781-AED8-00C4252AF073}" type="slidenum">
              <a:rPr lang="en-US"/>
              <a:pPr/>
              <a:t>72</a:t>
            </a:fld>
            <a:endParaRPr lang="en-US"/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MLSA: </a:t>
            </a:r>
            <a:r>
              <a:rPr lang="en-US" err="1"/>
              <a:t>Ví</a:t>
            </a:r>
            <a:r>
              <a:rPr lang="en-US"/>
              <a:t> </a:t>
            </a:r>
            <a:r>
              <a:rPr lang="en-US" err="1"/>
              <a:t>dụ</a:t>
            </a:r>
            <a:r>
              <a:rPr lang="en-US"/>
              <a:t> (8)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u="sng" err="1">
                <a:solidFill>
                  <a:srgbClr val="C00000"/>
                </a:solidFill>
              </a:rPr>
              <a:t>Xét</a:t>
            </a:r>
            <a:r>
              <a:rPr lang="en-US" sz="2400" u="sng">
                <a:solidFill>
                  <a:srgbClr val="C00000"/>
                </a:solidFill>
              </a:rPr>
              <a:t> </a:t>
            </a:r>
            <a:r>
              <a:rPr lang="en-US" sz="2400" u="sng" err="1">
                <a:solidFill>
                  <a:srgbClr val="C00000"/>
                </a:solidFill>
              </a:rPr>
              <a:t>nút</a:t>
            </a:r>
            <a:r>
              <a:rPr lang="en-US" sz="2400" u="sng">
                <a:solidFill>
                  <a:srgbClr val="C00000"/>
                </a:solidFill>
              </a:rPr>
              <a:t> 4 (cont.)</a:t>
            </a:r>
          </a:p>
          <a:p>
            <a:pPr>
              <a:lnSpc>
                <a:spcPct val="90000"/>
              </a:lnSpc>
            </a:pPr>
            <a:r>
              <a:rPr lang="en-US" sz="2400"/>
              <a:t>thoả hiệp</a:t>
            </a:r>
            <a:r>
              <a:rPr lang="en-US" sz="2400" baseline="-25000"/>
              <a:t>4</a:t>
            </a:r>
            <a:r>
              <a:rPr lang="en-US" sz="2400"/>
              <a:t>(1) =  </a:t>
            </a:r>
            <a:r>
              <a:rPr lang="en-US" sz="2400" i="1"/>
              <a:t>C</a:t>
            </a:r>
            <a:r>
              <a:rPr lang="en-US" sz="2400"/>
              <a:t>( 4,1,0 ) + Upgrade( 1,0 ) – </a:t>
            </a:r>
            <a:r>
              <a:rPr lang="en-US" sz="2400" i="1"/>
              <a:t>C</a:t>
            </a:r>
            <a:r>
              <a:rPr lang="en-US" sz="2400"/>
              <a:t>(4,0,0 ) = 6 + 0 - 7 = -1 &lt;0</a:t>
            </a:r>
          </a:p>
          <a:p>
            <a:pPr>
              <a:lnSpc>
                <a:spcPct val="90000"/>
              </a:lnSpc>
            </a:pPr>
            <a:r>
              <a:rPr lang="en-US" sz="2400"/>
              <a:t>Thỏa hiệp (4)= thoả hiệp</a:t>
            </a:r>
            <a:r>
              <a:rPr lang="en-US" sz="2400" baseline="-25000"/>
              <a:t>4</a:t>
            </a:r>
            <a:r>
              <a:rPr lang="en-US" sz="2400"/>
              <a:t>(3) =-2 </a:t>
            </a:r>
          </a:p>
          <a:p>
            <a:pPr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</a:pPr>
            <a:endParaRPr lang="en-US" sz="240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507" y="3306683"/>
            <a:ext cx="5144814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3" name="Nhóm 52">
            <a:extLst>
              <a:ext uri="{FF2B5EF4-FFF2-40B4-BE49-F238E27FC236}">
                <a16:creationId xmlns:a16="http://schemas.microsoft.com/office/drawing/2014/main" id="{2077C93D-9D91-E04B-8946-E87EACEA1877}"/>
              </a:ext>
            </a:extLst>
          </p:cNvPr>
          <p:cNvGrpSpPr/>
          <p:nvPr/>
        </p:nvGrpSpPr>
        <p:grpSpPr>
          <a:xfrm>
            <a:off x="3787386" y="3522259"/>
            <a:ext cx="84240" cy="221040"/>
            <a:chOff x="3787386" y="3522259"/>
            <a:chExt cx="84240" cy="22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4" name="Viết tay 33">
                  <a:extLst>
                    <a:ext uri="{FF2B5EF4-FFF2-40B4-BE49-F238E27FC236}">
                      <a16:creationId xmlns:a16="http://schemas.microsoft.com/office/drawing/2014/main" id="{2E77925C-AD32-2D4A-A3E0-08AB7035ACB9}"/>
                    </a:ext>
                  </a:extLst>
                </p14:cNvPr>
                <p14:cNvContentPartPr/>
                <p14:nvPr/>
              </p14:nvContentPartPr>
              <p14:xfrm>
                <a:off x="3865866" y="3522259"/>
                <a:ext cx="5760" cy="10800"/>
              </p14:xfrm>
            </p:contentPart>
          </mc:Choice>
          <mc:Fallback>
            <p:pic>
              <p:nvPicPr>
                <p:cNvPr id="34" name="Viết tay 33">
                  <a:extLst>
                    <a:ext uri="{FF2B5EF4-FFF2-40B4-BE49-F238E27FC236}">
                      <a16:creationId xmlns:a16="http://schemas.microsoft.com/office/drawing/2014/main" id="{2E77925C-AD32-2D4A-A3E0-08AB7035ACB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49354" y="3506779"/>
                  <a:ext cx="38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7" name="Viết tay 36">
                  <a:extLst>
                    <a:ext uri="{FF2B5EF4-FFF2-40B4-BE49-F238E27FC236}">
                      <a16:creationId xmlns:a16="http://schemas.microsoft.com/office/drawing/2014/main" id="{340CB4A2-9CFC-CC4C-95AF-41D8B179DF55}"/>
                    </a:ext>
                  </a:extLst>
                </p14:cNvPr>
                <p14:cNvContentPartPr/>
                <p14:nvPr/>
              </p14:nvContentPartPr>
              <p14:xfrm>
                <a:off x="3787386" y="3742939"/>
                <a:ext cx="360" cy="360"/>
              </p14:xfrm>
            </p:contentPart>
          </mc:Choice>
          <mc:Fallback>
            <p:pic>
              <p:nvPicPr>
                <p:cNvPr id="37" name="Viết tay 36">
                  <a:extLst>
                    <a:ext uri="{FF2B5EF4-FFF2-40B4-BE49-F238E27FC236}">
                      <a16:creationId xmlns:a16="http://schemas.microsoft.com/office/drawing/2014/main" id="{340CB4A2-9CFC-CC4C-95AF-41D8B179DF5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71906" y="372745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0" name="Viết tay 49">
                <a:extLst>
                  <a:ext uri="{FF2B5EF4-FFF2-40B4-BE49-F238E27FC236}">
                    <a16:creationId xmlns:a16="http://schemas.microsoft.com/office/drawing/2014/main" id="{E4D78846-B643-9845-BDED-391A40F82E97}"/>
                  </a:ext>
                </a:extLst>
              </p14:cNvPr>
              <p14:cNvContentPartPr/>
              <p14:nvPr/>
            </p14:nvContentPartPr>
            <p14:xfrm>
              <a:off x="5052066" y="3417499"/>
              <a:ext cx="360" cy="360"/>
            </p14:xfrm>
          </p:contentPart>
        </mc:Choice>
        <mc:Fallback>
          <p:pic>
            <p:nvPicPr>
              <p:cNvPr id="50" name="Viết tay 49">
                <a:extLst>
                  <a:ext uri="{FF2B5EF4-FFF2-40B4-BE49-F238E27FC236}">
                    <a16:creationId xmlns:a16="http://schemas.microsoft.com/office/drawing/2014/main" id="{E4D78846-B643-9845-BDED-391A40F82E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36586" y="3402019"/>
                <a:ext cx="30960" cy="3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575" name="Nhóm 107574">
            <a:extLst>
              <a:ext uri="{FF2B5EF4-FFF2-40B4-BE49-F238E27FC236}">
                <a16:creationId xmlns:a16="http://schemas.microsoft.com/office/drawing/2014/main" id="{7D5C2C06-925E-F842-A2A6-6F3C7427A0C1}"/>
              </a:ext>
            </a:extLst>
          </p:cNvPr>
          <p:cNvGrpSpPr/>
          <p:nvPr/>
        </p:nvGrpSpPr>
        <p:grpSpPr>
          <a:xfrm>
            <a:off x="6804906" y="3690379"/>
            <a:ext cx="231120" cy="493560"/>
            <a:chOff x="6804906" y="3690379"/>
            <a:chExt cx="231120" cy="49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7571" name="Viết tay 107570">
                  <a:extLst>
                    <a:ext uri="{FF2B5EF4-FFF2-40B4-BE49-F238E27FC236}">
                      <a16:creationId xmlns:a16="http://schemas.microsoft.com/office/drawing/2014/main" id="{E09B4ADB-E0E3-FA45-863B-C244349359B1}"/>
                    </a:ext>
                  </a:extLst>
                </p14:cNvPr>
                <p14:cNvContentPartPr/>
                <p14:nvPr/>
              </p14:nvContentPartPr>
              <p14:xfrm>
                <a:off x="6841626" y="3700819"/>
                <a:ext cx="360" cy="360"/>
              </p14:xfrm>
            </p:contentPart>
          </mc:Choice>
          <mc:Fallback>
            <p:pic>
              <p:nvPicPr>
                <p:cNvPr id="107571" name="Viết tay 107570">
                  <a:extLst>
                    <a:ext uri="{FF2B5EF4-FFF2-40B4-BE49-F238E27FC236}">
                      <a16:creationId xmlns:a16="http://schemas.microsoft.com/office/drawing/2014/main" id="{E09B4ADB-E0E3-FA45-863B-C244349359B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26146" y="368533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7572" name="Viết tay 107571">
                  <a:extLst>
                    <a:ext uri="{FF2B5EF4-FFF2-40B4-BE49-F238E27FC236}">
                      <a16:creationId xmlns:a16="http://schemas.microsoft.com/office/drawing/2014/main" id="{DEBF924A-889F-2B44-88C0-54F4C413817B}"/>
                    </a:ext>
                  </a:extLst>
                </p14:cNvPr>
                <p14:cNvContentPartPr/>
                <p14:nvPr/>
              </p14:nvContentPartPr>
              <p14:xfrm>
                <a:off x="6804906" y="3690379"/>
                <a:ext cx="26640" cy="10800"/>
              </p14:xfrm>
            </p:contentPart>
          </mc:Choice>
          <mc:Fallback>
            <p:pic>
              <p:nvPicPr>
                <p:cNvPr id="107572" name="Viết tay 107571">
                  <a:extLst>
                    <a:ext uri="{FF2B5EF4-FFF2-40B4-BE49-F238E27FC236}">
                      <a16:creationId xmlns:a16="http://schemas.microsoft.com/office/drawing/2014/main" id="{DEBF924A-889F-2B44-88C0-54F4C413817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89426" y="3675398"/>
                  <a:ext cx="57240" cy="404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7573" name="Viết tay 107572">
                  <a:extLst>
                    <a:ext uri="{FF2B5EF4-FFF2-40B4-BE49-F238E27FC236}">
                      <a16:creationId xmlns:a16="http://schemas.microsoft.com/office/drawing/2014/main" id="{51433BE1-9D8E-F442-94DE-14A349FD2061}"/>
                    </a:ext>
                  </a:extLst>
                </p14:cNvPr>
                <p14:cNvContentPartPr/>
                <p14:nvPr/>
              </p14:nvContentPartPr>
              <p14:xfrm>
                <a:off x="6804906" y="3700819"/>
                <a:ext cx="360" cy="360"/>
              </p14:xfrm>
            </p:contentPart>
          </mc:Choice>
          <mc:Fallback>
            <p:pic>
              <p:nvPicPr>
                <p:cNvPr id="107573" name="Viết tay 107572">
                  <a:extLst>
                    <a:ext uri="{FF2B5EF4-FFF2-40B4-BE49-F238E27FC236}">
                      <a16:creationId xmlns:a16="http://schemas.microsoft.com/office/drawing/2014/main" id="{51433BE1-9D8E-F442-94DE-14A349FD206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89426" y="368533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7574" name="Viết tay 107573">
                  <a:extLst>
                    <a:ext uri="{FF2B5EF4-FFF2-40B4-BE49-F238E27FC236}">
                      <a16:creationId xmlns:a16="http://schemas.microsoft.com/office/drawing/2014/main" id="{83418E0D-8863-B541-8E98-1BA878409A93}"/>
                    </a:ext>
                  </a:extLst>
                </p14:cNvPr>
                <p14:cNvContentPartPr/>
                <p14:nvPr/>
              </p14:nvContentPartPr>
              <p14:xfrm>
                <a:off x="6820386" y="3727099"/>
                <a:ext cx="215640" cy="456840"/>
              </p14:xfrm>
            </p:contentPart>
          </mc:Choice>
          <mc:Fallback>
            <p:pic>
              <p:nvPicPr>
                <p:cNvPr id="107574" name="Viết tay 107573">
                  <a:extLst>
                    <a:ext uri="{FF2B5EF4-FFF2-40B4-BE49-F238E27FC236}">
                      <a16:creationId xmlns:a16="http://schemas.microsoft.com/office/drawing/2014/main" id="{83418E0D-8863-B541-8E98-1BA878409A9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04906" y="3711631"/>
                  <a:ext cx="246240" cy="48741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580" name="Nhóm 107579">
            <a:extLst>
              <a:ext uri="{FF2B5EF4-FFF2-40B4-BE49-F238E27FC236}">
                <a16:creationId xmlns:a16="http://schemas.microsoft.com/office/drawing/2014/main" id="{10D42E98-7738-E64D-9A1F-822C3B56C830}"/>
              </a:ext>
            </a:extLst>
          </p:cNvPr>
          <p:cNvGrpSpPr/>
          <p:nvPr/>
        </p:nvGrpSpPr>
        <p:grpSpPr>
          <a:xfrm>
            <a:off x="6259146" y="3989539"/>
            <a:ext cx="262800" cy="278640"/>
            <a:chOff x="6259146" y="3989539"/>
            <a:chExt cx="262800" cy="27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7576" name="Viết tay 107575">
                  <a:extLst>
                    <a:ext uri="{FF2B5EF4-FFF2-40B4-BE49-F238E27FC236}">
                      <a16:creationId xmlns:a16="http://schemas.microsoft.com/office/drawing/2014/main" id="{1B1DE82F-DD99-9543-A382-CFD0C1B0BC45}"/>
                    </a:ext>
                  </a:extLst>
                </p14:cNvPr>
                <p14:cNvContentPartPr/>
                <p14:nvPr/>
              </p14:nvContentPartPr>
              <p14:xfrm>
                <a:off x="6259146" y="4068019"/>
                <a:ext cx="262800" cy="26640"/>
              </p14:xfrm>
            </p:contentPart>
          </mc:Choice>
          <mc:Fallback>
            <p:pic>
              <p:nvPicPr>
                <p:cNvPr id="107576" name="Viết tay 107575">
                  <a:extLst>
                    <a:ext uri="{FF2B5EF4-FFF2-40B4-BE49-F238E27FC236}">
                      <a16:creationId xmlns:a16="http://schemas.microsoft.com/office/drawing/2014/main" id="{1B1DE82F-DD99-9543-A382-CFD0C1B0BC4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3666" y="4052539"/>
                  <a:ext cx="29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7577" name="Viết tay 107576">
                  <a:extLst>
                    <a:ext uri="{FF2B5EF4-FFF2-40B4-BE49-F238E27FC236}">
                      <a16:creationId xmlns:a16="http://schemas.microsoft.com/office/drawing/2014/main" id="{915696AA-CD69-9642-AC76-18728A4F15CF}"/>
                    </a:ext>
                  </a:extLst>
                </p14:cNvPr>
                <p14:cNvContentPartPr/>
                <p14:nvPr/>
              </p14:nvContentPartPr>
              <p14:xfrm>
                <a:off x="6484866" y="4078819"/>
                <a:ext cx="5760" cy="360"/>
              </p14:xfrm>
            </p:contentPart>
          </mc:Choice>
          <mc:Fallback>
            <p:pic>
              <p:nvPicPr>
                <p:cNvPr id="107577" name="Viết tay 107576">
                  <a:extLst>
                    <a:ext uri="{FF2B5EF4-FFF2-40B4-BE49-F238E27FC236}">
                      <a16:creationId xmlns:a16="http://schemas.microsoft.com/office/drawing/2014/main" id="{915696AA-CD69-9642-AC76-18728A4F15C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69386" y="4063339"/>
                  <a:ext cx="36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7578" name="Viết tay 107577">
                  <a:extLst>
                    <a:ext uri="{FF2B5EF4-FFF2-40B4-BE49-F238E27FC236}">
                      <a16:creationId xmlns:a16="http://schemas.microsoft.com/office/drawing/2014/main" id="{623A4147-0819-9D4F-98E4-A422334E31BC}"/>
                    </a:ext>
                  </a:extLst>
                </p14:cNvPr>
                <p14:cNvContentPartPr/>
                <p14:nvPr/>
              </p14:nvContentPartPr>
              <p14:xfrm>
                <a:off x="6358866" y="3989539"/>
                <a:ext cx="360" cy="360"/>
              </p14:xfrm>
            </p:contentPart>
          </mc:Choice>
          <mc:Fallback>
            <p:pic>
              <p:nvPicPr>
                <p:cNvPr id="107578" name="Viết tay 107577">
                  <a:extLst>
                    <a:ext uri="{FF2B5EF4-FFF2-40B4-BE49-F238E27FC236}">
                      <a16:creationId xmlns:a16="http://schemas.microsoft.com/office/drawing/2014/main" id="{623A4147-0819-9D4F-98E4-A422334E31B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43386" y="397405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7579" name="Viết tay 107578">
                  <a:extLst>
                    <a:ext uri="{FF2B5EF4-FFF2-40B4-BE49-F238E27FC236}">
                      <a16:creationId xmlns:a16="http://schemas.microsoft.com/office/drawing/2014/main" id="{8E9A7662-811E-AD47-9867-D4622DF57149}"/>
                    </a:ext>
                  </a:extLst>
                </p14:cNvPr>
                <p14:cNvContentPartPr/>
                <p14:nvPr/>
              </p14:nvContentPartPr>
              <p14:xfrm>
                <a:off x="6327186" y="3989539"/>
                <a:ext cx="131400" cy="278640"/>
              </p14:xfrm>
            </p:contentPart>
          </mc:Choice>
          <mc:Fallback>
            <p:pic>
              <p:nvPicPr>
                <p:cNvPr id="107579" name="Viết tay 107578">
                  <a:extLst>
                    <a:ext uri="{FF2B5EF4-FFF2-40B4-BE49-F238E27FC236}">
                      <a16:creationId xmlns:a16="http://schemas.microsoft.com/office/drawing/2014/main" id="{8E9A7662-811E-AD47-9867-D4622DF5714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11706" y="3974059"/>
                  <a:ext cx="16200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583" name="Nhóm 107582">
            <a:extLst>
              <a:ext uri="{FF2B5EF4-FFF2-40B4-BE49-F238E27FC236}">
                <a16:creationId xmlns:a16="http://schemas.microsoft.com/office/drawing/2014/main" id="{7C4978AA-1067-F842-AC6E-A91EB8C98841}"/>
              </a:ext>
            </a:extLst>
          </p:cNvPr>
          <p:cNvGrpSpPr/>
          <p:nvPr/>
        </p:nvGrpSpPr>
        <p:grpSpPr>
          <a:xfrm>
            <a:off x="7056546" y="3805939"/>
            <a:ext cx="226080" cy="163080"/>
            <a:chOff x="7056546" y="3805939"/>
            <a:chExt cx="226080" cy="16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07581" name="Viết tay 107580">
                  <a:extLst>
                    <a:ext uri="{FF2B5EF4-FFF2-40B4-BE49-F238E27FC236}">
                      <a16:creationId xmlns:a16="http://schemas.microsoft.com/office/drawing/2014/main" id="{20807BB1-3A85-EB43-968F-E0FA126E8602}"/>
                    </a:ext>
                  </a:extLst>
                </p14:cNvPr>
                <p14:cNvContentPartPr/>
                <p14:nvPr/>
              </p14:nvContentPartPr>
              <p14:xfrm>
                <a:off x="7056546" y="3842659"/>
                <a:ext cx="163080" cy="126360"/>
              </p14:xfrm>
            </p:contentPart>
          </mc:Choice>
          <mc:Fallback>
            <p:pic>
              <p:nvPicPr>
                <p:cNvPr id="107581" name="Viết tay 107580">
                  <a:extLst>
                    <a:ext uri="{FF2B5EF4-FFF2-40B4-BE49-F238E27FC236}">
                      <a16:creationId xmlns:a16="http://schemas.microsoft.com/office/drawing/2014/main" id="{20807BB1-3A85-EB43-968F-E0FA126E860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41066" y="3827179"/>
                  <a:ext cx="193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07582" name="Viết tay 107581">
                  <a:extLst>
                    <a:ext uri="{FF2B5EF4-FFF2-40B4-BE49-F238E27FC236}">
                      <a16:creationId xmlns:a16="http://schemas.microsoft.com/office/drawing/2014/main" id="{326294E5-142D-A144-A9CC-0C8FE1DE877C}"/>
                    </a:ext>
                  </a:extLst>
                </p14:cNvPr>
                <p14:cNvContentPartPr/>
                <p14:nvPr/>
              </p14:nvContentPartPr>
              <p14:xfrm>
                <a:off x="7208826" y="3805939"/>
                <a:ext cx="73800" cy="105480"/>
              </p14:xfrm>
            </p:contentPart>
          </mc:Choice>
          <mc:Fallback>
            <p:pic>
              <p:nvPicPr>
                <p:cNvPr id="107582" name="Viết tay 107581">
                  <a:extLst>
                    <a:ext uri="{FF2B5EF4-FFF2-40B4-BE49-F238E27FC236}">
                      <a16:creationId xmlns:a16="http://schemas.microsoft.com/office/drawing/2014/main" id="{326294E5-142D-A144-A9CC-0C8FE1DE877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93346" y="3790459"/>
                  <a:ext cx="10440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274" name="Nhóm 95273">
            <a:extLst>
              <a:ext uri="{FF2B5EF4-FFF2-40B4-BE49-F238E27FC236}">
                <a16:creationId xmlns:a16="http://schemas.microsoft.com/office/drawing/2014/main" id="{D59EEEA4-286F-E747-B865-D81F3963E1B7}"/>
              </a:ext>
            </a:extLst>
          </p:cNvPr>
          <p:cNvGrpSpPr/>
          <p:nvPr/>
        </p:nvGrpSpPr>
        <p:grpSpPr>
          <a:xfrm>
            <a:off x="412746" y="3307339"/>
            <a:ext cx="451800" cy="466560"/>
            <a:chOff x="412746" y="3307339"/>
            <a:chExt cx="451800" cy="46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8" name="Viết tay 37">
                  <a:extLst>
                    <a:ext uri="{FF2B5EF4-FFF2-40B4-BE49-F238E27FC236}">
                      <a16:creationId xmlns:a16="http://schemas.microsoft.com/office/drawing/2014/main" id="{2FFAA02F-F792-E84A-A7A8-F0EE3D3B6280}"/>
                    </a:ext>
                  </a:extLst>
                </p14:cNvPr>
                <p14:cNvContentPartPr/>
                <p14:nvPr/>
              </p14:nvContentPartPr>
              <p14:xfrm>
                <a:off x="412746" y="3354499"/>
                <a:ext cx="173520" cy="215640"/>
              </p14:xfrm>
            </p:contentPart>
          </mc:Choice>
          <mc:Fallback>
            <p:pic>
              <p:nvPicPr>
                <p:cNvPr id="38" name="Viết tay 37">
                  <a:extLst>
                    <a:ext uri="{FF2B5EF4-FFF2-40B4-BE49-F238E27FC236}">
                      <a16:creationId xmlns:a16="http://schemas.microsoft.com/office/drawing/2014/main" id="{2FFAA02F-F792-E84A-A7A8-F0EE3D3B62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7266" y="3339019"/>
                  <a:ext cx="2041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2" name="Viết tay 41">
                  <a:extLst>
                    <a:ext uri="{FF2B5EF4-FFF2-40B4-BE49-F238E27FC236}">
                      <a16:creationId xmlns:a16="http://schemas.microsoft.com/office/drawing/2014/main" id="{E72CC971-8BC3-E043-8397-978D18A6DC61}"/>
                    </a:ext>
                  </a:extLst>
                </p14:cNvPr>
                <p14:cNvContentPartPr/>
                <p14:nvPr/>
              </p14:nvContentPartPr>
              <p14:xfrm>
                <a:off x="607146" y="3448819"/>
                <a:ext cx="10800" cy="16200"/>
              </p14:xfrm>
            </p:contentPart>
          </mc:Choice>
          <mc:Fallback>
            <p:pic>
              <p:nvPicPr>
                <p:cNvPr id="42" name="Viết tay 41">
                  <a:extLst>
                    <a:ext uri="{FF2B5EF4-FFF2-40B4-BE49-F238E27FC236}">
                      <a16:creationId xmlns:a16="http://schemas.microsoft.com/office/drawing/2014/main" id="{E72CC971-8BC3-E043-8397-978D18A6DC6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1666" y="3433339"/>
                  <a:ext cx="41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07526" name="Viết tay 107525">
                  <a:extLst>
                    <a:ext uri="{FF2B5EF4-FFF2-40B4-BE49-F238E27FC236}">
                      <a16:creationId xmlns:a16="http://schemas.microsoft.com/office/drawing/2014/main" id="{8B37AB93-F691-3447-8224-8F77C1DF5632}"/>
                    </a:ext>
                  </a:extLst>
                </p14:cNvPr>
                <p14:cNvContentPartPr/>
                <p14:nvPr/>
              </p14:nvContentPartPr>
              <p14:xfrm>
                <a:off x="544146" y="3438379"/>
                <a:ext cx="320400" cy="335520"/>
              </p14:xfrm>
            </p:contentPart>
          </mc:Choice>
          <mc:Fallback>
            <p:pic>
              <p:nvPicPr>
                <p:cNvPr id="107526" name="Viết tay 107525">
                  <a:extLst>
                    <a:ext uri="{FF2B5EF4-FFF2-40B4-BE49-F238E27FC236}">
                      <a16:creationId xmlns:a16="http://schemas.microsoft.com/office/drawing/2014/main" id="{8B37AB93-F691-3447-8224-8F77C1DF563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8666" y="3422899"/>
                  <a:ext cx="3510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07531" name="Viết tay 107530">
                  <a:extLst>
                    <a:ext uri="{FF2B5EF4-FFF2-40B4-BE49-F238E27FC236}">
                      <a16:creationId xmlns:a16="http://schemas.microsoft.com/office/drawing/2014/main" id="{EEFAD645-397F-3D4E-A01A-B02D4E77CE72}"/>
                    </a:ext>
                  </a:extLst>
                </p14:cNvPr>
                <p14:cNvContentPartPr/>
                <p14:nvPr/>
              </p14:nvContentPartPr>
              <p14:xfrm>
                <a:off x="601746" y="3307339"/>
                <a:ext cx="120960" cy="105480"/>
              </p14:xfrm>
            </p:contentPart>
          </mc:Choice>
          <mc:Fallback>
            <p:pic>
              <p:nvPicPr>
                <p:cNvPr id="107531" name="Viết tay 107530">
                  <a:extLst>
                    <a:ext uri="{FF2B5EF4-FFF2-40B4-BE49-F238E27FC236}">
                      <a16:creationId xmlns:a16="http://schemas.microsoft.com/office/drawing/2014/main" id="{EEFAD645-397F-3D4E-A01A-B02D4E77CE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6266" y="3291859"/>
                  <a:ext cx="1515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07533" name="Viết tay 107532">
                  <a:extLst>
                    <a:ext uri="{FF2B5EF4-FFF2-40B4-BE49-F238E27FC236}">
                      <a16:creationId xmlns:a16="http://schemas.microsoft.com/office/drawing/2014/main" id="{89567C03-06D0-CA43-B763-7B98B1EF8EF1}"/>
                    </a:ext>
                  </a:extLst>
                </p14:cNvPr>
                <p14:cNvContentPartPr/>
                <p14:nvPr/>
              </p14:nvContentPartPr>
              <p14:xfrm>
                <a:off x="727746" y="3359539"/>
                <a:ext cx="5760" cy="21240"/>
              </p14:xfrm>
            </p:contentPart>
          </mc:Choice>
          <mc:Fallback>
            <p:pic>
              <p:nvPicPr>
                <p:cNvPr id="107533" name="Viết tay 107532">
                  <a:extLst>
                    <a:ext uri="{FF2B5EF4-FFF2-40B4-BE49-F238E27FC236}">
                      <a16:creationId xmlns:a16="http://schemas.microsoft.com/office/drawing/2014/main" id="{89567C03-06D0-CA43-B763-7B98B1EF8EF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2266" y="3344059"/>
                  <a:ext cx="363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07535" name="Viết tay 107534">
                  <a:extLst>
                    <a:ext uri="{FF2B5EF4-FFF2-40B4-BE49-F238E27FC236}">
                      <a16:creationId xmlns:a16="http://schemas.microsoft.com/office/drawing/2014/main" id="{C7D2DB9D-41D1-CE4B-9310-6197C6F0E4A0}"/>
                    </a:ext>
                  </a:extLst>
                </p14:cNvPr>
                <p14:cNvContentPartPr/>
                <p14:nvPr/>
              </p14:nvContentPartPr>
              <p14:xfrm>
                <a:off x="601746" y="3632419"/>
                <a:ext cx="52920" cy="57960"/>
              </p14:xfrm>
            </p:contentPart>
          </mc:Choice>
          <mc:Fallback>
            <p:pic>
              <p:nvPicPr>
                <p:cNvPr id="107535" name="Viết tay 107534">
                  <a:extLst>
                    <a:ext uri="{FF2B5EF4-FFF2-40B4-BE49-F238E27FC236}">
                      <a16:creationId xmlns:a16="http://schemas.microsoft.com/office/drawing/2014/main" id="{C7D2DB9D-41D1-CE4B-9310-6197C6F0E4A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6160" y="3616939"/>
                  <a:ext cx="8373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273" name="Nhóm 95272">
            <a:extLst>
              <a:ext uri="{FF2B5EF4-FFF2-40B4-BE49-F238E27FC236}">
                <a16:creationId xmlns:a16="http://schemas.microsoft.com/office/drawing/2014/main" id="{1A8F0491-A883-2343-A828-511F09969A0A}"/>
              </a:ext>
            </a:extLst>
          </p:cNvPr>
          <p:cNvGrpSpPr/>
          <p:nvPr/>
        </p:nvGrpSpPr>
        <p:grpSpPr>
          <a:xfrm>
            <a:off x="1037346" y="3313099"/>
            <a:ext cx="1338480" cy="409320"/>
            <a:chOff x="1037346" y="3313099"/>
            <a:chExt cx="1338480" cy="40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07538" name="Viết tay 107537">
                  <a:extLst>
                    <a:ext uri="{FF2B5EF4-FFF2-40B4-BE49-F238E27FC236}">
                      <a16:creationId xmlns:a16="http://schemas.microsoft.com/office/drawing/2014/main" id="{8FC2A296-5AEA-A04B-BC4E-AFABC89DBA10}"/>
                    </a:ext>
                  </a:extLst>
                </p14:cNvPr>
                <p14:cNvContentPartPr/>
                <p14:nvPr/>
              </p14:nvContentPartPr>
              <p14:xfrm>
                <a:off x="1037346" y="3427939"/>
                <a:ext cx="147240" cy="162360"/>
              </p14:xfrm>
            </p:contentPart>
          </mc:Choice>
          <mc:Fallback>
            <p:pic>
              <p:nvPicPr>
                <p:cNvPr id="107538" name="Viết tay 107537">
                  <a:extLst>
                    <a:ext uri="{FF2B5EF4-FFF2-40B4-BE49-F238E27FC236}">
                      <a16:creationId xmlns:a16="http://schemas.microsoft.com/office/drawing/2014/main" id="{8FC2A296-5AEA-A04B-BC4E-AFABC89DBA1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21904" y="3412493"/>
                  <a:ext cx="177765" cy="192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5249" name="Viết tay 95248">
                  <a:extLst>
                    <a:ext uri="{FF2B5EF4-FFF2-40B4-BE49-F238E27FC236}">
                      <a16:creationId xmlns:a16="http://schemas.microsoft.com/office/drawing/2014/main" id="{C45CDDC5-7D1B-2C4A-985B-957DB1D908A6}"/>
                    </a:ext>
                  </a:extLst>
                </p14:cNvPr>
                <p14:cNvContentPartPr/>
                <p14:nvPr/>
              </p14:nvContentPartPr>
              <p14:xfrm>
                <a:off x="1200066" y="3522259"/>
                <a:ext cx="10800" cy="16200"/>
              </p14:xfrm>
            </p:contentPart>
          </mc:Choice>
          <mc:Fallback>
            <p:pic>
              <p:nvPicPr>
                <p:cNvPr id="95249" name="Viết tay 95248">
                  <a:extLst>
                    <a:ext uri="{FF2B5EF4-FFF2-40B4-BE49-F238E27FC236}">
                      <a16:creationId xmlns:a16="http://schemas.microsoft.com/office/drawing/2014/main" id="{C45CDDC5-7D1B-2C4A-985B-957DB1D908A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85085" y="3506779"/>
                  <a:ext cx="40413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5250" name="Viết tay 95249">
                  <a:extLst>
                    <a:ext uri="{FF2B5EF4-FFF2-40B4-BE49-F238E27FC236}">
                      <a16:creationId xmlns:a16="http://schemas.microsoft.com/office/drawing/2014/main" id="{908E38F6-3F22-B440-A400-CD4972DD57EC}"/>
                    </a:ext>
                  </a:extLst>
                </p14:cNvPr>
                <p14:cNvContentPartPr/>
                <p14:nvPr/>
              </p14:nvContentPartPr>
              <p14:xfrm>
                <a:off x="1194666" y="3333619"/>
                <a:ext cx="194400" cy="246600"/>
              </p14:xfrm>
            </p:contentPart>
          </mc:Choice>
          <mc:Fallback>
            <p:pic>
              <p:nvPicPr>
                <p:cNvPr id="95250" name="Viết tay 95249">
                  <a:extLst>
                    <a:ext uri="{FF2B5EF4-FFF2-40B4-BE49-F238E27FC236}">
                      <a16:creationId xmlns:a16="http://schemas.microsoft.com/office/drawing/2014/main" id="{908E38F6-3F22-B440-A400-CD4972DD57E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79186" y="3318139"/>
                  <a:ext cx="2250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95253" name="Viết tay 95252">
                  <a:extLst>
                    <a:ext uri="{FF2B5EF4-FFF2-40B4-BE49-F238E27FC236}">
                      <a16:creationId xmlns:a16="http://schemas.microsoft.com/office/drawing/2014/main" id="{D4C4CD36-E400-9540-8565-919E8C31F706}"/>
                    </a:ext>
                  </a:extLst>
                </p14:cNvPr>
                <p14:cNvContentPartPr/>
                <p14:nvPr/>
              </p14:nvContentPartPr>
              <p14:xfrm>
                <a:off x="1362786" y="3564379"/>
                <a:ext cx="16200" cy="5760"/>
              </p14:xfrm>
            </p:contentPart>
          </mc:Choice>
          <mc:Fallback>
            <p:pic>
              <p:nvPicPr>
                <p:cNvPr id="95253" name="Viết tay 95252">
                  <a:extLst>
                    <a:ext uri="{FF2B5EF4-FFF2-40B4-BE49-F238E27FC236}">
                      <a16:creationId xmlns:a16="http://schemas.microsoft.com/office/drawing/2014/main" id="{D4C4CD36-E400-9540-8565-919E8C31F70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47306" y="3548899"/>
                  <a:ext cx="468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95254" name="Viết tay 95253">
                  <a:extLst>
                    <a:ext uri="{FF2B5EF4-FFF2-40B4-BE49-F238E27FC236}">
                      <a16:creationId xmlns:a16="http://schemas.microsoft.com/office/drawing/2014/main" id="{AAF52B2C-313F-B84C-91F7-AEE96DC7B2DA}"/>
                    </a:ext>
                  </a:extLst>
                </p14:cNvPr>
                <p14:cNvContentPartPr/>
                <p14:nvPr/>
              </p14:nvContentPartPr>
              <p14:xfrm>
                <a:off x="1399506" y="3438379"/>
                <a:ext cx="178920" cy="136800"/>
              </p14:xfrm>
            </p:contentPart>
          </mc:Choice>
          <mc:Fallback>
            <p:pic>
              <p:nvPicPr>
                <p:cNvPr id="95254" name="Viết tay 95253">
                  <a:extLst>
                    <a:ext uri="{FF2B5EF4-FFF2-40B4-BE49-F238E27FC236}">
                      <a16:creationId xmlns:a16="http://schemas.microsoft.com/office/drawing/2014/main" id="{AAF52B2C-313F-B84C-91F7-AEE96DC7B2D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84026" y="3422899"/>
                  <a:ext cx="209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95255" name="Viết tay 95254">
                  <a:extLst>
                    <a:ext uri="{FF2B5EF4-FFF2-40B4-BE49-F238E27FC236}">
                      <a16:creationId xmlns:a16="http://schemas.microsoft.com/office/drawing/2014/main" id="{438AF19F-F52E-144A-B1B9-44ABA818F42C}"/>
                    </a:ext>
                  </a:extLst>
                </p14:cNvPr>
                <p14:cNvContentPartPr/>
                <p14:nvPr/>
              </p14:nvContentPartPr>
              <p14:xfrm>
                <a:off x="1598946" y="3506779"/>
                <a:ext cx="21240" cy="31680"/>
              </p14:xfrm>
            </p:contentPart>
          </mc:Choice>
          <mc:Fallback>
            <p:pic>
              <p:nvPicPr>
                <p:cNvPr id="95255" name="Viết tay 95254">
                  <a:extLst>
                    <a:ext uri="{FF2B5EF4-FFF2-40B4-BE49-F238E27FC236}">
                      <a16:creationId xmlns:a16="http://schemas.microsoft.com/office/drawing/2014/main" id="{438AF19F-F52E-144A-B1B9-44ABA818F42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83724" y="3491473"/>
                  <a:ext cx="51330" cy="61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95256" name="Viết tay 95255">
                  <a:extLst>
                    <a:ext uri="{FF2B5EF4-FFF2-40B4-BE49-F238E27FC236}">
                      <a16:creationId xmlns:a16="http://schemas.microsoft.com/office/drawing/2014/main" id="{3BF1FC10-AACC-B846-9A4B-75B302899501}"/>
                    </a:ext>
                  </a:extLst>
                </p14:cNvPr>
                <p14:cNvContentPartPr/>
                <p14:nvPr/>
              </p14:nvContentPartPr>
              <p14:xfrm>
                <a:off x="1609386" y="3322819"/>
                <a:ext cx="47520" cy="267840"/>
              </p14:xfrm>
            </p:contentPart>
          </mc:Choice>
          <mc:Fallback>
            <p:pic>
              <p:nvPicPr>
                <p:cNvPr id="95256" name="Viết tay 95255">
                  <a:extLst>
                    <a:ext uri="{FF2B5EF4-FFF2-40B4-BE49-F238E27FC236}">
                      <a16:creationId xmlns:a16="http://schemas.microsoft.com/office/drawing/2014/main" id="{3BF1FC10-AACC-B846-9A4B-75B30289950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94022" y="3307339"/>
                  <a:ext cx="7789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95257" name="Viết tay 95256">
                  <a:extLst>
                    <a:ext uri="{FF2B5EF4-FFF2-40B4-BE49-F238E27FC236}">
                      <a16:creationId xmlns:a16="http://schemas.microsoft.com/office/drawing/2014/main" id="{3C7CEFE4-BA3B-4E4E-A4C7-2A8D3DD3718E}"/>
                    </a:ext>
                  </a:extLst>
                </p14:cNvPr>
                <p14:cNvContentPartPr/>
                <p14:nvPr/>
              </p14:nvContentPartPr>
              <p14:xfrm>
                <a:off x="1598946" y="3543499"/>
                <a:ext cx="5760" cy="16200"/>
              </p14:xfrm>
            </p:contentPart>
          </mc:Choice>
          <mc:Fallback>
            <p:pic>
              <p:nvPicPr>
                <p:cNvPr id="95257" name="Viết tay 95256">
                  <a:extLst>
                    <a:ext uri="{FF2B5EF4-FFF2-40B4-BE49-F238E27FC236}">
                      <a16:creationId xmlns:a16="http://schemas.microsoft.com/office/drawing/2014/main" id="{3C7CEFE4-BA3B-4E4E-A4C7-2A8D3DD3718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83466" y="3528019"/>
                  <a:ext cx="363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95258" name="Viết tay 95257">
                  <a:extLst>
                    <a:ext uri="{FF2B5EF4-FFF2-40B4-BE49-F238E27FC236}">
                      <a16:creationId xmlns:a16="http://schemas.microsoft.com/office/drawing/2014/main" id="{80AA1448-0333-A54B-AB93-94E61D442352}"/>
                    </a:ext>
                  </a:extLst>
                </p14:cNvPr>
                <p14:cNvContentPartPr/>
                <p14:nvPr/>
              </p14:nvContentPartPr>
              <p14:xfrm>
                <a:off x="1583106" y="3464659"/>
                <a:ext cx="126360" cy="63360"/>
              </p14:xfrm>
            </p:contentPart>
          </mc:Choice>
          <mc:Fallback>
            <p:pic>
              <p:nvPicPr>
                <p:cNvPr id="95258" name="Viết tay 95257">
                  <a:extLst>
                    <a:ext uri="{FF2B5EF4-FFF2-40B4-BE49-F238E27FC236}">
                      <a16:creationId xmlns:a16="http://schemas.microsoft.com/office/drawing/2014/main" id="{80AA1448-0333-A54B-AB93-94E61D44235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67582" y="3449091"/>
                  <a:ext cx="157047" cy="94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95259" name="Viết tay 95258">
                  <a:extLst>
                    <a:ext uri="{FF2B5EF4-FFF2-40B4-BE49-F238E27FC236}">
                      <a16:creationId xmlns:a16="http://schemas.microsoft.com/office/drawing/2014/main" id="{FDC83D9D-2D69-9444-BB41-7C18112207B0}"/>
                    </a:ext>
                  </a:extLst>
                </p14:cNvPr>
                <p14:cNvContentPartPr/>
                <p14:nvPr/>
              </p14:nvContentPartPr>
              <p14:xfrm>
                <a:off x="1656546" y="3475099"/>
                <a:ext cx="26640" cy="10800"/>
              </p14:xfrm>
            </p:contentPart>
          </mc:Choice>
          <mc:Fallback>
            <p:pic>
              <p:nvPicPr>
                <p:cNvPr id="95259" name="Viết tay 95258">
                  <a:extLst>
                    <a:ext uri="{FF2B5EF4-FFF2-40B4-BE49-F238E27FC236}">
                      <a16:creationId xmlns:a16="http://schemas.microsoft.com/office/drawing/2014/main" id="{FDC83D9D-2D69-9444-BB41-7C18112207B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41066" y="3459619"/>
                  <a:ext cx="57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95260" name="Viết tay 95259">
                  <a:extLst>
                    <a:ext uri="{FF2B5EF4-FFF2-40B4-BE49-F238E27FC236}">
                      <a16:creationId xmlns:a16="http://schemas.microsoft.com/office/drawing/2014/main" id="{5258209C-9034-4F41-BDDE-DA1D0FD12D15}"/>
                    </a:ext>
                  </a:extLst>
                </p14:cNvPr>
                <p14:cNvContentPartPr/>
                <p14:nvPr/>
              </p14:nvContentPartPr>
              <p14:xfrm>
                <a:off x="1493826" y="3313099"/>
                <a:ext cx="84240" cy="57600"/>
              </p14:xfrm>
            </p:contentPart>
          </mc:Choice>
          <mc:Fallback>
            <p:pic>
              <p:nvPicPr>
                <p:cNvPr id="95260" name="Viết tay 95259">
                  <a:extLst>
                    <a:ext uri="{FF2B5EF4-FFF2-40B4-BE49-F238E27FC236}">
                      <a16:creationId xmlns:a16="http://schemas.microsoft.com/office/drawing/2014/main" id="{5258209C-9034-4F41-BDDE-DA1D0FD12D1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78346" y="3297619"/>
                  <a:ext cx="1148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95261" name="Viết tay 95260">
                  <a:extLst>
                    <a:ext uri="{FF2B5EF4-FFF2-40B4-BE49-F238E27FC236}">
                      <a16:creationId xmlns:a16="http://schemas.microsoft.com/office/drawing/2014/main" id="{FCC02F70-4459-4B41-9B8B-9B5730650CF6}"/>
                    </a:ext>
                  </a:extLst>
                </p14:cNvPr>
                <p14:cNvContentPartPr/>
                <p14:nvPr/>
              </p14:nvContentPartPr>
              <p14:xfrm>
                <a:off x="1593546" y="3385819"/>
                <a:ext cx="5760" cy="26640"/>
              </p14:xfrm>
            </p:contentPart>
          </mc:Choice>
          <mc:Fallback>
            <p:pic>
              <p:nvPicPr>
                <p:cNvPr id="95261" name="Viết tay 95260">
                  <a:extLst>
                    <a:ext uri="{FF2B5EF4-FFF2-40B4-BE49-F238E27FC236}">
                      <a16:creationId xmlns:a16="http://schemas.microsoft.com/office/drawing/2014/main" id="{FCC02F70-4459-4B41-9B8B-9B5730650CF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577034" y="3370339"/>
                  <a:ext cx="38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95262" name="Viết tay 95261">
                  <a:extLst>
                    <a:ext uri="{FF2B5EF4-FFF2-40B4-BE49-F238E27FC236}">
                      <a16:creationId xmlns:a16="http://schemas.microsoft.com/office/drawing/2014/main" id="{923F9954-EFD8-EF43-A500-E4F274240F5F}"/>
                    </a:ext>
                  </a:extLst>
                </p14:cNvPr>
                <p14:cNvContentPartPr/>
                <p14:nvPr/>
              </p14:nvContentPartPr>
              <p14:xfrm>
                <a:off x="1483386" y="3653659"/>
                <a:ext cx="47520" cy="68760"/>
              </p14:xfrm>
            </p:contentPart>
          </mc:Choice>
          <mc:Fallback>
            <p:pic>
              <p:nvPicPr>
                <p:cNvPr id="95262" name="Viết tay 95261">
                  <a:extLst>
                    <a:ext uri="{FF2B5EF4-FFF2-40B4-BE49-F238E27FC236}">
                      <a16:creationId xmlns:a16="http://schemas.microsoft.com/office/drawing/2014/main" id="{923F9954-EFD8-EF43-A500-E4F274240F5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67906" y="3638179"/>
                  <a:ext cx="781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95263" name="Viết tay 95262">
                  <a:extLst>
                    <a:ext uri="{FF2B5EF4-FFF2-40B4-BE49-F238E27FC236}">
                      <a16:creationId xmlns:a16="http://schemas.microsoft.com/office/drawing/2014/main" id="{4D2DBE9F-1932-7341-BD31-06F3D710EDA7}"/>
                    </a:ext>
                  </a:extLst>
                </p14:cNvPr>
                <p14:cNvContentPartPr/>
                <p14:nvPr/>
              </p14:nvContentPartPr>
              <p14:xfrm>
                <a:off x="1845546" y="3313099"/>
                <a:ext cx="79200" cy="257040"/>
              </p14:xfrm>
            </p:contentPart>
          </mc:Choice>
          <mc:Fallback>
            <p:pic>
              <p:nvPicPr>
                <p:cNvPr id="95263" name="Viết tay 95262">
                  <a:extLst>
                    <a:ext uri="{FF2B5EF4-FFF2-40B4-BE49-F238E27FC236}">
                      <a16:creationId xmlns:a16="http://schemas.microsoft.com/office/drawing/2014/main" id="{4D2DBE9F-1932-7341-BD31-06F3D710EDA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830066" y="3297619"/>
                  <a:ext cx="1098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95264" name="Viết tay 95263">
                  <a:extLst>
                    <a:ext uri="{FF2B5EF4-FFF2-40B4-BE49-F238E27FC236}">
                      <a16:creationId xmlns:a16="http://schemas.microsoft.com/office/drawing/2014/main" id="{E26D92B0-6EEC-FC42-B279-DEE17711878F}"/>
                    </a:ext>
                  </a:extLst>
                </p14:cNvPr>
                <p14:cNvContentPartPr/>
                <p14:nvPr/>
              </p14:nvContentPartPr>
              <p14:xfrm>
                <a:off x="1876866" y="3490939"/>
                <a:ext cx="5760" cy="26640"/>
              </p14:xfrm>
            </p:contentPart>
          </mc:Choice>
          <mc:Fallback>
            <p:pic>
              <p:nvPicPr>
                <p:cNvPr id="95264" name="Viết tay 95263">
                  <a:extLst>
                    <a:ext uri="{FF2B5EF4-FFF2-40B4-BE49-F238E27FC236}">
                      <a16:creationId xmlns:a16="http://schemas.microsoft.com/office/drawing/2014/main" id="{E26D92B0-6EEC-FC42-B279-DEE17711878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60354" y="3475459"/>
                  <a:ext cx="38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95265" name="Viết tay 95264">
                  <a:extLst>
                    <a:ext uri="{FF2B5EF4-FFF2-40B4-BE49-F238E27FC236}">
                      <a16:creationId xmlns:a16="http://schemas.microsoft.com/office/drawing/2014/main" id="{41DD0EC0-7B96-9844-9324-05057DCFBD5A}"/>
                    </a:ext>
                  </a:extLst>
                </p14:cNvPr>
                <p14:cNvContentPartPr/>
                <p14:nvPr/>
              </p14:nvContentPartPr>
              <p14:xfrm>
                <a:off x="1795506" y="3459259"/>
                <a:ext cx="92520" cy="10800"/>
              </p14:xfrm>
            </p:contentPart>
          </mc:Choice>
          <mc:Fallback>
            <p:pic>
              <p:nvPicPr>
                <p:cNvPr id="95265" name="Viết tay 95264">
                  <a:extLst>
                    <a:ext uri="{FF2B5EF4-FFF2-40B4-BE49-F238E27FC236}">
                      <a16:creationId xmlns:a16="http://schemas.microsoft.com/office/drawing/2014/main" id="{41DD0EC0-7B96-9844-9324-05057DCFBD5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780026" y="3443779"/>
                  <a:ext cx="1231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95266" name="Viết tay 95265">
                  <a:extLst>
                    <a:ext uri="{FF2B5EF4-FFF2-40B4-BE49-F238E27FC236}">
                      <a16:creationId xmlns:a16="http://schemas.microsoft.com/office/drawing/2014/main" id="{0B579416-7D9F-0848-8C80-3A30D3CB4775}"/>
                    </a:ext>
                  </a:extLst>
                </p14:cNvPr>
                <p14:cNvContentPartPr/>
                <p14:nvPr/>
              </p14:nvContentPartPr>
              <p14:xfrm>
                <a:off x="1924386" y="3459259"/>
                <a:ext cx="16200" cy="5760"/>
              </p14:xfrm>
            </p:contentPart>
          </mc:Choice>
          <mc:Fallback>
            <p:pic>
              <p:nvPicPr>
                <p:cNvPr id="95266" name="Viết tay 95265">
                  <a:extLst>
                    <a:ext uri="{FF2B5EF4-FFF2-40B4-BE49-F238E27FC236}">
                      <a16:creationId xmlns:a16="http://schemas.microsoft.com/office/drawing/2014/main" id="{0B579416-7D9F-0848-8C80-3A30D3CB477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908906" y="3443779"/>
                  <a:ext cx="468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95267" name="Viết tay 95266">
                  <a:extLst>
                    <a:ext uri="{FF2B5EF4-FFF2-40B4-BE49-F238E27FC236}">
                      <a16:creationId xmlns:a16="http://schemas.microsoft.com/office/drawing/2014/main" id="{111438D8-1533-F74D-9F44-AD58B0231F07}"/>
                    </a:ext>
                  </a:extLst>
                </p14:cNvPr>
                <p14:cNvContentPartPr/>
                <p14:nvPr/>
              </p14:nvContentPartPr>
              <p14:xfrm>
                <a:off x="1895226" y="3364939"/>
                <a:ext cx="307080" cy="236520"/>
              </p14:xfrm>
            </p:contentPart>
          </mc:Choice>
          <mc:Fallback>
            <p:pic>
              <p:nvPicPr>
                <p:cNvPr id="95267" name="Viết tay 95266">
                  <a:extLst>
                    <a:ext uri="{FF2B5EF4-FFF2-40B4-BE49-F238E27FC236}">
                      <a16:creationId xmlns:a16="http://schemas.microsoft.com/office/drawing/2014/main" id="{111438D8-1533-F74D-9F44-AD58B0231F0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879746" y="3349459"/>
                  <a:ext cx="3376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95268" name="Viết tay 95267">
                  <a:extLst>
                    <a:ext uri="{FF2B5EF4-FFF2-40B4-BE49-F238E27FC236}">
                      <a16:creationId xmlns:a16="http://schemas.microsoft.com/office/drawing/2014/main" id="{E1EE80E5-5B72-D34A-B6A0-F3042AB549B3}"/>
                    </a:ext>
                  </a:extLst>
                </p14:cNvPr>
                <p14:cNvContentPartPr/>
                <p14:nvPr/>
              </p14:nvContentPartPr>
              <p14:xfrm>
                <a:off x="2123826" y="3480499"/>
                <a:ext cx="360" cy="16200"/>
              </p14:xfrm>
            </p:contentPart>
          </mc:Choice>
          <mc:Fallback>
            <p:pic>
              <p:nvPicPr>
                <p:cNvPr id="95268" name="Viết tay 95267">
                  <a:extLst>
                    <a:ext uri="{FF2B5EF4-FFF2-40B4-BE49-F238E27FC236}">
                      <a16:creationId xmlns:a16="http://schemas.microsoft.com/office/drawing/2014/main" id="{E1EE80E5-5B72-D34A-B6A0-F3042AB549B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108346" y="3465019"/>
                  <a:ext cx="30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95269" name="Viết tay 95268">
                  <a:extLst>
                    <a:ext uri="{FF2B5EF4-FFF2-40B4-BE49-F238E27FC236}">
                      <a16:creationId xmlns:a16="http://schemas.microsoft.com/office/drawing/2014/main" id="{291F53F0-82B2-074B-9708-EE214A4289B1}"/>
                    </a:ext>
                  </a:extLst>
                </p14:cNvPr>
                <p14:cNvContentPartPr/>
                <p14:nvPr/>
              </p14:nvContentPartPr>
              <p14:xfrm>
                <a:off x="2165586" y="3328219"/>
                <a:ext cx="88920" cy="68760"/>
              </p14:xfrm>
            </p:contentPart>
          </mc:Choice>
          <mc:Fallback>
            <p:pic>
              <p:nvPicPr>
                <p:cNvPr id="95269" name="Viết tay 95268">
                  <a:extLst>
                    <a:ext uri="{FF2B5EF4-FFF2-40B4-BE49-F238E27FC236}">
                      <a16:creationId xmlns:a16="http://schemas.microsoft.com/office/drawing/2014/main" id="{291F53F0-82B2-074B-9708-EE214A4289B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150106" y="3312739"/>
                  <a:ext cx="1195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95270" name="Viết tay 95269">
                  <a:extLst>
                    <a:ext uri="{FF2B5EF4-FFF2-40B4-BE49-F238E27FC236}">
                      <a16:creationId xmlns:a16="http://schemas.microsoft.com/office/drawing/2014/main" id="{F686ED72-05A6-C04F-A1F3-FDB88B1FEE60}"/>
                    </a:ext>
                  </a:extLst>
                </p14:cNvPr>
                <p14:cNvContentPartPr/>
                <p14:nvPr/>
              </p14:nvContentPartPr>
              <p14:xfrm>
                <a:off x="2207706" y="3448819"/>
                <a:ext cx="10800" cy="16200"/>
              </p14:xfrm>
            </p:contentPart>
          </mc:Choice>
          <mc:Fallback>
            <p:pic>
              <p:nvPicPr>
                <p:cNvPr id="95270" name="Viết tay 95269">
                  <a:extLst>
                    <a:ext uri="{FF2B5EF4-FFF2-40B4-BE49-F238E27FC236}">
                      <a16:creationId xmlns:a16="http://schemas.microsoft.com/office/drawing/2014/main" id="{F686ED72-05A6-C04F-A1F3-FDB88B1FEE6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92226" y="3433339"/>
                  <a:ext cx="41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95271" name="Viết tay 95270">
                  <a:extLst>
                    <a:ext uri="{FF2B5EF4-FFF2-40B4-BE49-F238E27FC236}">
                      <a16:creationId xmlns:a16="http://schemas.microsoft.com/office/drawing/2014/main" id="{710A9011-490B-8A41-9358-94F59AAF9ECC}"/>
                    </a:ext>
                  </a:extLst>
                </p14:cNvPr>
                <p14:cNvContentPartPr/>
                <p14:nvPr/>
              </p14:nvContentPartPr>
              <p14:xfrm>
                <a:off x="2254866" y="3480859"/>
                <a:ext cx="110520" cy="110160"/>
              </p14:xfrm>
            </p:contentPart>
          </mc:Choice>
          <mc:Fallback>
            <p:pic>
              <p:nvPicPr>
                <p:cNvPr id="95271" name="Viết tay 95270">
                  <a:extLst>
                    <a:ext uri="{FF2B5EF4-FFF2-40B4-BE49-F238E27FC236}">
                      <a16:creationId xmlns:a16="http://schemas.microsoft.com/office/drawing/2014/main" id="{710A9011-490B-8A41-9358-94F59AAF9EC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39436" y="3465328"/>
                  <a:ext cx="141021" cy="1408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5272" name="Viết tay 95271">
                  <a:extLst>
                    <a:ext uri="{FF2B5EF4-FFF2-40B4-BE49-F238E27FC236}">
                      <a16:creationId xmlns:a16="http://schemas.microsoft.com/office/drawing/2014/main" id="{A928FC8F-F8AF-4D4C-936B-FF75FE8C92DF}"/>
                    </a:ext>
                  </a:extLst>
                </p14:cNvPr>
                <p14:cNvContentPartPr/>
                <p14:nvPr/>
              </p14:nvContentPartPr>
              <p14:xfrm>
                <a:off x="2375466" y="3590659"/>
                <a:ext cx="360" cy="360"/>
              </p14:xfrm>
            </p:contentPart>
          </mc:Choice>
          <mc:Fallback>
            <p:pic>
              <p:nvPicPr>
                <p:cNvPr id="95272" name="Viết tay 95271">
                  <a:extLst>
                    <a:ext uri="{FF2B5EF4-FFF2-40B4-BE49-F238E27FC236}">
                      <a16:creationId xmlns:a16="http://schemas.microsoft.com/office/drawing/2014/main" id="{A928FC8F-F8AF-4D4C-936B-FF75FE8C92D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59986" y="357517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594" name="Nhóm 107593">
            <a:extLst>
              <a:ext uri="{FF2B5EF4-FFF2-40B4-BE49-F238E27FC236}">
                <a16:creationId xmlns:a16="http://schemas.microsoft.com/office/drawing/2014/main" id="{36DE8605-B977-D444-A7E1-EE8D2E00676F}"/>
              </a:ext>
            </a:extLst>
          </p:cNvPr>
          <p:cNvGrpSpPr/>
          <p:nvPr/>
        </p:nvGrpSpPr>
        <p:grpSpPr>
          <a:xfrm>
            <a:off x="2543946" y="3307339"/>
            <a:ext cx="492840" cy="513720"/>
            <a:chOff x="2543946" y="3307339"/>
            <a:chExt cx="492840" cy="51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95275" name="Viết tay 95274">
                  <a:extLst>
                    <a:ext uri="{FF2B5EF4-FFF2-40B4-BE49-F238E27FC236}">
                      <a16:creationId xmlns:a16="http://schemas.microsoft.com/office/drawing/2014/main" id="{C60E868D-B6FE-8B43-A063-5D2482D48278}"/>
                    </a:ext>
                  </a:extLst>
                </p14:cNvPr>
                <p14:cNvContentPartPr/>
                <p14:nvPr/>
              </p14:nvContentPartPr>
              <p14:xfrm>
                <a:off x="2543946" y="3307339"/>
                <a:ext cx="272520" cy="278640"/>
              </p14:xfrm>
            </p:contentPart>
          </mc:Choice>
          <mc:Fallback>
            <p:pic>
              <p:nvPicPr>
                <p:cNvPr id="95275" name="Viết tay 95274">
                  <a:extLst>
                    <a:ext uri="{FF2B5EF4-FFF2-40B4-BE49-F238E27FC236}">
                      <a16:creationId xmlns:a16="http://schemas.microsoft.com/office/drawing/2014/main" id="{C60E868D-B6FE-8B43-A063-5D2482D4827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528466" y="3291859"/>
                  <a:ext cx="3031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95276" name="Viết tay 95275">
                  <a:extLst>
                    <a:ext uri="{FF2B5EF4-FFF2-40B4-BE49-F238E27FC236}">
                      <a16:creationId xmlns:a16="http://schemas.microsoft.com/office/drawing/2014/main" id="{BDB57F35-25E9-574D-8846-0E544C11CE88}"/>
                    </a:ext>
                  </a:extLst>
                </p14:cNvPr>
                <p14:cNvContentPartPr/>
                <p14:nvPr/>
              </p14:nvContentPartPr>
              <p14:xfrm>
                <a:off x="2800626" y="3470059"/>
                <a:ext cx="360" cy="360"/>
              </p14:xfrm>
            </p:contentPart>
          </mc:Choice>
          <mc:Fallback>
            <p:pic>
              <p:nvPicPr>
                <p:cNvPr id="95276" name="Viết tay 95275">
                  <a:extLst>
                    <a:ext uri="{FF2B5EF4-FFF2-40B4-BE49-F238E27FC236}">
                      <a16:creationId xmlns:a16="http://schemas.microsoft.com/office/drawing/2014/main" id="{BDB57F35-25E9-574D-8846-0E544C11CE8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85146" y="345457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5277" name="Viết tay 95276">
                  <a:extLst>
                    <a:ext uri="{FF2B5EF4-FFF2-40B4-BE49-F238E27FC236}">
                      <a16:creationId xmlns:a16="http://schemas.microsoft.com/office/drawing/2014/main" id="{A5D0AF13-0E5D-9744-B734-891F7EF1AF67}"/>
                    </a:ext>
                  </a:extLst>
                </p14:cNvPr>
                <p14:cNvContentPartPr/>
                <p14:nvPr/>
              </p14:nvContentPartPr>
              <p14:xfrm>
                <a:off x="2748066" y="3412099"/>
                <a:ext cx="42480" cy="37080"/>
              </p14:xfrm>
            </p:contentPart>
          </mc:Choice>
          <mc:Fallback>
            <p:pic>
              <p:nvPicPr>
                <p:cNvPr id="95277" name="Viết tay 95276">
                  <a:extLst>
                    <a:ext uri="{FF2B5EF4-FFF2-40B4-BE49-F238E27FC236}">
                      <a16:creationId xmlns:a16="http://schemas.microsoft.com/office/drawing/2014/main" id="{A5D0AF13-0E5D-9744-B734-891F7EF1AF6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32454" y="3396619"/>
                  <a:ext cx="73342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5278" name="Viết tay 95277">
                  <a:extLst>
                    <a:ext uri="{FF2B5EF4-FFF2-40B4-BE49-F238E27FC236}">
                      <a16:creationId xmlns:a16="http://schemas.microsoft.com/office/drawing/2014/main" id="{542B54F2-9D91-A843-A394-5C1D99739A67}"/>
                    </a:ext>
                  </a:extLst>
                </p14:cNvPr>
                <p14:cNvContentPartPr/>
                <p14:nvPr/>
              </p14:nvContentPartPr>
              <p14:xfrm>
                <a:off x="2811066" y="3459259"/>
                <a:ext cx="5760" cy="10800"/>
              </p14:xfrm>
            </p:contentPart>
          </mc:Choice>
          <mc:Fallback>
            <p:pic>
              <p:nvPicPr>
                <p:cNvPr id="95278" name="Viết tay 95277">
                  <a:extLst>
                    <a:ext uri="{FF2B5EF4-FFF2-40B4-BE49-F238E27FC236}">
                      <a16:creationId xmlns:a16="http://schemas.microsoft.com/office/drawing/2014/main" id="{542B54F2-9D91-A843-A394-5C1D99739A6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794554" y="3443779"/>
                  <a:ext cx="38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5279" name="Viết tay 95278">
                  <a:extLst>
                    <a:ext uri="{FF2B5EF4-FFF2-40B4-BE49-F238E27FC236}">
                      <a16:creationId xmlns:a16="http://schemas.microsoft.com/office/drawing/2014/main" id="{E31007B1-2A7B-3645-BFEB-904D4F21A0CD}"/>
                    </a:ext>
                  </a:extLst>
                </p14:cNvPr>
                <p14:cNvContentPartPr/>
                <p14:nvPr/>
              </p14:nvContentPartPr>
              <p14:xfrm>
                <a:off x="2811066" y="3459259"/>
                <a:ext cx="168120" cy="361800"/>
              </p14:xfrm>
            </p:contentPart>
          </mc:Choice>
          <mc:Fallback>
            <p:pic>
              <p:nvPicPr>
                <p:cNvPr id="95279" name="Viết tay 95278">
                  <a:extLst>
                    <a:ext uri="{FF2B5EF4-FFF2-40B4-BE49-F238E27FC236}">
                      <a16:creationId xmlns:a16="http://schemas.microsoft.com/office/drawing/2014/main" id="{E31007B1-2A7B-3645-BFEB-904D4F21A0C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95586" y="3443779"/>
                  <a:ext cx="1987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5280" name="Viết tay 95279">
                  <a:extLst>
                    <a:ext uri="{FF2B5EF4-FFF2-40B4-BE49-F238E27FC236}">
                      <a16:creationId xmlns:a16="http://schemas.microsoft.com/office/drawing/2014/main" id="{0E74467D-C2C9-2742-8708-01294C30CF6D}"/>
                    </a:ext>
                  </a:extLst>
                </p14:cNvPr>
                <p14:cNvContentPartPr/>
                <p14:nvPr/>
              </p14:nvContentPartPr>
              <p14:xfrm>
                <a:off x="2894946" y="3684979"/>
                <a:ext cx="360" cy="360"/>
              </p14:xfrm>
            </p:contentPart>
          </mc:Choice>
          <mc:Fallback>
            <p:pic>
              <p:nvPicPr>
                <p:cNvPr id="95280" name="Viết tay 95279">
                  <a:extLst>
                    <a:ext uri="{FF2B5EF4-FFF2-40B4-BE49-F238E27FC236}">
                      <a16:creationId xmlns:a16="http://schemas.microsoft.com/office/drawing/2014/main" id="{0E74467D-C2C9-2742-8708-01294C30CF6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79466" y="366949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5281" name="Viết tay 95280">
                  <a:extLst>
                    <a:ext uri="{FF2B5EF4-FFF2-40B4-BE49-F238E27FC236}">
                      <a16:creationId xmlns:a16="http://schemas.microsoft.com/office/drawing/2014/main" id="{1454F7C5-C5AC-CA48-A666-D68B7E0DE05D}"/>
                    </a:ext>
                  </a:extLst>
                </p14:cNvPr>
                <p14:cNvContentPartPr/>
                <p14:nvPr/>
              </p14:nvContentPartPr>
              <p14:xfrm>
                <a:off x="2926626" y="3522259"/>
                <a:ext cx="110160" cy="89640"/>
              </p14:xfrm>
            </p:contentPart>
          </mc:Choice>
          <mc:Fallback>
            <p:pic>
              <p:nvPicPr>
                <p:cNvPr id="95281" name="Viết tay 95280">
                  <a:extLst>
                    <a:ext uri="{FF2B5EF4-FFF2-40B4-BE49-F238E27FC236}">
                      <a16:creationId xmlns:a16="http://schemas.microsoft.com/office/drawing/2014/main" id="{1454F7C5-C5AC-CA48-A666-D68B7E0DE05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911146" y="3506779"/>
                  <a:ext cx="140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95282" name="Viết tay 95281">
                  <a:extLst>
                    <a:ext uri="{FF2B5EF4-FFF2-40B4-BE49-F238E27FC236}">
                      <a16:creationId xmlns:a16="http://schemas.microsoft.com/office/drawing/2014/main" id="{742B5080-F3DD-E145-A7E3-363BD2785E58}"/>
                    </a:ext>
                  </a:extLst>
                </p14:cNvPr>
                <p14:cNvContentPartPr/>
                <p14:nvPr/>
              </p14:nvContentPartPr>
              <p14:xfrm>
                <a:off x="2905746" y="3527659"/>
                <a:ext cx="37080" cy="52920"/>
              </p14:xfrm>
            </p:contentPart>
          </mc:Choice>
          <mc:Fallback>
            <p:pic>
              <p:nvPicPr>
                <p:cNvPr id="95282" name="Viết tay 95281">
                  <a:extLst>
                    <a:ext uri="{FF2B5EF4-FFF2-40B4-BE49-F238E27FC236}">
                      <a16:creationId xmlns:a16="http://schemas.microsoft.com/office/drawing/2014/main" id="{742B5080-F3DD-E145-A7E3-363BD2785E5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890266" y="3512179"/>
                  <a:ext cx="67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95283" name="Viết tay 95282">
                  <a:extLst>
                    <a:ext uri="{FF2B5EF4-FFF2-40B4-BE49-F238E27FC236}">
                      <a16:creationId xmlns:a16="http://schemas.microsoft.com/office/drawing/2014/main" id="{0D114C3A-3014-3A46-ABAE-C2024F6A54B5}"/>
                    </a:ext>
                  </a:extLst>
                </p14:cNvPr>
                <p14:cNvContentPartPr/>
                <p14:nvPr/>
              </p14:nvContentPartPr>
              <p14:xfrm>
                <a:off x="2816466" y="3375379"/>
                <a:ext cx="115920" cy="68760"/>
              </p14:xfrm>
            </p:contentPart>
          </mc:Choice>
          <mc:Fallback>
            <p:pic>
              <p:nvPicPr>
                <p:cNvPr id="95283" name="Viết tay 95282">
                  <a:extLst>
                    <a:ext uri="{FF2B5EF4-FFF2-40B4-BE49-F238E27FC236}">
                      <a16:creationId xmlns:a16="http://schemas.microsoft.com/office/drawing/2014/main" id="{0D114C3A-3014-3A46-ABAE-C2024F6A54B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800986" y="3359818"/>
                  <a:ext cx="146520" cy="995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95284" name="Viết tay 95283">
                  <a:extLst>
                    <a:ext uri="{FF2B5EF4-FFF2-40B4-BE49-F238E27FC236}">
                      <a16:creationId xmlns:a16="http://schemas.microsoft.com/office/drawing/2014/main" id="{325A31D6-909D-9949-9413-16A65E43CDC0}"/>
                    </a:ext>
                  </a:extLst>
                </p14:cNvPr>
                <p14:cNvContentPartPr/>
                <p14:nvPr/>
              </p14:nvContentPartPr>
              <p14:xfrm>
                <a:off x="2942466" y="3443779"/>
                <a:ext cx="360" cy="21240"/>
              </p14:xfrm>
            </p:contentPart>
          </mc:Choice>
          <mc:Fallback>
            <p:pic>
              <p:nvPicPr>
                <p:cNvPr id="95284" name="Viết tay 95283">
                  <a:extLst>
                    <a:ext uri="{FF2B5EF4-FFF2-40B4-BE49-F238E27FC236}">
                      <a16:creationId xmlns:a16="http://schemas.microsoft.com/office/drawing/2014/main" id="{325A31D6-909D-9949-9413-16A65E43CDC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926986" y="3428557"/>
                  <a:ext cx="30960" cy="513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95285" name="Viết tay 95284">
                  <a:extLst>
                    <a:ext uri="{FF2B5EF4-FFF2-40B4-BE49-F238E27FC236}">
                      <a16:creationId xmlns:a16="http://schemas.microsoft.com/office/drawing/2014/main" id="{8C803E82-049C-DE43-934A-1DDC3311CEA5}"/>
                    </a:ext>
                  </a:extLst>
                </p14:cNvPr>
                <p14:cNvContentPartPr/>
                <p14:nvPr/>
              </p14:nvContentPartPr>
              <p14:xfrm>
                <a:off x="2759226" y="3727099"/>
                <a:ext cx="52200" cy="10800"/>
              </p14:xfrm>
            </p:contentPart>
          </mc:Choice>
          <mc:Fallback>
            <p:pic>
              <p:nvPicPr>
                <p:cNvPr id="95285" name="Viết tay 95284">
                  <a:extLst>
                    <a:ext uri="{FF2B5EF4-FFF2-40B4-BE49-F238E27FC236}">
                      <a16:creationId xmlns:a16="http://schemas.microsoft.com/office/drawing/2014/main" id="{8C803E82-049C-DE43-934A-1DDC3311CEA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743746" y="3712118"/>
                  <a:ext cx="82800" cy="4041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107596" name="Viết tay 107595">
                <a:extLst>
                  <a:ext uri="{FF2B5EF4-FFF2-40B4-BE49-F238E27FC236}">
                    <a16:creationId xmlns:a16="http://schemas.microsoft.com/office/drawing/2014/main" id="{FA1BD901-0B07-E743-969B-D268CAA7D7A6}"/>
                  </a:ext>
                </a:extLst>
              </p14:cNvPr>
              <p14:cNvContentPartPr/>
              <p14:nvPr/>
            </p14:nvContentPartPr>
            <p14:xfrm>
              <a:off x="6815346" y="3548539"/>
              <a:ext cx="1254600" cy="2178360"/>
            </p14:xfrm>
          </p:contentPart>
        </mc:Choice>
        <mc:Fallback>
          <p:pic>
            <p:nvPicPr>
              <p:cNvPr id="107596" name="Viết tay 107595">
                <a:extLst>
                  <a:ext uri="{FF2B5EF4-FFF2-40B4-BE49-F238E27FC236}">
                    <a16:creationId xmlns:a16="http://schemas.microsoft.com/office/drawing/2014/main" id="{FA1BD901-0B07-E743-969B-D268CAA7D7A6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799866" y="3533056"/>
                <a:ext cx="1285200" cy="2208965"/>
              </a:xfrm>
              <a:prstGeom prst="rect">
                <a:avLst/>
              </a:prstGeom>
            </p:spPr>
          </p:pic>
        </mc:Fallback>
      </mc:AlternateContent>
      <p:grpSp>
        <p:nvGrpSpPr>
          <p:cNvPr id="107600" name="Nhóm 107599">
            <a:extLst>
              <a:ext uri="{FF2B5EF4-FFF2-40B4-BE49-F238E27FC236}">
                <a16:creationId xmlns:a16="http://schemas.microsoft.com/office/drawing/2014/main" id="{70762102-45F8-3D4D-AF7E-0965E69C5289}"/>
              </a:ext>
            </a:extLst>
          </p:cNvPr>
          <p:cNvGrpSpPr/>
          <p:nvPr/>
        </p:nvGrpSpPr>
        <p:grpSpPr>
          <a:xfrm>
            <a:off x="7765026" y="3916099"/>
            <a:ext cx="383760" cy="257400"/>
            <a:chOff x="7765026" y="3916099"/>
            <a:chExt cx="383760" cy="25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07597" name="Viết tay 107596">
                  <a:extLst>
                    <a:ext uri="{FF2B5EF4-FFF2-40B4-BE49-F238E27FC236}">
                      <a16:creationId xmlns:a16="http://schemas.microsoft.com/office/drawing/2014/main" id="{E34D42DC-6717-624D-918D-4A8069F679E7}"/>
                    </a:ext>
                  </a:extLst>
                </p14:cNvPr>
                <p14:cNvContentPartPr/>
                <p14:nvPr/>
              </p14:nvContentPartPr>
              <p14:xfrm>
                <a:off x="7765026" y="3916099"/>
                <a:ext cx="189360" cy="220680"/>
              </p14:xfrm>
            </p:contentPart>
          </mc:Choice>
          <mc:Fallback>
            <p:pic>
              <p:nvPicPr>
                <p:cNvPr id="107597" name="Viết tay 107596">
                  <a:extLst>
                    <a:ext uri="{FF2B5EF4-FFF2-40B4-BE49-F238E27FC236}">
                      <a16:creationId xmlns:a16="http://schemas.microsoft.com/office/drawing/2014/main" id="{E34D42DC-6717-624D-918D-4A8069F679E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749546" y="3900619"/>
                  <a:ext cx="2199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07598" name="Viết tay 107597">
                  <a:extLst>
                    <a:ext uri="{FF2B5EF4-FFF2-40B4-BE49-F238E27FC236}">
                      <a16:creationId xmlns:a16="http://schemas.microsoft.com/office/drawing/2014/main" id="{2500FD62-7C03-5A41-AC40-E4E5B936CA5C}"/>
                    </a:ext>
                  </a:extLst>
                </p14:cNvPr>
                <p14:cNvContentPartPr/>
                <p14:nvPr/>
              </p14:nvContentPartPr>
              <p14:xfrm>
                <a:off x="7954026" y="4005379"/>
                <a:ext cx="68760" cy="131400"/>
              </p14:xfrm>
            </p:contentPart>
          </mc:Choice>
          <mc:Fallback>
            <p:pic>
              <p:nvPicPr>
                <p:cNvPr id="107598" name="Viết tay 107597">
                  <a:extLst>
                    <a:ext uri="{FF2B5EF4-FFF2-40B4-BE49-F238E27FC236}">
                      <a16:creationId xmlns:a16="http://schemas.microsoft.com/office/drawing/2014/main" id="{2500FD62-7C03-5A41-AC40-E4E5B936CA5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938465" y="3989899"/>
                  <a:ext cx="99521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07599" name="Viết tay 107598">
                  <a:extLst>
                    <a:ext uri="{FF2B5EF4-FFF2-40B4-BE49-F238E27FC236}">
                      <a16:creationId xmlns:a16="http://schemas.microsoft.com/office/drawing/2014/main" id="{25170061-08E1-7D43-9E89-C15CDF7BBF80}"/>
                    </a:ext>
                  </a:extLst>
                </p14:cNvPr>
                <p14:cNvContentPartPr/>
                <p14:nvPr/>
              </p14:nvContentPartPr>
              <p14:xfrm>
                <a:off x="7959426" y="4136419"/>
                <a:ext cx="189360" cy="37080"/>
              </p14:xfrm>
            </p:contentPart>
          </mc:Choice>
          <mc:Fallback>
            <p:pic>
              <p:nvPicPr>
                <p:cNvPr id="107599" name="Viết tay 107598">
                  <a:extLst>
                    <a:ext uri="{FF2B5EF4-FFF2-40B4-BE49-F238E27FC236}">
                      <a16:creationId xmlns:a16="http://schemas.microsoft.com/office/drawing/2014/main" id="{25170061-08E1-7D43-9E89-C15CDF7BBF8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943946" y="4120939"/>
                  <a:ext cx="21996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646" name="Nhóm 107645">
            <a:extLst>
              <a:ext uri="{FF2B5EF4-FFF2-40B4-BE49-F238E27FC236}">
                <a16:creationId xmlns:a16="http://schemas.microsoft.com/office/drawing/2014/main" id="{4C67B914-1415-0F49-940F-E7626CCBEA54}"/>
              </a:ext>
            </a:extLst>
          </p:cNvPr>
          <p:cNvGrpSpPr/>
          <p:nvPr/>
        </p:nvGrpSpPr>
        <p:grpSpPr>
          <a:xfrm>
            <a:off x="7392426" y="5925979"/>
            <a:ext cx="42480" cy="10800"/>
            <a:chOff x="7392426" y="5925979"/>
            <a:chExt cx="42480" cy="1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07644" name="Viết tay 107643">
                  <a:extLst>
                    <a:ext uri="{FF2B5EF4-FFF2-40B4-BE49-F238E27FC236}">
                      <a16:creationId xmlns:a16="http://schemas.microsoft.com/office/drawing/2014/main" id="{514FF1F4-3AA3-E644-988B-6493F96D4AF4}"/>
                    </a:ext>
                  </a:extLst>
                </p14:cNvPr>
                <p14:cNvContentPartPr/>
                <p14:nvPr/>
              </p14:nvContentPartPr>
              <p14:xfrm>
                <a:off x="7392426" y="5925979"/>
                <a:ext cx="10800" cy="5760"/>
              </p14:xfrm>
            </p:contentPart>
          </mc:Choice>
          <mc:Fallback>
            <p:pic>
              <p:nvPicPr>
                <p:cNvPr id="107644" name="Viết tay 107643">
                  <a:extLst>
                    <a:ext uri="{FF2B5EF4-FFF2-40B4-BE49-F238E27FC236}">
                      <a16:creationId xmlns:a16="http://schemas.microsoft.com/office/drawing/2014/main" id="{514FF1F4-3AA3-E644-988B-6493F96D4AF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376946" y="5910499"/>
                  <a:ext cx="41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07645" name="Viết tay 107644">
                  <a:extLst>
                    <a:ext uri="{FF2B5EF4-FFF2-40B4-BE49-F238E27FC236}">
                      <a16:creationId xmlns:a16="http://schemas.microsoft.com/office/drawing/2014/main" id="{038DFEEA-1493-6B4C-B4CC-EA8F3A208A64}"/>
                    </a:ext>
                  </a:extLst>
                </p14:cNvPr>
                <p14:cNvContentPartPr/>
                <p14:nvPr/>
              </p14:nvContentPartPr>
              <p14:xfrm>
                <a:off x="7424106" y="5931019"/>
                <a:ext cx="10800" cy="5760"/>
              </p14:xfrm>
            </p:contentPart>
          </mc:Choice>
          <mc:Fallback>
            <p:pic>
              <p:nvPicPr>
                <p:cNvPr id="107645" name="Viết tay 107644">
                  <a:extLst>
                    <a:ext uri="{FF2B5EF4-FFF2-40B4-BE49-F238E27FC236}">
                      <a16:creationId xmlns:a16="http://schemas.microsoft.com/office/drawing/2014/main" id="{038DFEEA-1493-6B4C-B4CC-EA8F3A208A6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409125" y="5915539"/>
                  <a:ext cx="40413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651" name="Nhóm 107650">
            <a:extLst>
              <a:ext uri="{FF2B5EF4-FFF2-40B4-BE49-F238E27FC236}">
                <a16:creationId xmlns:a16="http://schemas.microsoft.com/office/drawing/2014/main" id="{082F4CA5-4CB8-0B4D-A664-77603FDA5831}"/>
              </a:ext>
            </a:extLst>
          </p:cNvPr>
          <p:cNvGrpSpPr/>
          <p:nvPr/>
        </p:nvGrpSpPr>
        <p:grpSpPr>
          <a:xfrm>
            <a:off x="7481706" y="5936419"/>
            <a:ext cx="614160" cy="729720"/>
            <a:chOff x="7481706" y="5936419"/>
            <a:chExt cx="614160" cy="72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07647" name="Viết tay 107646">
                  <a:extLst>
                    <a:ext uri="{FF2B5EF4-FFF2-40B4-BE49-F238E27FC236}">
                      <a16:creationId xmlns:a16="http://schemas.microsoft.com/office/drawing/2014/main" id="{BDD039F6-80F9-B34E-AE67-83CA693506D5}"/>
                    </a:ext>
                  </a:extLst>
                </p14:cNvPr>
                <p14:cNvContentPartPr/>
                <p14:nvPr/>
              </p14:nvContentPartPr>
              <p14:xfrm>
                <a:off x="7481706" y="5936419"/>
                <a:ext cx="89640" cy="472680"/>
              </p14:xfrm>
            </p:contentPart>
          </mc:Choice>
          <mc:Fallback>
            <p:pic>
              <p:nvPicPr>
                <p:cNvPr id="107647" name="Viết tay 107646">
                  <a:extLst>
                    <a:ext uri="{FF2B5EF4-FFF2-40B4-BE49-F238E27FC236}">
                      <a16:creationId xmlns:a16="http://schemas.microsoft.com/office/drawing/2014/main" id="{BDD039F6-80F9-B34E-AE67-83CA693506D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66226" y="5920939"/>
                  <a:ext cx="12024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07648" name="Viết tay 107647">
                  <a:extLst>
                    <a:ext uri="{FF2B5EF4-FFF2-40B4-BE49-F238E27FC236}">
                      <a16:creationId xmlns:a16="http://schemas.microsoft.com/office/drawing/2014/main" id="{CF2C289E-A82B-CE4A-9A63-2CA78DBF271B}"/>
                    </a:ext>
                  </a:extLst>
                </p14:cNvPr>
                <p14:cNvContentPartPr/>
                <p14:nvPr/>
              </p14:nvContentPartPr>
              <p14:xfrm>
                <a:off x="7481706" y="6356899"/>
                <a:ext cx="215640" cy="157320"/>
              </p14:xfrm>
            </p:contentPart>
          </mc:Choice>
          <mc:Fallback>
            <p:pic>
              <p:nvPicPr>
                <p:cNvPr id="107648" name="Viết tay 107647">
                  <a:extLst>
                    <a:ext uri="{FF2B5EF4-FFF2-40B4-BE49-F238E27FC236}">
                      <a16:creationId xmlns:a16="http://schemas.microsoft.com/office/drawing/2014/main" id="{CF2C289E-A82B-CE4A-9A63-2CA78DBF271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466200" y="6341419"/>
                  <a:ext cx="246291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7649" name="Viết tay 107648">
                  <a:extLst>
                    <a:ext uri="{FF2B5EF4-FFF2-40B4-BE49-F238E27FC236}">
                      <a16:creationId xmlns:a16="http://schemas.microsoft.com/office/drawing/2014/main" id="{718E02B4-E606-3C4E-8EFA-085AB088C42F}"/>
                    </a:ext>
                  </a:extLst>
                </p14:cNvPr>
                <p14:cNvContentPartPr/>
                <p14:nvPr/>
              </p14:nvContentPartPr>
              <p14:xfrm>
                <a:off x="7723266" y="6473899"/>
                <a:ext cx="126360" cy="181800"/>
              </p14:xfrm>
            </p:contentPart>
          </mc:Choice>
          <mc:Fallback>
            <p:pic>
              <p:nvPicPr>
                <p:cNvPr id="107649" name="Viết tay 107648">
                  <a:extLst>
                    <a:ext uri="{FF2B5EF4-FFF2-40B4-BE49-F238E27FC236}">
                      <a16:creationId xmlns:a16="http://schemas.microsoft.com/office/drawing/2014/main" id="{718E02B4-E606-3C4E-8EFA-085AB088C42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707786" y="6458419"/>
                  <a:ext cx="1569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7650" name="Viết tay 107649">
                  <a:extLst>
                    <a:ext uri="{FF2B5EF4-FFF2-40B4-BE49-F238E27FC236}">
                      <a16:creationId xmlns:a16="http://schemas.microsoft.com/office/drawing/2014/main" id="{A7BE2BC6-B57B-0D42-AA47-ABFDFC120B9F}"/>
                    </a:ext>
                  </a:extLst>
                </p14:cNvPr>
                <p14:cNvContentPartPr/>
                <p14:nvPr/>
              </p14:nvContentPartPr>
              <p14:xfrm>
                <a:off x="7864746" y="6555619"/>
                <a:ext cx="231120" cy="110520"/>
              </p14:xfrm>
            </p:contentPart>
          </mc:Choice>
          <mc:Fallback>
            <p:pic>
              <p:nvPicPr>
                <p:cNvPr id="107650" name="Viết tay 107649">
                  <a:extLst>
                    <a:ext uri="{FF2B5EF4-FFF2-40B4-BE49-F238E27FC236}">
                      <a16:creationId xmlns:a16="http://schemas.microsoft.com/office/drawing/2014/main" id="{A7BE2BC6-B57B-0D42-AA47-ABFDFC120B9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849266" y="6540139"/>
                  <a:ext cx="26172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654" name="Nhóm 107653">
            <a:extLst>
              <a:ext uri="{FF2B5EF4-FFF2-40B4-BE49-F238E27FC236}">
                <a16:creationId xmlns:a16="http://schemas.microsoft.com/office/drawing/2014/main" id="{670BDAD2-19B3-4641-8224-6827D2257961}"/>
              </a:ext>
            </a:extLst>
          </p:cNvPr>
          <p:cNvGrpSpPr/>
          <p:nvPr/>
        </p:nvGrpSpPr>
        <p:grpSpPr>
          <a:xfrm>
            <a:off x="785346" y="5579659"/>
            <a:ext cx="178560" cy="84240"/>
            <a:chOff x="785346" y="5579659"/>
            <a:chExt cx="178560" cy="8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7652" name="Viết tay 107651">
                  <a:extLst>
                    <a:ext uri="{FF2B5EF4-FFF2-40B4-BE49-F238E27FC236}">
                      <a16:creationId xmlns:a16="http://schemas.microsoft.com/office/drawing/2014/main" id="{BE10045E-D4F0-8847-AC8E-714B67A3A0DE}"/>
                    </a:ext>
                  </a:extLst>
                </p14:cNvPr>
                <p14:cNvContentPartPr/>
                <p14:nvPr/>
              </p14:nvContentPartPr>
              <p14:xfrm>
                <a:off x="785346" y="5579659"/>
                <a:ext cx="142200" cy="37080"/>
              </p14:xfrm>
            </p:contentPart>
          </mc:Choice>
          <mc:Fallback>
            <p:pic>
              <p:nvPicPr>
                <p:cNvPr id="107652" name="Viết tay 107651">
                  <a:extLst>
                    <a:ext uri="{FF2B5EF4-FFF2-40B4-BE49-F238E27FC236}">
                      <a16:creationId xmlns:a16="http://schemas.microsoft.com/office/drawing/2014/main" id="{BE10045E-D4F0-8847-AC8E-714B67A3A0D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69827" y="5564179"/>
                  <a:ext cx="172878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7653" name="Viết tay 107652">
                  <a:extLst>
                    <a:ext uri="{FF2B5EF4-FFF2-40B4-BE49-F238E27FC236}">
                      <a16:creationId xmlns:a16="http://schemas.microsoft.com/office/drawing/2014/main" id="{E5A7B1CE-3A9D-4243-8633-2CECB0B2143B}"/>
                    </a:ext>
                  </a:extLst>
                </p14:cNvPr>
                <p14:cNvContentPartPr/>
                <p14:nvPr/>
              </p14:nvContentPartPr>
              <p14:xfrm>
                <a:off x="795786" y="5647699"/>
                <a:ext cx="168120" cy="16200"/>
              </p14:xfrm>
            </p:contentPart>
          </mc:Choice>
          <mc:Fallback>
            <p:pic>
              <p:nvPicPr>
                <p:cNvPr id="107653" name="Viết tay 107652">
                  <a:extLst>
                    <a:ext uri="{FF2B5EF4-FFF2-40B4-BE49-F238E27FC236}">
                      <a16:creationId xmlns:a16="http://schemas.microsoft.com/office/drawing/2014/main" id="{E5A7B1CE-3A9D-4243-8633-2CECB0B2143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80306" y="5632219"/>
                  <a:ext cx="19872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107668" name="Viết tay 107667">
                <a:extLst>
                  <a:ext uri="{FF2B5EF4-FFF2-40B4-BE49-F238E27FC236}">
                    <a16:creationId xmlns:a16="http://schemas.microsoft.com/office/drawing/2014/main" id="{0FBF7A6D-1E48-594F-A234-164AB86000E7}"/>
                  </a:ext>
                </a:extLst>
              </p14:cNvPr>
              <p14:cNvContentPartPr/>
              <p14:nvPr/>
            </p14:nvContentPartPr>
            <p14:xfrm>
              <a:off x="1304826" y="5895019"/>
              <a:ext cx="997560" cy="104760"/>
            </p14:xfrm>
          </p:contentPart>
        </mc:Choice>
        <mc:Fallback>
          <p:pic>
            <p:nvPicPr>
              <p:cNvPr id="107668" name="Viết tay 107667">
                <a:extLst>
                  <a:ext uri="{FF2B5EF4-FFF2-40B4-BE49-F238E27FC236}">
                    <a16:creationId xmlns:a16="http://schemas.microsoft.com/office/drawing/2014/main" id="{0FBF7A6D-1E48-594F-A234-164AB86000E7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289346" y="5879486"/>
                <a:ext cx="1028160" cy="135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107669" name="Viết tay 107668">
                <a:extLst>
                  <a:ext uri="{FF2B5EF4-FFF2-40B4-BE49-F238E27FC236}">
                    <a16:creationId xmlns:a16="http://schemas.microsoft.com/office/drawing/2014/main" id="{3355B36E-FD15-6B4D-8B3A-46ECF52A9428}"/>
                  </a:ext>
                </a:extLst>
              </p14:cNvPr>
              <p14:cNvContentPartPr/>
              <p14:nvPr/>
            </p14:nvContentPartPr>
            <p14:xfrm>
              <a:off x="1577706" y="6225139"/>
              <a:ext cx="194400" cy="252360"/>
            </p14:xfrm>
          </p:contentPart>
        </mc:Choice>
        <mc:Fallback>
          <p:pic>
            <p:nvPicPr>
              <p:cNvPr id="107669" name="Viết tay 107668">
                <a:extLst>
                  <a:ext uri="{FF2B5EF4-FFF2-40B4-BE49-F238E27FC236}">
                    <a16:creationId xmlns:a16="http://schemas.microsoft.com/office/drawing/2014/main" id="{3355B36E-FD15-6B4D-8B3A-46ECF52A9428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562226" y="6209659"/>
                <a:ext cx="225000" cy="28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672" name="Nhóm 107671">
            <a:extLst>
              <a:ext uri="{FF2B5EF4-FFF2-40B4-BE49-F238E27FC236}">
                <a16:creationId xmlns:a16="http://schemas.microsoft.com/office/drawing/2014/main" id="{C8F0C3F6-417C-C646-971D-30983E970216}"/>
              </a:ext>
            </a:extLst>
          </p:cNvPr>
          <p:cNvGrpSpPr/>
          <p:nvPr/>
        </p:nvGrpSpPr>
        <p:grpSpPr>
          <a:xfrm>
            <a:off x="780306" y="3916099"/>
            <a:ext cx="3343320" cy="1931400"/>
            <a:chOff x="780306" y="3916099"/>
            <a:chExt cx="3343320" cy="193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7614" name="Viết tay 107613">
                  <a:extLst>
                    <a:ext uri="{FF2B5EF4-FFF2-40B4-BE49-F238E27FC236}">
                      <a16:creationId xmlns:a16="http://schemas.microsoft.com/office/drawing/2014/main" id="{60CC8DB2-2247-7948-9D8B-7CE9A06B6128}"/>
                    </a:ext>
                  </a:extLst>
                </p14:cNvPr>
                <p14:cNvContentPartPr/>
                <p14:nvPr/>
              </p14:nvContentPartPr>
              <p14:xfrm>
                <a:off x="2926626" y="4524859"/>
                <a:ext cx="210240" cy="220680"/>
              </p14:xfrm>
            </p:contentPart>
          </mc:Choice>
          <mc:Fallback>
            <p:pic>
              <p:nvPicPr>
                <p:cNvPr id="107614" name="Viết tay 107613">
                  <a:extLst>
                    <a:ext uri="{FF2B5EF4-FFF2-40B4-BE49-F238E27FC236}">
                      <a16:creationId xmlns:a16="http://schemas.microsoft.com/office/drawing/2014/main" id="{60CC8DB2-2247-7948-9D8B-7CE9A06B612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911172" y="4509379"/>
                  <a:ext cx="240788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7615" name="Viết tay 107614">
                  <a:extLst>
                    <a:ext uri="{FF2B5EF4-FFF2-40B4-BE49-F238E27FC236}">
                      <a16:creationId xmlns:a16="http://schemas.microsoft.com/office/drawing/2014/main" id="{2E1D25DB-9DE2-D940-8602-BF9EFC8ED6FA}"/>
                    </a:ext>
                  </a:extLst>
                </p14:cNvPr>
                <p14:cNvContentPartPr/>
                <p14:nvPr/>
              </p14:nvContentPartPr>
              <p14:xfrm>
                <a:off x="3209946" y="4493899"/>
                <a:ext cx="163080" cy="235800"/>
              </p14:xfrm>
            </p:contentPart>
          </mc:Choice>
          <mc:Fallback>
            <p:pic>
              <p:nvPicPr>
                <p:cNvPr id="107615" name="Viết tay 107614">
                  <a:extLst>
                    <a:ext uri="{FF2B5EF4-FFF2-40B4-BE49-F238E27FC236}">
                      <a16:creationId xmlns:a16="http://schemas.microsoft.com/office/drawing/2014/main" id="{2E1D25DB-9DE2-D940-8602-BF9EFC8ED6F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194466" y="4478443"/>
                  <a:ext cx="193680" cy="2663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7617" name="Viết tay 107616">
                  <a:extLst>
                    <a:ext uri="{FF2B5EF4-FFF2-40B4-BE49-F238E27FC236}">
                      <a16:creationId xmlns:a16="http://schemas.microsoft.com/office/drawing/2014/main" id="{7CC0CDEE-7799-9944-AFF0-C23E99A5CC95}"/>
                    </a:ext>
                  </a:extLst>
                </p14:cNvPr>
                <p14:cNvContentPartPr/>
                <p14:nvPr/>
              </p14:nvContentPartPr>
              <p14:xfrm>
                <a:off x="3398946" y="4482739"/>
                <a:ext cx="89640" cy="210240"/>
              </p14:xfrm>
            </p:contentPart>
          </mc:Choice>
          <mc:Fallback>
            <p:pic>
              <p:nvPicPr>
                <p:cNvPr id="107617" name="Viết tay 107616">
                  <a:extLst>
                    <a:ext uri="{FF2B5EF4-FFF2-40B4-BE49-F238E27FC236}">
                      <a16:creationId xmlns:a16="http://schemas.microsoft.com/office/drawing/2014/main" id="{7CC0CDEE-7799-9944-AFF0-C23E99A5CC9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383466" y="4467259"/>
                  <a:ext cx="1202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7618" name="Viết tay 107617">
                  <a:extLst>
                    <a:ext uri="{FF2B5EF4-FFF2-40B4-BE49-F238E27FC236}">
                      <a16:creationId xmlns:a16="http://schemas.microsoft.com/office/drawing/2014/main" id="{F100D910-DE1A-CD41-9A68-9AFFF316C2CB}"/>
                    </a:ext>
                  </a:extLst>
                </p14:cNvPr>
                <p14:cNvContentPartPr/>
                <p14:nvPr/>
              </p14:nvContentPartPr>
              <p14:xfrm>
                <a:off x="3524946" y="4687579"/>
                <a:ext cx="37080" cy="105480"/>
              </p14:xfrm>
            </p:contentPart>
          </mc:Choice>
          <mc:Fallback>
            <p:pic>
              <p:nvPicPr>
                <p:cNvPr id="107618" name="Viết tay 107617">
                  <a:extLst>
                    <a:ext uri="{FF2B5EF4-FFF2-40B4-BE49-F238E27FC236}">
                      <a16:creationId xmlns:a16="http://schemas.microsoft.com/office/drawing/2014/main" id="{F100D910-DE1A-CD41-9A68-9AFFF316C2C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509466" y="4672099"/>
                  <a:ext cx="676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7619" name="Viết tay 107618">
                  <a:extLst>
                    <a:ext uri="{FF2B5EF4-FFF2-40B4-BE49-F238E27FC236}">
                      <a16:creationId xmlns:a16="http://schemas.microsoft.com/office/drawing/2014/main" id="{4C292686-73BD-474E-9444-790813E5E3A1}"/>
                    </a:ext>
                  </a:extLst>
                </p14:cNvPr>
                <p14:cNvContentPartPr/>
                <p14:nvPr/>
              </p14:nvContentPartPr>
              <p14:xfrm>
                <a:off x="3619266" y="4540339"/>
                <a:ext cx="104760" cy="183960"/>
              </p14:xfrm>
            </p:contentPart>
          </mc:Choice>
          <mc:Fallback>
            <p:pic>
              <p:nvPicPr>
                <p:cNvPr id="107619" name="Viết tay 107618">
                  <a:extLst>
                    <a:ext uri="{FF2B5EF4-FFF2-40B4-BE49-F238E27FC236}">
                      <a16:creationId xmlns:a16="http://schemas.microsoft.com/office/drawing/2014/main" id="{4C292686-73BD-474E-9444-790813E5E3A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603786" y="4524859"/>
                  <a:ext cx="1353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7620" name="Viết tay 107619">
                  <a:extLst>
                    <a:ext uri="{FF2B5EF4-FFF2-40B4-BE49-F238E27FC236}">
                      <a16:creationId xmlns:a16="http://schemas.microsoft.com/office/drawing/2014/main" id="{81069D4A-4F98-8E43-9E2E-ED5DB9A41877}"/>
                    </a:ext>
                  </a:extLst>
                </p14:cNvPr>
                <p14:cNvContentPartPr/>
                <p14:nvPr/>
              </p14:nvContentPartPr>
              <p14:xfrm>
                <a:off x="3713946" y="4745179"/>
                <a:ext cx="86760" cy="163080"/>
              </p14:xfrm>
            </p:contentPart>
          </mc:Choice>
          <mc:Fallback>
            <p:pic>
              <p:nvPicPr>
                <p:cNvPr id="107620" name="Viết tay 107619">
                  <a:extLst>
                    <a:ext uri="{FF2B5EF4-FFF2-40B4-BE49-F238E27FC236}">
                      <a16:creationId xmlns:a16="http://schemas.microsoft.com/office/drawing/2014/main" id="{81069D4A-4F98-8E43-9E2E-ED5DB9A4187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98466" y="4729699"/>
                  <a:ext cx="1173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7622" name="Viết tay 107621">
                  <a:extLst>
                    <a:ext uri="{FF2B5EF4-FFF2-40B4-BE49-F238E27FC236}">
                      <a16:creationId xmlns:a16="http://schemas.microsoft.com/office/drawing/2014/main" id="{D794C727-FE91-BD4E-98BB-5E4A6580A466}"/>
                    </a:ext>
                  </a:extLst>
                </p14:cNvPr>
                <p14:cNvContentPartPr/>
                <p14:nvPr/>
              </p14:nvContentPartPr>
              <p14:xfrm>
                <a:off x="3839586" y="4614139"/>
                <a:ext cx="63360" cy="142200"/>
              </p14:xfrm>
            </p:contentPart>
          </mc:Choice>
          <mc:Fallback>
            <p:pic>
              <p:nvPicPr>
                <p:cNvPr id="107622" name="Viết tay 107621">
                  <a:extLst>
                    <a:ext uri="{FF2B5EF4-FFF2-40B4-BE49-F238E27FC236}">
                      <a16:creationId xmlns:a16="http://schemas.microsoft.com/office/drawing/2014/main" id="{D794C727-FE91-BD4E-98BB-5E4A6580A46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824106" y="4598659"/>
                  <a:ext cx="93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7623" name="Viết tay 107622">
                  <a:extLst>
                    <a:ext uri="{FF2B5EF4-FFF2-40B4-BE49-F238E27FC236}">
                      <a16:creationId xmlns:a16="http://schemas.microsoft.com/office/drawing/2014/main" id="{C7A1EE9D-A96C-9C4C-9165-F97B2A1D21BD}"/>
                    </a:ext>
                  </a:extLst>
                </p14:cNvPr>
                <p14:cNvContentPartPr/>
                <p14:nvPr/>
              </p14:nvContentPartPr>
              <p14:xfrm>
                <a:off x="3818706" y="4535299"/>
                <a:ext cx="304920" cy="408600"/>
              </p14:xfrm>
            </p:contentPart>
          </mc:Choice>
          <mc:Fallback>
            <p:pic>
              <p:nvPicPr>
                <p:cNvPr id="107623" name="Viết tay 107622">
                  <a:extLst>
                    <a:ext uri="{FF2B5EF4-FFF2-40B4-BE49-F238E27FC236}">
                      <a16:creationId xmlns:a16="http://schemas.microsoft.com/office/drawing/2014/main" id="{C7A1EE9D-A96C-9C4C-9165-F97B2A1D21B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803208" y="4519819"/>
                  <a:ext cx="335556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5286" name="Viết tay 95285">
                  <a:extLst>
                    <a:ext uri="{FF2B5EF4-FFF2-40B4-BE49-F238E27FC236}">
                      <a16:creationId xmlns:a16="http://schemas.microsoft.com/office/drawing/2014/main" id="{F334FE66-043C-DE49-8AB6-EF691093EA67}"/>
                    </a:ext>
                  </a:extLst>
                </p14:cNvPr>
                <p14:cNvContentPartPr/>
                <p14:nvPr/>
              </p14:nvContentPartPr>
              <p14:xfrm>
                <a:off x="995226" y="3947419"/>
                <a:ext cx="37080" cy="257400"/>
              </p14:xfrm>
            </p:contentPart>
          </mc:Choice>
          <mc:Fallback>
            <p:pic>
              <p:nvPicPr>
                <p:cNvPr id="95286" name="Viết tay 95285">
                  <a:extLst>
                    <a:ext uri="{FF2B5EF4-FFF2-40B4-BE49-F238E27FC236}">
                      <a16:creationId xmlns:a16="http://schemas.microsoft.com/office/drawing/2014/main" id="{F334FE66-043C-DE49-8AB6-EF691093EA6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79746" y="3931939"/>
                  <a:ext cx="676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5287" name="Viết tay 95286">
                  <a:extLst>
                    <a:ext uri="{FF2B5EF4-FFF2-40B4-BE49-F238E27FC236}">
                      <a16:creationId xmlns:a16="http://schemas.microsoft.com/office/drawing/2014/main" id="{7099629D-EF32-6D41-BB6F-4FC7581A290F}"/>
                    </a:ext>
                  </a:extLst>
                </p14:cNvPr>
                <p14:cNvContentPartPr/>
                <p14:nvPr/>
              </p14:nvContentPartPr>
              <p14:xfrm>
                <a:off x="974346" y="4062979"/>
                <a:ext cx="16200" cy="42480"/>
              </p14:xfrm>
            </p:contentPart>
          </mc:Choice>
          <mc:Fallback>
            <p:pic>
              <p:nvPicPr>
                <p:cNvPr id="95287" name="Viết tay 95286">
                  <a:extLst>
                    <a:ext uri="{FF2B5EF4-FFF2-40B4-BE49-F238E27FC236}">
                      <a16:creationId xmlns:a16="http://schemas.microsoft.com/office/drawing/2014/main" id="{7099629D-EF32-6D41-BB6F-4FC7581A290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58514" y="4047499"/>
                  <a:ext cx="47495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5288" name="Viết tay 95287">
                  <a:extLst>
                    <a:ext uri="{FF2B5EF4-FFF2-40B4-BE49-F238E27FC236}">
                      <a16:creationId xmlns:a16="http://schemas.microsoft.com/office/drawing/2014/main" id="{C2B624BB-93AE-524A-8692-3F4EA115FCCA}"/>
                    </a:ext>
                  </a:extLst>
                </p14:cNvPr>
                <p14:cNvContentPartPr/>
                <p14:nvPr/>
              </p14:nvContentPartPr>
              <p14:xfrm>
                <a:off x="866346" y="3926539"/>
                <a:ext cx="228960" cy="57960"/>
              </p14:xfrm>
            </p:contentPart>
          </mc:Choice>
          <mc:Fallback>
            <p:pic>
              <p:nvPicPr>
                <p:cNvPr id="95288" name="Viết tay 95287">
                  <a:extLst>
                    <a:ext uri="{FF2B5EF4-FFF2-40B4-BE49-F238E27FC236}">
                      <a16:creationId xmlns:a16="http://schemas.microsoft.com/office/drawing/2014/main" id="{C2B624BB-93AE-524A-8692-3F4EA115FCC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50866" y="3911155"/>
                  <a:ext cx="259560" cy="88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5289" name="Viết tay 95288">
                  <a:extLst>
                    <a:ext uri="{FF2B5EF4-FFF2-40B4-BE49-F238E27FC236}">
                      <a16:creationId xmlns:a16="http://schemas.microsoft.com/office/drawing/2014/main" id="{59287FC8-25BB-0945-95E7-55ADF3E3849B}"/>
                    </a:ext>
                  </a:extLst>
                </p14:cNvPr>
                <p14:cNvContentPartPr/>
                <p14:nvPr/>
              </p14:nvContentPartPr>
              <p14:xfrm>
                <a:off x="1037346" y="3952819"/>
                <a:ext cx="315360" cy="231120"/>
              </p14:xfrm>
            </p:contentPart>
          </mc:Choice>
          <mc:Fallback>
            <p:pic>
              <p:nvPicPr>
                <p:cNvPr id="95289" name="Viết tay 95288">
                  <a:extLst>
                    <a:ext uri="{FF2B5EF4-FFF2-40B4-BE49-F238E27FC236}">
                      <a16:creationId xmlns:a16="http://schemas.microsoft.com/office/drawing/2014/main" id="{59287FC8-25BB-0945-95E7-55ADF3E3849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21866" y="3937363"/>
                  <a:ext cx="345960" cy="261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5290" name="Viết tay 95289">
                  <a:extLst>
                    <a:ext uri="{FF2B5EF4-FFF2-40B4-BE49-F238E27FC236}">
                      <a16:creationId xmlns:a16="http://schemas.microsoft.com/office/drawing/2014/main" id="{CBE40B96-C2C6-BC49-B7B9-4C8CE8AAD436}"/>
                    </a:ext>
                  </a:extLst>
                </p14:cNvPr>
                <p14:cNvContentPartPr/>
                <p14:nvPr/>
              </p14:nvContentPartPr>
              <p14:xfrm>
                <a:off x="1289346" y="4094299"/>
                <a:ext cx="10800" cy="10800"/>
              </p14:xfrm>
            </p:contentPart>
          </mc:Choice>
          <mc:Fallback>
            <p:pic>
              <p:nvPicPr>
                <p:cNvPr id="95290" name="Viết tay 95289">
                  <a:extLst>
                    <a:ext uri="{FF2B5EF4-FFF2-40B4-BE49-F238E27FC236}">
                      <a16:creationId xmlns:a16="http://schemas.microsoft.com/office/drawing/2014/main" id="{CBE40B96-C2C6-BC49-B7B9-4C8CE8AAD43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73866" y="4078819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5291" name="Viết tay 95290">
                  <a:extLst>
                    <a:ext uri="{FF2B5EF4-FFF2-40B4-BE49-F238E27FC236}">
                      <a16:creationId xmlns:a16="http://schemas.microsoft.com/office/drawing/2014/main" id="{F87BDDE0-CC32-9E46-9F5E-057EDFBFA67B}"/>
                    </a:ext>
                  </a:extLst>
                </p14:cNvPr>
                <p14:cNvContentPartPr/>
                <p14:nvPr/>
              </p14:nvContentPartPr>
              <p14:xfrm>
                <a:off x="1310946" y="3916099"/>
                <a:ext cx="72720" cy="105480"/>
              </p14:xfrm>
            </p:contentPart>
          </mc:Choice>
          <mc:Fallback>
            <p:pic>
              <p:nvPicPr>
                <p:cNvPr id="95291" name="Viết tay 95290">
                  <a:extLst>
                    <a:ext uri="{FF2B5EF4-FFF2-40B4-BE49-F238E27FC236}">
                      <a16:creationId xmlns:a16="http://schemas.microsoft.com/office/drawing/2014/main" id="{F87BDDE0-CC32-9E46-9F5E-057EDFBFA67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295466" y="3900619"/>
                  <a:ext cx="1033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5292" name="Viết tay 95291">
                  <a:extLst>
                    <a:ext uri="{FF2B5EF4-FFF2-40B4-BE49-F238E27FC236}">
                      <a16:creationId xmlns:a16="http://schemas.microsoft.com/office/drawing/2014/main" id="{A690E200-5E9F-EE47-B696-DB1A57A0D368}"/>
                    </a:ext>
                  </a:extLst>
                </p14:cNvPr>
                <p14:cNvContentPartPr/>
                <p14:nvPr/>
              </p14:nvContentPartPr>
              <p14:xfrm>
                <a:off x="1346946" y="4057579"/>
                <a:ext cx="360" cy="10800"/>
              </p14:xfrm>
            </p:contentPart>
          </mc:Choice>
          <mc:Fallback>
            <p:pic>
              <p:nvPicPr>
                <p:cNvPr id="95292" name="Viết tay 95291">
                  <a:extLst>
                    <a:ext uri="{FF2B5EF4-FFF2-40B4-BE49-F238E27FC236}">
                      <a16:creationId xmlns:a16="http://schemas.microsoft.com/office/drawing/2014/main" id="{A690E200-5E9F-EE47-B696-DB1A57A0D36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31466" y="4042099"/>
                  <a:ext cx="30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5293" name="Viết tay 95292">
                  <a:extLst>
                    <a:ext uri="{FF2B5EF4-FFF2-40B4-BE49-F238E27FC236}">
                      <a16:creationId xmlns:a16="http://schemas.microsoft.com/office/drawing/2014/main" id="{BF6FF5F8-B016-0643-87E2-77FF56957DA9}"/>
                    </a:ext>
                  </a:extLst>
                </p14:cNvPr>
                <p14:cNvContentPartPr/>
                <p14:nvPr/>
              </p14:nvContentPartPr>
              <p14:xfrm>
                <a:off x="1404546" y="4083859"/>
                <a:ext cx="189360" cy="131400"/>
              </p14:xfrm>
            </p:contentPart>
          </mc:Choice>
          <mc:Fallback>
            <p:pic>
              <p:nvPicPr>
                <p:cNvPr id="95293" name="Viết tay 95292">
                  <a:extLst>
                    <a:ext uri="{FF2B5EF4-FFF2-40B4-BE49-F238E27FC236}">
                      <a16:creationId xmlns:a16="http://schemas.microsoft.com/office/drawing/2014/main" id="{BF6FF5F8-B016-0643-87E2-77FF56957DA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389066" y="4068379"/>
                  <a:ext cx="219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5294" name="Viết tay 95293">
                  <a:extLst>
                    <a:ext uri="{FF2B5EF4-FFF2-40B4-BE49-F238E27FC236}">
                      <a16:creationId xmlns:a16="http://schemas.microsoft.com/office/drawing/2014/main" id="{366FBAEC-BA54-5B42-982B-4C1A9A42EF5E}"/>
                    </a:ext>
                  </a:extLst>
                </p14:cNvPr>
                <p14:cNvContentPartPr/>
                <p14:nvPr/>
              </p14:nvContentPartPr>
              <p14:xfrm>
                <a:off x="1572666" y="3952819"/>
                <a:ext cx="325800" cy="252360"/>
              </p14:xfrm>
            </p:contentPart>
          </mc:Choice>
          <mc:Fallback>
            <p:pic>
              <p:nvPicPr>
                <p:cNvPr id="95294" name="Viết tay 95293">
                  <a:extLst>
                    <a:ext uri="{FF2B5EF4-FFF2-40B4-BE49-F238E27FC236}">
                      <a16:creationId xmlns:a16="http://schemas.microsoft.com/office/drawing/2014/main" id="{366FBAEC-BA54-5B42-982B-4C1A9A42EF5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557186" y="3937339"/>
                  <a:ext cx="356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5295" name="Viết tay 95294">
                  <a:extLst>
                    <a:ext uri="{FF2B5EF4-FFF2-40B4-BE49-F238E27FC236}">
                      <a16:creationId xmlns:a16="http://schemas.microsoft.com/office/drawing/2014/main" id="{9898BE4D-83FB-4946-8A7B-6657C65E1C98}"/>
                    </a:ext>
                  </a:extLst>
                </p14:cNvPr>
                <p14:cNvContentPartPr/>
                <p14:nvPr/>
              </p14:nvContentPartPr>
              <p14:xfrm>
                <a:off x="1842666" y="4026259"/>
                <a:ext cx="45360" cy="31680"/>
              </p14:xfrm>
            </p:contentPart>
          </mc:Choice>
          <mc:Fallback>
            <p:pic>
              <p:nvPicPr>
                <p:cNvPr id="95295" name="Viết tay 95294">
                  <a:extLst>
                    <a:ext uri="{FF2B5EF4-FFF2-40B4-BE49-F238E27FC236}">
                      <a16:creationId xmlns:a16="http://schemas.microsoft.com/office/drawing/2014/main" id="{9898BE4D-83FB-4946-8A7B-6657C65E1C9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827186" y="4010953"/>
                  <a:ext cx="75960" cy="61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7584" name="Viết tay 107583">
                  <a:extLst>
                    <a:ext uri="{FF2B5EF4-FFF2-40B4-BE49-F238E27FC236}">
                      <a16:creationId xmlns:a16="http://schemas.microsoft.com/office/drawing/2014/main" id="{ABA01503-BA78-F54D-8B54-62343259DAD2}"/>
                    </a:ext>
                  </a:extLst>
                </p14:cNvPr>
                <p14:cNvContentPartPr/>
                <p14:nvPr/>
              </p14:nvContentPartPr>
              <p14:xfrm>
                <a:off x="1908546" y="4068019"/>
                <a:ext cx="257400" cy="425520"/>
              </p14:xfrm>
            </p:contentPart>
          </mc:Choice>
          <mc:Fallback>
            <p:pic>
              <p:nvPicPr>
                <p:cNvPr id="107584" name="Viết tay 107583">
                  <a:extLst>
                    <a:ext uri="{FF2B5EF4-FFF2-40B4-BE49-F238E27FC236}">
                      <a16:creationId xmlns:a16="http://schemas.microsoft.com/office/drawing/2014/main" id="{ABA01503-BA78-F54D-8B54-62343259DAD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93088" y="4052539"/>
                  <a:ext cx="287957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7585" name="Viết tay 107584">
                  <a:extLst>
                    <a:ext uri="{FF2B5EF4-FFF2-40B4-BE49-F238E27FC236}">
                      <a16:creationId xmlns:a16="http://schemas.microsoft.com/office/drawing/2014/main" id="{F7A7F84F-CF85-1345-97D4-1E104E554544}"/>
                    </a:ext>
                  </a:extLst>
                </p14:cNvPr>
                <p14:cNvContentPartPr/>
                <p14:nvPr/>
              </p14:nvContentPartPr>
              <p14:xfrm>
                <a:off x="1976586" y="3974419"/>
                <a:ext cx="115920" cy="68040"/>
              </p14:xfrm>
            </p:contentPart>
          </mc:Choice>
          <mc:Fallback>
            <p:pic>
              <p:nvPicPr>
                <p:cNvPr id="107585" name="Viết tay 107584">
                  <a:extLst>
                    <a:ext uri="{FF2B5EF4-FFF2-40B4-BE49-F238E27FC236}">
                      <a16:creationId xmlns:a16="http://schemas.microsoft.com/office/drawing/2014/main" id="{F7A7F84F-CF85-1345-97D4-1E104E55454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961106" y="3958939"/>
                  <a:ext cx="1465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7586" name="Viết tay 107585">
                  <a:extLst>
                    <a:ext uri="{FF2B5EF4-FFF2-40B4-BE49-F238E27FC236}">
                      <a16:creationId xmlns:a16="http://schemas.microsoft.com/office/drawing/2014/main" id="{11AC5CE3-0694-D44C-9C38-08FD26C44279}"/>
                    </a:ext>
                  </a:extLst>
                </p14:cNvPr>
                <p14:cNvContentPartPr/>
                <p14:nvPr/>
              </p14:nvContentPartPr>
              <p14:xfrm>
                <a:off x="1929426" y="4293739"/>
                <a:ext cx="52920" cy="57960"/>
              </p14:xfrm>
            </p:contentPart>
          </mc:Choice>
          <mc:Fallback>
            <p:pic>
              <p:nvPicPr>
                <p:cNvPr id="107586" name="Viết tay 107585">
                  <a:extLst>
                    <a:ext uri="{FF2B5EF4-FFF2-40B4-BE49-F238E27FC236}">
                      <a16:creationId xmlns:a16="http://schemas.microsoft.com/office/drawing/2014/main" id="{11AC5CE3-0694-D44C-9C38-08FD26C4427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913840" y="4278259"/>
                  <a:ext cx="8373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7587" name="Viết tay 107586">
                  <a:extLst>
                    <a:ext uri="{FF2B5EF4-FFF2-40B4-BE49-F238E27FC236}">
                      <a16:creationId xmlns:a16="http://schemas.microsoft.com/office/drawing/2014/main" id="{0250D5D7-D4DC-6448-8981-3036FC3CB4A9}"/>
                    </a:ext>
                  </a:extLst>
                </p14:cNvPr>
                <p14:cNvContentPartPr/>
                <p14:nvPr/>
              </p14:nvContentPartPr>
              <p14:xfrm>
                <a:off x="2155146" y="4215259"/>
                <a:ext cx="168120" cy="220320"/>
              </p14:xfrm>
            </p:contentPart>
          </mc:Choice>
          <mc:Fallback>
            <p:pic>
              <p:nvPicPr>
                <p:cNvPr id="107587" name="Viết tay 107586">
                  <a:extLst>
                    <a:ext uri="{FF2B5EF4-FFF2-40B4-BE49-F238E27FC236}">
                      <a16:creationId xmlns:a16="http://schemas.microsoft.com/office/drawing/2014/main" id="{0250D5D7-D4DC-6448-8981-3036FC3CB4A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139666" y="4199779"/>
                  <a:ext cx="1987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7588" name="Viết tay 107587">
                  <a:extLst>
                    <a:ext uri="{FF2B5EF4-FFF2-40B4-BE49-F238E27FC236}">
                      <a16:creationId xmlns:a16="http://schemas.microsoft.com/office/drawing/2014/main" id="{03C9F886-14C2-E64C-A9EF-15DAA247988F}"/>
                    </a:ext>
                  </a:extLst>
                </p14:cNvPr>
                <p14:cNvContentPartPr/>
                <p14:nvPr/>
              </p14:nvContentPartPr>
              <p14:xfrm>
                <a:off x="2401746" y="3953179"/>
                <a:ext cx="110520" cy="283320"/>
              </p14:xfrm>
            </p:contentPart>
          </mc:Choice>
          <mc:Fallback>
            <p:pic>
              <p:nvPicPr>
                <p:cNvPr id="107588" name="Viết tay 107587">
                  <a:extLst>
                    <a:ext uri="{FF2B5EF4-FFF2-40B4-BE49-F238E27FC236}">
                      <a16:creationId xmlns:a16="http://schemas.microsoft.com/office/drawing/2014/main" id="{03C9F886-14C2-E64C-A9EF-15DAA247988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386266" y="3937679"/>
                  <a:ext cx="141120" cy="313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7589" name="Viết tay 107588">
                  <a:extLst>
                    <a:ext uri="{FF2B5EF4-FFF2-40B4-BE49-F238E27FC236}">
                      <a16:creationId xmlns:a16="http://schemas.microsoft.com/office/drawing/2014/main" id="{7084A37A-4E77-2F49-8956-95A468ED7E31}"/>
                    </a:ext>
                  </a:extLst>
                </p14:cNvPr>
                <p14:cNvContentPartPr/>
                <p14:nvPr/>
              </p14:nvContentPartPr>
              <p14:xfrm>
                <a:off x="2533146" y="4028419"/>
                <a:ext cx="52920" cy="134640"/>
              </p14:xfrm>
            </p:contentPart>
          </mc:Choice>
          <mc:Fallback>
            <p:pic>
              <p:nvPicPr>
                <p:cNvPr id="107589" name="Viết tay 107588">
                  <a:extLst>
                    <a:ext uri="{FF2B5EF4-FFF2-40B4-BE49-F238E27FC236}">
                      <a16:creationId xmlns:a16="http://schemas.microsoft.com/office/drawing/2014/main" id="{7084A37A-4E77-2F49-8956-95A468ED7E3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517666" y="4012897"/>
                  <a:ext cx="83520" cy="1653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7590" name="Viết tay 107589">
                  <a:extLst>
                    <a:ext uri="{FF2B5EF4-FFF2-40B4-BE49-F238E27FC236}">
                      <a16:creationId xmlns:a16="http://schemas.microsoft.com/office/drawing/2014/main" id="{215BEAAF-071F-E549-95FC-E32B851A851E}"/>
                    </a:ext>
                  </a:extLst>
                </p14:cNvPr>
                <p14:cNvContentPartPr/>
                <p14:nvPr/>
              </p14:nvContentPartPr>
              <p14:xfrm>
                <a:off x="2617026" y="3979099"/>
                <a:ext cx="120600" cy="262800"/>
              </p14:xfrm>
            </p:contentPart>
          </mc:Choice>
          <mc:Fallback>
            <p:pic>
              <p:nvPicPr>
                <p:cNvPr id="107590" name="Viết tay 107589">
                  <a:extLst>
                    <a:ext uri="{FF2B5EF4-FFF2-40B4-BE49-F238E27FC236}">
                      <a16:creationId xmlns:a16="http://schemas.microsoft.com/office/drawing/2014/main" id="{215BEAAF-071F-E549-95FC-E32B851A851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601546" y="3963619"/>
                  <a:ext cx="1512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7591" name="Viết tay 107590">
                  <a:extLst>
                    <a:ext uri="{FF2B5EF4-FFF2-40B4-BE49-F238E27FC236}">
                      <a16:creationId xmlns:a16="http://schemas.microsoft.com/office/drawing/2014/main" id="{99C24ADC-80D5-2045-A77C-0E6DB736D41A}"/>
                    </a:ext>
                  </a:extLst>
                </p14:cNvPr>
                <p14:cNvContentPartPr/>
                <p14:nvPr/>
              </p14:nvContentPartPr>
              <p14:xfrm>
                <a:off x="2821506" y="4136419"/>
                <a:ext cx="102240" cy="16200"/>
              </p14:xfrm>
            </p:contentPart>
          </mc:Choice>
          <mc:Fallback>
            <p:pic>
              <p:nvPicPr>
                <p:cNvPr id="107591" name="Viết tay 107590">
                  <a:extLst>
                    <a:ext uri="{FF2B5EF4-FFF2-40B4-BE49-F238E27FC236}">
                      <a16:creationId xmlns:a16="http://schemas.microsoft.com/office/drawing/2014/main" id="{99C24ADC-80D5-2045-A77C-0E6DB736D41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806026" y="4120939"/>
                  <a:ext cx="132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7592" name="Viết tay 107591">
                  <a:extLst>
                    <a:ext uri="{FF2B5EF4-FFF2-40B4-BE49-F238E27FC236}">
                      <a16:creationId xmlns:a16="http://schemas.microsoft.com/office/drawing/2014/main" id="{040267D5-438B-4541-B0DC-70EE2A6CB519}"/>
                    </a:ext>
                  </a:extLst>
                </p14:cNvPr>
                <p14:cNvContentPartPr/>
                <p14:nvPr/>
              </p14:nvContentPartPr>
              <p14:xfrm>
                <a:off x="2842746" y="4199419"/>
                <a:ext cx="79200" cy="16200"/>
              </p14:xfrm>
            </p:contentPart>
          </mc:Choice>
          <mc:Fallback>
            <p:pic>
              <p:nvPicPr>
                <p:cNvPr id="107592" name="Viết tay 107591">
                  <a:extLst>
                    <a:ext uri="{FF2B5EF4-FFF2-40B4-BE49-F238E27FC236}">
                      <a16:creationId xmlns:a16="http://schemas.microsoft.com/office/drawing/2014/main" id="{040267D5-438B-4541-B0DC-70EE2A6CB51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827266" y="4183939"/>
                  <a:ext cx="109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7601" name="Viết tay 107600">
                  <a:extLst>
                    <a:ext uri="{FF2B5EF4-FFF2-40B4-BE49-F238E27FC236}">
                      <a16:creationId xmlns:a16="http://schemas.microsoft.com/office/drawing/2014/main" id="{B7AC5759-DE14-FF44-B2BA-42294E611719}"/>
                    </a:ext>
                  </a:extLst>
                </p14:cNvPr>
                <p14:cNvContentPartPr/>
                <p14:nvPr/>
              </p14:nvContentPartPr>
              <p14:xfrm>
                <a:off x="1105386" y="4540339"/>
                <a:ext cx="152640" cy="205200"/>
              </p14:xfrm>
            </p:contentPart>
          </mc:Choice>
          <mc:Fallback>
            <p:pic>
              <p:nvPicPr>
                <p:cNvPr id="107601" name="Viết tay 107600">
                  <a:extLst>
                    <a:ext uri="{FF2B5EF4-FFF2-40B4-BE49-F238E27FC236}">
                      <a16:creationId xmlns:a16="http://schemas.microsoft.com/office/drawing/2014/main" id="{B7AC5759-DE14-FF44-B2BA-42294E61171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89906" y="4524832"/>
                  <a:ext cx="183240" cy="2358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7602" name="Viết tay 107601">
                  <a:extLst>
                    <a:ext uri="{FF2B5EF4-FFF2-40B4-BE49-F238E27FC236}">
                      <a16:creationId xmlns:a16="http://schemas.microsoft.com/office/drawing/2014/main" id="{F222E0E8-C8F0-0B43-A97C-1F3A008EEF42}"/>
                    </a:ext>
                  </a:extLst>
                </p14:cNvPr>
                <p14:cNvContentPartPr/>
                <p14:nvPr/>
              </p14:nvContentPartPr>
              <p14:xfrm>
                <a:off x="1331106" y="4498579"/>
                <a:ext cx="136800" cy="315360"/>
              </p14:xfrm>
            </p:contentPart>
          </mc:Choice>
          <mc:Fallback>
            <p:pic>
              <p:nvPicPr>
                <p:cNvPr id="107602" name="Viết tay 107601">
                  <a:extLst>
                    <a:ext uri="{FF2B5EF4-FFF2-40B4-BE49-F238E27FC236}">
                      <a16:creationId xmlns:a16="http://schemas.microsoft.com/office/drawing/2014/main" id="{F222E0E8-C8F0-0B43-A97C-1F3A008EEF4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315626" y="4483099"/>
                  <a:ext cx="1674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7603" name="Viết tay 107602">
                  <a:extLst>
                    <a:ext uri="{FF2B5EF4-FFF2-40B4-BE49-F238E27FC236}">
                      <a16:creationId xmlns:a16="http://schemas.microsoft.com/office/drawing/2014/main" id="{ACDC173E-DD7F-AA40-A13F-D91152938A86}"/>
                    </a:ext>
                  </a:extLst>
                </p14:cNvPr>
                <p14:cNvContentPartPr/>
                <p14:nvPr/>
              </p14:nvContentPartPr>
              <p14:xfrm>
                <a:off x="1462506" y="4603339"/>
                <a:ext cx="205200" cy="142200"/>
              </p14:xfrm>
            </p:contentPart>
          </mc:Choice>
          <mc:Fallback>
            <p:pic>
              <p:nvPicPr>
                <p:cNvPr id="107603" name="Viết tay 107602">
                  <a:extLst>
                    <a:ext uri="{FF2B5EF4-FFF2-40B4-BE49-F238E27FC236}">
                      <a16:creationId xmlns:a16="http://schemas.microsoft.com/office/drawing/2014/main" id="{ACDC173E-DD7F-AA40-A13F-D91152938A8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447026" y="4587820"/>
                  <a:ext cx="235800" cy="1728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7604" name="Viết tay 107603">
                  <a:extLst>
                    <a:ext uri="{FF2B5EF4-FFF2-40B4-BE49-F238E27FC236}">
                      <a16:creationId xmlns:a16="http://schemas.microsoft.com/office/drawing/2014/main" id="{FCB2F9A2-E834-A449-B6FD-890DD1DEE520}"/>
                    </a:ext>
                  </a:extLst>
                </p14:cNvPr>
                <p14:cNvContentPartPr/>
                <p14:nvPr/>
              </p14:nvContentPartPr>
              <p14:xfrm>
                <a:off x="1562226" y="4617019"/>
                <a:ext cx="37080" cy="259920"/>
              </p14:xfrm>
            </p:contentPart>
          </mc:Choice>
          <mc:Fallback>
            <p:pic>
              <p:nvPicPr>
                <p:cNvPr id="107604" name="Viết tay 107603">
                  <a:extLst>
                    <a:ext uri="{FF2B5EF4-FFF2-40B4-BE49-F238E27FC236}">
                      <a16:creationId xmlns:a16="http://schemas.microsoft.com/office/drawing/2014/main" id="{FCB2F9A2-E834-A449-B6FD-890DD1DEE52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546746" y="4601539"/>
                  <a:ext cx="676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7605" name="Viết tay 107604">
                  <a:extLst>
                    <a:ext uri="{FF2B5EF4-FFF2-40B4-BE49-F238E27FC236}">
                      <a16:creationId xmlns:a16="http://schemas.microsoft.com/office/drawing/2014/main" id="{E010EE32-1F71-5642-A8BD-11400B576475}"/>
                    </a:ext>
                  </a:extLst>
                </p14:cNvPr>
                <p14:cNvContentPartPr/>
                <p14:nvPr/>
              </p14:nvContentPartPr>
              <p14:xfrm>
                <a:off x="1682826" y="4813219"/>
                <a:ext cx="73800" cy="152640"/>
              </p14:xfrm>
            </p:contentPart>
          </mc:Choice>
          <mc:Fallback>
            <p:pic>
              <p:nvPicPr>
                <p:cNvPr id="107605" name="Viết tay 107604">
                  <a:extLst>
                    <a:ext uri="{FF2B5EF4-FFF2-40B4-BE49-F238E27FC236}">
                      <a16:creationId xmlns:a16="http://schemas.microsoft.com/office/drawing/2014/main" id="{E010EE32-1F71-5642-A8BD-11400B57647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667346" y="4797739"/>
                  <a:ext cx="1044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07606" name="Viết tay 107605">
                  <a:extLst>
                    <a:ext uri="{FF2B5EF4-FFF2-40B4-BE49-F238E27FC236}">
                      <a16:creationId xmlns:a16="http://schemas.microsoft.com/office/drawing/2014/main" id="{C2FD4377-CE79-2C46-9BB7-4FF8CE511721}"/>
                    </a:ext>
                  </a:extLst>
                </p14:cNvPr>
                <p14:cNvContentPartPr/>
                <p14:nvPr/>
              </p14:nvContentPartPr>
              <p14:xfrm>
                <a:off x="1861386" y="4630339"/>
                <a:ext cx="84240" cy="220320"/>
              </p14:xfrm>
            </p:contentPart>
          </mc:Choice>
          <mc:Fallback>
            <p:pic>
              <p:nvPicPr>
                <p:cNvPr id="107606" name="Viết tay 107605">
                  <a:extLst>
                    <a:ext uri="{FF2B5EF4-FFF2-40B4-BE49-F238E27FC236}">
                      <a16:creationId xmlns:a16="http://schemas.microsoft.com/office/drawing/2014/main" id="{C2FD4377-CE79-2C46-9BB7-4FF8CE51172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845906" y="4614859"/>
                  <a:ext cx="1148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07607" name="Viết tay 107606">
                  <a:extLst>
                    <a:ext uri="{FF2B5EF4-FFF2-40B4-BE49-F238E27FC236}">
                      <a16:creationId xmlns:a16="http://schemas.microsoft.com/office/drawing/2014/main" id="{7FD911A6-940B-A644-839D-EDA8B35F5C3E}"/>
                    </a:ext>
                  </a:extLst>
                </p14:cNvPr>
                <p14:cNvContentPartPr/>
                <p14:nvPr/>
              </p14:nvContentPartPr>
              <p14:xfrm>
                <a:off x="1982706" y="4640059"/>
                <a:ext cx="57600" cy="47520"/>
              </p14:xfrm>
            </p:contentPart>
          </mc:Choice>
          <mc:Fallback>
            <p:pic>
              <p:nvPicPr>
                <p:cNvPr id="107607" name="Viết tay 107606">
                  <a:extLst>
                    <a:ext uri="{FF2B5EF4-FFF2-40B4-BE49-F238E27FC236}">
                      <a16:creationId xmlns:a16="http://schemas.microsoft.com/office/drawing/2014/main" id="{7FD911A6-940B-A644-839D-EDA8B35F5C3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967226" y="4624579"/>
                  <a:ext cx="88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07608" name="Viết tay 107607">
                  <a:extLst>
                    <a:ext uri="{FF2B5EF4-FFF2-40B4-BE49-F238E27FC236}">
                      <a16:creationId xmlns:a16="http://schemas.microsoft.com/office/drawing/2014/main" id="{08208DE5-27ED-4D47-9B3D-D5CFA7549AC3}"/>
                    </a:ext>
                  </a:extLst>
                </p14:cNvPr>
                <p14:cNvContentPartPr/>
                <p14:nvPr/>
              </p14:nvContentPartPr>
              <p14:xfrm>
                <a:off x="2039586" y="4813219"/>
                <a:ext cx="26640" cy="126360"/>
              </p14:xfrm>
            </p:contentPart>
          </mc:Choice>
          <mc:Fallback>
            <p:pic>
              <p:nvPicPr>
                <p:cNvPr id="107608" name="Viết tay 107607">
                  <a:extLst>
                    <a:ext uri="{FF2B5EF4-FFF2-40B4-BE49-F238E27FC236}">
                      <a16:creationId xmlns:a16="http://schemas.microsoft.com/office/drawing/2014/main" id="{08208DE5-27ED-4D47-9B3D-D5CFA7549AC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024106" y="4797739"/>
                  <a:ext cx="572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07609" name="Viết tay 107608">
                  <a:extLst>
                    <a:ext uri="{FF2B5EF4-FFF2-40B4-BE49-F238E27FC236}">
                      <a16:creationId xmlns:a16="http://schemas.microsoft.com/office/drawing/2014/main" id="{A47C35FD-810F-0543-B81B-E32F36DF68DD}"/>
                    </a:ext>
                  </a:extLst>
                </p14:cNvPr>
                <p14:cNvContentPartPr/>
                <p14:nvPr/>
              </p14:nvContentPartPr>
              <p14:xfrm>
                <a:off x="2128866" y="4629619"/>
                <a:ext cx="63360" cy="210240"/>
              </p14:xfrm>
            </p:contentPart>
          </mc:Choice>
          <mc:Fallback>
            <p:pic>
              <p:nvPicPr>
                <p:cNvPr id="107609" name="Viết tay 107608">
                  <a:extLst>
                    <a:ext uri="{FF2B5EF4-FFF2-40B4-BE49-F238E27FC236}">
                      <a16:creationId xmlns:a16="http://schemas.microsoft.com/office/drawing/2014/main" id="{A47C35FD-810F-0543-B81B-E32F36DF68D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113386" y="4614139"/>
                  <a:ext cx="939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07610" name="Viết tay 107609">
                  <a:extLst>
                    <a:ext uri="{FF2B5EF4-FFF2-40B4-BE49-F238E27FC236}">
                      <a16:creationId xmlns:a16="http://schemas.microsoft.com/office/drawing/2014/main" id="{EBA123FE-394A-F046-BAFE-DACF0E2C68F8}"/>
                    </a:ext>
                  </a:extLst>
                </p14:cNvPr>
                <p14:cNvContentPartPr/>
                <p14:nvPr/>
              </p14:nvContentPartPr>
              <p14:xfrm>
                <a:off x="2265306" y="4551139"/>
                <a:ext cx="226080" cy="441360"/>
              </p14:xfrm>
            </p:contentPart>
          </mc:Choice>
          <mc:Fallback>
            <p:pic>
              <p:nvPicPr>
                <p:cNvPr id="107610" name="Viết tay 107609">
                  <a:extLst>
                    <a:ext uri="{FF2B5EF4-FFF2-40B4-BE49-F238E27FC236}">
                      <a16:creationId xmlns:a16="http://schemas.microsoft.com/office/drawing/2014/main" id="{EBA123FE-394A-F046-BAFE-DACF0E2C68F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249801" y="4535659"/>
                  <a:ext cx="256729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07612" name="Viết tay 107611">
                  <a:extLst>
                    <a:ext uri="{FF2B5EF4-FFF2-40B4-BE49-F238E27FC236}">
                      <a16:creationId xmlns:a16="http://schemas.microsoft.com/office/drawing/2014/main" id="{C13C0CF8-BF39-F846-AAF8-630E84FEA62B}"/>
                    </a:ext>
                  </a:extLst>
                </p14:cNvPr>
                <p14:cNvContentPartPr/>
                <p14:nvPr/>
              </p14:nvContentPartPr>
              <p14:xfrm>
                <a:off x="2596146" y="4708459"/>
                <a:ext cx="189360" cy="26640"/>
              </p14:xfrm>
            </p:contentPart>
          </mc:Choice>
          <mc:Fallback>
            <p:pic>
              <p:nvPicPr>
                <p:cNvPr id="107612" name="Viết tay 107611">
                  <a:extLst>
                    <a:ext uri="{FF2B5EF4-FFF2-40B4-BE49-F238E27FC236}">
                      <a16:creationId xmlns:a16="http://schemas.microsoft.com/office/drawing/2014/main" id="{C13C0CF8-BF39-F846-AAF8-630E84FEA62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580666" y="4692979"/>
                  <a:ext cx="2199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07625" name="Viết tay 107624">
                  <a:extLst>
                    <a:ext uri="{FF2B5EF4-FFF2-40B4-BE49-F238E27FC236}">
                      <a16:creationId xmlns:a16="http://schemas.microsoft.com/office/drawing/2014/main" id="{5451F8B3-65AD-0F40-BE62-94CA5839F7B1}"/>
                    </a:ext>
                  </a:extLst>
                </p14:cNvPr>
                <p14:cNvContentPartPr/>
                <p14:nvPr/>
              </p14:nvContentPartPr>
              <p14:xfrm>
                <a:off x="1147506" y="5191219"/>
                <a:ext cx="163080" cy="31680"/>
              </p14:xfrm>
            </p:contentPart>
          </mc:Choice>
          <mc:Fallback>
            <p:pic>
              <p:nvPicPr>
                <p:cNvPr id="107625" name="Viết tay 107624">
                  <a:extLst>
                    <a:ext uri="{FF2B5EF4-FFF2-40B4-BE49-F238E27FC236}">
                      <a16:creationId xmlns:a16="http://schemas.microsoft.com/office/drawing/2014/main" id="{5451F8B3-65AD-0F40-BE62-94CA5839F7B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132026" y="5175739"/>
                  <a:ext cx="1936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07626" name="Viết tay 107625">
                  <a:extLst>
                    <a:ext uri="{FF2B5EF4-FFF2-40B4-BE49-F238E27FC236}">
                      <a16:creationId xmlns:a16="http://schemas.microsoft.com/office/drawing/2014/main" id="{A35E2071-EC1B-5E47-898D-1DF637A2A4CC}"/>
                    </a:ext>
                  </a:extLst>
                </p14:cNvPr>
                <p14:cNvContentPartPr/>
                <p14:nvPr/>
              </p14:nvContentPartPr>
              <p14:xfrm>
                <a:off x="1226346" y="5133619"/>
                <a:ext cx="37080" cy="194400"/>
              </p14:xfrm>
            </p:contentPart>
          </mc:Choice>
          <mc:Fallback>
            <p:pic>
              <p:nvPicPr>
                <p:cNvPr id="107626" name="Viết tay 107625">
                  <a:extLst>
                    <a:ext uri="{FF2B5EF4-FFF2-40B4-BE49-F238E27FC236}">
                      <a16:creationId xmlns:a16="http://schemas.microsoft.com/office/drawing/2014/main" id="{A35E2071-EC1B-5E47-898D-1DF637A2A4C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210866" y="5118168"/>
                  <a:ext cx="67680" cy="224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07627" name="Viết tay 107626">
                  <a:extLst>
                    <a:ext uri="{FF2B5EF4-FFF2-40B4-BE49-F238E27FC236}">
                      <a16:creationId xmlns:a16="http://schemas.microsoft.com/office/drawing/2014/main" id="{70513254-9FF1-7045-A48B-0E832D6F8A42}"/>
                    </a:ext>
                  </a:extLst>
                </p14:cNvPr>
                <p14:cNvContentPartPr/>
                <p14:nvPr/>
              </p14:nvContentPartPr>
              <p14:xfrm>
                <a:off x="1420386" y="5138659"/>
                <a:ext cx="183960" cy="157680"/>
              </p14:xfrm>
            </p:contentPart>
          </mc:Choice>
          <mc:Fallback>
            <p:pic>
              <p:nvPicPr>
                <p:cNvPr id="107627" name="Viết tay 107626">
                  <a:extLst>
                    <a:ext uri="{FF2B5EF4-FFF2-40B4-BE49-F238E27FC236}">
                      <a16:creationId xmlns:a16="http://schemas.microsoft.com/office/drawing/2014/main" id="{70513254-9FF1-7045-A48B-0E832D6F8A4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404906" y="5123179"/>
                  <a:ext cx="214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07628" name="Viết tay 107627">
                  <a:extLst>
                    <a:ext uri="{FF2B5EF4-FFF2-40B4-BE49-F238E27FC236}">
                      <a16:creationId xmlns:a16="http://schemas.microsoft.com/office/drawing/2014/main" id="{91A2E97A-7BCE-FA45-BD71-FD1F83788BBB}"/>
                    </a:ext>
                  </a:extLst>
                </p14:cNvPr>
                <p14:cNvContentPartPr/>
                <p14:nvPr/>
              </p14:nvContentPartPr>
              <p14:xfrm>
                <a:off x="1598946" y="5175379"/>
                <a:ext cx="52920" cy="304200"/>
              </p14:xfrm>
            </p:contentPart>
          </mc:Choice>
          <mc:Fallback>
            <p:pic>
              <p:nvPicPr>
                <p:cNvPr id="107628" name="Viết tay 107627">
                  <a:extLst>
                    <a:ext uri="{FF2B5EF4-FFF2-40B4-BE49-F238E27FC236}">
                      <a16:creationId xmlns:a16="http://schemas.microsoft.com/office/drawing/2014/main" id="{91A2E97A-7BCE-FA45-BD71-FD1F83788BB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583466" y="5159899"/>
                  <a:ext cx="835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07629" name="Viết tay 107628">
                  <a:extLst>
                    <a:ext uri="{FF2B5EF4-FFF2-40B4-BE49-F238E27FC236}">
                      <a16:creationId xmlns:a16="http://schemas.microsoft.com/office/drawing/2014/main" id="{047A98C2-A7FC-794A-993F-2C521E690804}"/>
                    </a:ext>
                  </a:extLst>
                </p14:cNvPr>
                <p14:cNvContentPartPr/>
                <p14:nvPr/>
              </p14:nvContentPartPr>
              <p14:xfrm>
                <a:off x="1577706" y="5144059"/>
                <a:ext cx="194040" cy="152640"/>
              </p14:xfrm>
            </p:contentPart>
          </mc:Choice>
          <mc:Fallback>
            <p:pic>
              <p:nvPicPr>
                <p:cNvPr id="107629" name="Viết tay 107628">
                  <a:extLst>
                    <a:ext uri="{FF2B5EF4-FFF2-40B4-BE49-F238E27FC236}">
                      <a16:creationId xmlns:a16="http://schemas.microsoft.com/office/drawing/2014/main" id="{047A98C2-A7FC-794A-993F-2C521E69080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562226" y="5128579"/>
                  <a:ext cx="224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07630" name="Viết tay 107629">
                  <a:extLst>
                    <a:ext uri="{FF2B5EF4-FFF2-40B4-BE49-F238E27FC236}">
                      <a16:creationId xmlns:a16="http://schemas.microsoft.com/office/drawing/2014/main" id="{751A982A-F5EF-3A4C-AECF-992C3761DF83}"/>
                    </a:ext>
                  </a:extLst>
                </p14:cNvPr>
                <p14:cNvContentPartPr/>
                <p14:nvPr/>
              </p14:nvContentPartPr>
              <p14:xfrm>
                <a:off x="1782546" y="5149099"/>
                <a:ext cx="178920" cy="408960"/>
              </p14:xfrm>
            </p:contentPart>
          </mc:Choice>
          <mc:Fallback>
            <p:pic>
              <p:nvPicPr>
                <p:cNvPr id="107630" name="Viết tay 107629">
                  <a:extLst>
                    <a:ext uri="{FF2B5EF4-FFF2-40B4-BE49-F238E27FC236}">
                      <a16:creationId xmlns:a16="http://schemas.microsoft.com/office/drawing/2014/main" id="{751A982A-F5EF-3A4C-AECF-992C3761DF8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767066" y="5133619"/>
                  <a:ext cx="20952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07631" name="Viết tay 107630">
                  <a:extLst>
                    <a:ext uri="{FF2B5EF4-FFF2-40B4-BE49-F238E27FC236}">
                      <a16:creationId xmlns:a16="http://schemas.microsoft.com/office/drawing/2014/main" id="{372485B6-A69B-B849-A4F4-340F61C334E1}"/>
                    </a:ext>
                  </a:extLst>
                </p14:cNvPr>
                <p14:cNvContentPartPr/>
                <p14:nvPr/>
              </p14:nvContentPartPr>
              <p14:xfrm>
                <a:off x="1971546" y="5170339"/>
                <a:ext cx="136800" cy="194400"/>
              </p14:xfrm>
            </p:contentPart>
          </mc:Choice>
          <mc:Fallback>
            <p:pic>
              <p:nvPicPr>
                <p:cNvPr id="107631" name="Viết tay 107630">
                  <a:extLst>
                    <a:ext uri="{FF2B5EF4-FFF2-40B4-BE49-F238E27FC236}">
                      <a16:creationId xmlns:a16="http://schemas.microsoft.com/office/drawing/2014/main" id="{372485B6-A69B-B849-A4F4-340F61C334E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956066" y="5154888"/>
                  <a:ext cx="167400" cy="224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07632" name="Viết tay 107631">
                  <a:extLst>
                    <a:ext uri="{FF2B5EF4-FFF2-40B4-BE49-F238E27FC236}">
                      <a16:creationId xmlns:a16="http://schemas.microsoft.com/office/drawing/2014/main" id="{BF4020C5-D2AB-AB4A-92DC-87B3787A3FC4}"/>
                    </a:ext>
                  </a:extLst>
                </p14:cNvPr>
                <p14:cNvContentPartPr/>
                <p14:nvPr/>
              </p14:nvContentPartPr>
              <p14:xfrm>
                <a:off x="2128866" y="5164939"/>
                <a:ext cx="183960" cy="131400"/>
              </p14:xfrm>
            </p:contentPart>
          </mc:Choice>
          <mc:Fallback>
            <p:pic>
              <p:nvPicPr>
                <p:cNvPr id="107632" name="Viết tay 107631">
                  <a:extLst>
                    <a:ext uri="{FF2B5EF4-FFF2-40B4-BE49-F238E27FC236}">
                      <a16:creationId xmlns:a16="http://schemas.microsoft.com/office/drawing/2014/main" id="{BF4020C5-D2AB-AB4A-92DC-87B3787A3FC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113386" y="5149459"/>
                  <a:ext cx="214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07633" name="Viết tay 107632">
                  <a:extLst>
                    <a:ext uri="{FF2B5EF4-FFF2-40B4-BE49-F238E27FC236}">
                      <a16:creationId xmlns:a16="http://schemas.microsoft.com/office/drawing/2014/main" id="{5C4FF8AB-FB0B-AE4D-ABE6-7C37250FA2B7}"/>
                    </a:ext>
                  </a:extLst>
                </p14:cNvPr>
                <p14:cNvContentPartPr/>
                <p14:nvPr/>
              </p14:nvContentPartPr>
              <p14:xfrm>
                <a:off x="2344146" y="5175379"/>
                <a:ext cx="199800" cy="131400"/>
              </p14:xfrm>
            </p:contentPart>
          </mc:Choice>
          <mc:Fallback>
            <p:pic>
              <p:nvPicPr>
                <p:cNvPr id="107633" name="Viết tay 107632">
                  <a:extLst>
                    <a:ext uri="{FF2B5EF4-FFF2-40B4-BE49-F238E27FC236}">
                      <a16:creationId xmlns:a16="http://schemas.microsoft.com/office/drawing/2014/main" id="{5C4FF8AB-FB0B-AE4D-ABE6-7C37250FA2B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328666" y="5159899"/>
                  <a:ext cx="230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07634" name="Viết tay 107633">
                  <a:extLst>
                    <a:ext uri="{FF2B5EF4-FFF2-40B4-BE49-F238E27FC236}">
                      <a16:creationId xmlns:a16="http://schemas.microsoft.com/office/drawing/2014/main" id="{2F56B202-0460-5A41-9C6D-B686FB504053}"/>
                    </a:ext>
                  </a:extLst>
                </p14:cNvPr>
                <p14:cNvContentPartPr/>
                <p14:nvPr/>
              </p14:nvContentPartPr>
              <p14:xfrm>
                <a:off x="2496426" y="5044339"/>
                <a:ext cx="37080" cy="278640"/>
              </p14:xfrm>
            </p:contentPart>
          </mc:Choice>
          <mc:Fallback>
            <p:pic>
              <p:nvPicPr>
                <p:cNvPr id="107634" name="Viết tay 107633">
                  <a:extLst>
                    <a:ext uri="{FF2B5EF4-FFF2-40B4-BE49-F238E27FC236}">
                      <a16:creationId xmlns:a16="http://schemas.microsoft.com/office/drawing/2014/main" id="{2F56B202-0460-5A41-9C6D-B686FB50405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480946" y="5028859"/>
                  <a:ext cx="676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07635" name="Viết tay 107634">
                  <a:extLst>
                    <a:ext uri="{FF2B5EF4-FFF2-40B4-BE49-F238E27FC236}">
                      <a16:creationId xmlns:a16="http://schemas.microsoft.com/office/drawing/2014/main" id="{74D9D47E-86E1-884D-AECC-7EB27B177780}"/>
                    </a:ext>
                  </a:extLst>
                </p14:cNvPr>
                <p14:cNvContentPartPr/>
                <p14:nvPr/>
              </p14:nvContentPartPr>
              <p14:xfrm>
                <a:off x="2511906" y="5201659"/>
                <a:ext cx="226080" cy="147240"/>
              </p14:xfrm>
            </p:contentPart>
          </mc:Choice>
          <mc:Fallback>
            <p:pic>
              <p:nvPicPr>
                <p:cNvPr id="107635" name="Viết tay 107634">
                  <a:extLst>
                    <a:ext uri="{FF2B5EF4-FFF2-40B4-BE49-F238E27FC236}">
                      <a16:creationId xmlns:a16="http://schemas.microsoft.com/office/drawing/2014/main" id="{74D9D47E-86E1-884D-AECC-7EB27B17778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496426" y="5186179"/>
                  <a:ext cx="2566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07637" name="Viết tay 107636">
                  <a:extLst>
                    <a:ext uri="{FF2B5EF4-FFF2-40B4-BE49-F238E27FC236}">
                      <a16:creationId xmlns:a16="http://schemas.microsoft.com/office/drawing/2014/main" id="{85584DE5-C434-6B4B-AF0E-D6B781F7114A}"/>
                    </a:ext>
                  </a:extLst>
                </p14:cNvPr>
                <p14:cNvContentPartPr/>
                <p14:nvPr/>
              </p14:nvContentPartPr>
              <p14:xfrm>
                <a:off x="2847786" y="5081059"/>
                <a:ext cx="105480" cy="236520"/>
              </p14:xfrm>
            </p:contentPart>
          </mc:Choice>
          <mc:Fallback>
            <p:pic>
              <p:nvPicPr>
                <p:cNvPr id="107637" name="Viết tay 107636">
                  <a:extLst>
                    <a:ext uri="{FF2B5EF4-FFF2-40B4-BE49-F238E27FC236}">
                      <a16:creationId xmlns:a16="http://schemas.microsoft.com/office/drawing/2014/main" id="{85584DE5-C434-6B4B-AF0E-D6B781F7114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832253" y="5065579"/>
                  <a:ext cx="136185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07638" name="Viết tay 107637">
                  <a:extLst>
                    <a:ext uri="{FF2B5EF4-FFF2-40B4-BE49-F238E27FC236}">
                      <a16:creationId xmlns:a16="http://schemas.microsoft.com/office/drawing/2014/main" id="{6DFEE116-4BF8-FB4C-920B-1F6C06800F11}"/>
                    </a:ext>
                  </a:extLst>
                </p14:cNvPr>
                <p14:cNvContentPartPr/>
                <p14:nvPr/>
              </p14:nvContentPartPr>
              <p14:xfrm>
                <a:off x="2979186" y="5128219"/>
                <a:ext cx="68760" cy="163080"/>
              </p14:xfrm>
            </p:contentPart>
          </mc:Choice>
          <mc:Fallback>
            <p:pic>
              <p:nvPicPr>
                <p:cNvPr id="107638" name="Viết tay 107637">
                  <a:extLst>
                    <a:ext uri="{FF2B5EF4-FFF2-40B4-BE49-F238E27FC236}">
                      <a16:creationId xmlns:a16="http://schemas.microsoft.com/office/drawing/2014/main" id="{6DFEE116-4BF8-FB4C-920B-1F6C06800F1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963706" y="5112739"/>
                  <a:ext cx="993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07639" name="Viết tay 107638">
                  <a:extLst>
                    <a:ext uri="{FF2B5EF4-FFF2-40B4-BE49-F238E27FC236}">
                      <a16:creationId xmlns:a16="http://schemas.microsoft.com/office/drawing/2014/main" id="{60C60F17-28F5-2947-9868-4DC09D0AF994}"/>
                    </a:ext>
                  </a:extLst>
                </p14:cNvPr>
                <p14:cNvContentPartPr/>
                <p14:nvPr/>
              </p14:nvContentPartPr>
              <p14:xfrm>
                <a:off x="3110226" y="5317219"/>
                <a:ext cx="37080" cy="110520"/>
              </p14:xfrm>
            </p:contentPart>
          </mc:Choice>
          <mc:Fallback>
            <p:pic>
              <p:nvPicPr>
                <p:cNvPr id="107639" name="Viết tay 107638">
                  <a:extLst>
                    <a:ext uri="{FF2B5EF4-FFF2-40B4-BE49-F238E27FC236}">
                      <a16:creationId xmlns:a16="http://schemas.microsoft.com/office/drawing/2014/main" id="{60C60F17-28F5-2947-9868-4DC09D0AF99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094746" y="5301789"/>
                  <a:ext cx="67680" cy="1410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07640" name="Viết tay 107639">
                  <a:extLst>
                    <a:ext uri="{FF2B5EF4-FFF2-40B4-BE49-F238E27FC236}">
                      <a16:creationId xmlns:a16="http://schemas.microsoft.com/office/drawing/2014/main" id="{22D1209E-F5E1-0D49-8052-7472E87DABAE}"/>
                    </a:ext>
                  </a:extLst>
                </p14:cNvPr>
                <p14:cNvContentPartPr/>
                <p14:nvPr/>
              </p14:nvContentPartPr>
              <p14:xfrm>
                <a:off x="3262506" y="5191219"/>
                <a:ext cx="131040" cy="152640"/>
              </p14:xfrm>
            </p:contentPart>
          </mc:Choice>
          <mc:Fallback>
            <p:pic>
              <p:nvPicPr>
                <p:cNvPr id="107640" name="Viết tay 107639">
                  <a:extLst>
                    <a:ext uri="{FF2B5EF4-FFF2-40B4-BE49-F238E27FC236}">
                      <a16:creationId xmlns:a16="http://schemas.microsoft.com/office/drawing/2014/main" id="{22D1209E-F5E1-0D49-8052-7472E87DAB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247026" y="5175702"/>
                  <a:ext cx="161640" cy="183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07641" name="Viết tay 107640">
                  <a:extLst>
                    <a:ext uri="{FF2B5EF4-FFF2-40B4-BE49-F238E27FC236}">
                      <a16:creationId xmlns:a16="http://schemas.microsoft.com/office/drawing/2014/main" id="{ADEC2143-33AE-AA44-84F0-27CEB96BCA5E}"/>
                    </a:ext>
                  </a:extLst>
                </p14:cNvPr>
                <p14:cNvContentPartPr/>
                <p14:nvPr/>
              </p14:nvContentPartPr>
              <p14:xfrm>
                <a:off x="3446106" y="5107339"/>
                <a:ext cx="178200" cy="367560"/>
              </p14:xfrm>
            </p:contentPart>
          </mc:Choice>
          <mc:Fallback>
            <p:pic>
              <p:nvPicPr>
                <p:cNvPr id="107641" name="Viết tay 107640">
                  <a:extLst>
                    <a:ext uri="{FF2B5EF4-FFF2-40B4-BE49-F238E27FC236}">
                      <a16:creationId xmlns:a16="http://schemas.microsoft.com/office/drawing/2014/main" id="{ADEC2143-33AE-AA44-84F0-27CEB96BCA5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430626" y="5091874"/>
                  <a:ext cx="208800" cy="398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07642" name="Viết tay 107641">
                  <a:extLst>
                    <a:ext uri="{FF2B5EF4-FFF2-40B4-BE49-F238E27FC236}">
                      <a16:creationId xmlns:a16="http://schemas.microsoft.com/office/drawing/2014/main" id="{3CBFBD4A-CF6E-B543-8A16-19CBD2033652}"/>
                    </a:ext>
                  </a:extLst>
                </p14:cNvPr>
                <p14:cNvContentPartPr/>
                <p14:nvPr/>
              </p14:nvContentPartPr>
              <p14:xfrm>
                <a:off x="3635106" y="5307139"/>
                <a:ext cx="57960" cy="88920"/>
              </p14:xfrm>
            </p:contentPart>
          </mc:Choice>
          <mc:Fallback>
            <p:pic>
              <p:nvPicPr>
                <p:cNvPr id="107642" name="Viết tay 107641">
                  <a:extLst>
                    <a:ext uri="{FF2B5EF4-FFF2-40B4-BE49-F238E27FC236}">
                      <a16:creationId xmlns:a16="http://schemas.microsoft.com/office/drawing/2014/main" id="{3CBFBD4A-CF6E-B543-8A16-19CBD203365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619722" y="5291659"/>
                  <a:ext cx="88371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07655" name="Viết tay 107654">
                  <a:extLst>
                    <a:ext uri="{FF2B5EF4-FFF2-40B4-BE49-F238E27FC236}">
                      <a16:creationId xmlns:a16="http://schemas.microsoft.com/office/drawing/2014/main" id="{B65DD5C2-8FD0-8E4C-B8BE-0ECAD1602F4F}"/>
                    </a:ext>
                  </a:extLst>
                </p14:cNvPr>
                <p14:cNvContentPartPr/>
                <p14:nvPr/>
              </p14:nvContentPartPr>
              <p14:xfrm>
                <a:off x="806586" y="5605939"/>
                <a:ext cx="152640" cy="21240"/>
              </p14:xfrm>
            </p:contentPart>
          </mc:Choice>
          <mc:Fallback>
            <p:pic>
              <p:nvPicPr>
                <p:cNvPr id="107655" name="Viết tay 107654">
                  <a:extLst>
                    <a:ext uri="{FF2B5EF4-FFF2-40B4-BE49-F238E27FC236}">
                      <a16:creationId xmlns:a16="http://schemas.microsoft.com/office/drawing/2014/main" id="{B65DD5C2-8FD0-8E4C-B8BE-0ECAD1602F4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91106" y="5590459"/>
                  <a:ext cx="1832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07656" name="Viết tay 107655">
                  <a:extLst>
                    <a:ext uri="{FF2B5EF4-FFF2-40B4-BE49-F238E27FC236}">
                      <a16:creationId xmlns:a16="http://schemas.microsoft.com/office/drawing/2014/main" id="{35763250-FB6D-BB45-8A0C-F7E8D50D9C32}"/>
                    </a:ext>
                  </a:extLst>
                </p14:cNvPr>
                <p14:cNvContentPartPr/>
                <p14:nvPr/>
              </p14:nvContentPartPr>
              <p14:xfrm>
                <a:off x="780306" y="5689819"/>
                <a:ext cx="178920" cy="21240"/>
              </p14:xfrm>
            </p:contentPart>
          </mc:Choice>
          <mc:Fallback>
            <p:pic>
              <p:nvPicPr>
                <p:cNvPr id="107656" name="Viết tay 107655">
                  <a:extLst>
                    <a:ext uri="{FF2B5EF4-FFF2-40B4-BE49-F238E27FC236}">
                      <a16:creationId xmlns:a16="http://schemas.microsoft.com/office/drawing/2014/main" id="{35763250-FB6D-BB45-8A0C-F7E8D50D9C3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4826" y="5674597"/>
                  <a:ext cx="209520" cy="513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07657" name="Viết tay 107656">
                  <a:extLst>
                    <a:ext uri="{FF2B5EF4-FFF2-40B4-BE49-F238E27FC236}">
                      <a16:creationId xmlns:a16="http://schemas.microsoft.com/office/drawing/2014/main" id="{8903577A-16CE-A545-8EA1-52675B3837A5}"/>
                    </a:ext>
                  </a:extLst>
                </p14:cNvPr>
                <p14:cNvContentPartPr/>
                <p14:nvPr/>
              </p14:nvContentPartPr>
              <p14:xfrm>
                <a:off x="1252626" y="5553379"/>
                <a:ext cx="89640" cy="210240"/>
              </p14:xfrm>
            </p:contentPart>
          </mc:Choice>
          <mc:Fallback>
            <p:pic>
              <p:nvPicPr>
                <p:cNvPr id="107657" name="Viết tay 107656">
                  <a:extLst>
                    <a:ext uri="{FF2B5EF4-FFF2-40B4-BE49-F238E27FC236}">
                      <a16:creationId xmlns:a16="http://schemas.microsoft.com/office/drawing/2014/main" id="{8903577A-16CE-A545-8EA1-52675B3837A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237146" y="5537925"/>
                  <a:ext cx="120240" cy="240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07658" name="Viết tay 107657">
                  <a:extLst>
                    <a:ext uri="{FF2B5EF4-FFF2-40B4-BE49-F238E27FC236}">
                      <a16:creationId xmlns:a16="http://schemas.microsoft.com/office/drawing/2014/main" id="{50A9D3A1-A3FA-0642-B73E-9255E5644DBD}"/>
                    </a:ext>
                  </a:extLst>
                </p14:cNvPr>
                <p14:cNvContentPartPr/>
                <p14:nvPr/>
              </p14:nvContentPartPr>
              <p14:xfrm>
                <a:off x="1415346" y="5595859"/>
                <a:ext cx="173520" cy="204480"/>
              </p14:xfrm>
            </p:contentPart>
          </mc:Choice>
          <mc:Fallback>
            <p:pic>
              <p:nvPicPr>
                <p:cNvPr id="107658" name="Viết tay 107657">
                  <a:extLst>
                    <a:ext uri="{FF2B5EF4-FFF2-40B4-BE49-F238E27FC236}">
                      <a16:creationId xmlns:a16="http://schemas.microsoft.com/office/drawing/2014/main" id="{50A9D3A1-A3FA-0642-B73E-9255E5644DB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399866" y="5580379"/>
                  <a:ext cx="2041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07659" name="Viết tay 107658">
                  <a:extLst>
                    <a:ext uri="{FF2B5EF4-FFF2-40B4-BE49-F238E27FC236}">
                      <a16:creationId xmlns:a16="http://schemas.microsoft.com/office/drawing/2014/main" id="{86BFE110-1375-AA42-9EB4-6387A5819233}"/>
                    </a:ext>
                  </a:extLst>
                </p14:cNvPr>
                <p14:cNvContentPartPr/>
                <p14:nvPr/>
              </p14:nvContentPartPr>
              <p14:xfrm>
                <a:off x="1472946" y="5590099"/>
                <a:ext cx="231120" cy="26640"/>
              </p14:xfrm>
            </p:contentPart>
          </mc:Choice>
          <mc:Fallback>
            <p:pic>
              <p:nvPicPr>
                <p:cNvPr id="107659" name="Viết tay 107658">
                  <a:extLst>
                    <a:ext uri="{FF2B5EF4-FFF2-40B4-BE49-F238E27FC236}">
                      <a16:creationId xmlns:a16="http://schemas.microsoft.com/office/drawing/2014/main" id="{86BFE110-1375-AA42-9EB4-6387A581923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457490" y="5574619"/>
                  <a:ext cx="261672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07660" name="Viết tay 107659">
                  <a:extLst>
                    <a:ext uri="{FF2B5EF4-FFF2-40B4-BE49-F238E27FC236}">
                      <a16:creationId xmlns:a16="http://schemas.microsoft.com/office/drawing/2014/main" id="{701EB629-E699-0E43-A12A-0A0778CA0B1E}"/>
                    </a:ext>
                  </a:extLst>
                </p14:cNvPr>
                <p14:cNvContentPartPr/>
                <p14:nvPr/>
              </p14:nvContentPartPr>
              <p14:xfrm>
                <a:off x="1803426" y="5721139"/>
                <a:ext cx="147240" cy="42480"/>
              </p14:xfrm>
            </p:contentPart>
          </mc:Choice>
          <mc:Fallback>
            <p:pic>
              <p:nvPicPr>
                <p:cNvPr id="107660" name="Viết tay 107659">
                  <a:extLst>
                    <a:ext uri="{FF2B5EF4-FFF2-40B4-BE49-F238E27FC236}">
                      <a16:creationId xmlns:a16="http://schemas.microsoft.com/office/drawing/2014/main" id="{701EB629-E699-0E43-A12A-0A0778CA0B1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787946" y="5705659"/>
                  <a:ext cx="1778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07662" name="Viết tay 107661">
                  <a:extLst>
                    <a:ext uri="{FF2B5EF4-FFF2-40B4-BE49-F238E27FC236}">
                      <a16:creationId xmlns:a16="http://schemas.microsoft.com/office/drawing/2014/main" id="{6DDCE137-0ECF-8E44-BDDF-EE1AD2893F54}"/>
                    </a:ext>
                  </a:extLst>
                </p14:cNvPr>
                <p14:cNvContentPartPr/>
                <p14:nvPr/>
              </p14:nvContentPartPr>
              <p14:xfrm>
                <a:off x="2081706" y="5600539"/>
                <a:ext cx="63360" cy="226080"/>
              </p14:xfrm>
            </p:contentPart>
          </mc:Choice>
          <mc:Fallback>
            <p:pic>
              <p:nvPicPr>
                <p:cNvPr id="107662" name="Viết tay 107661">
                  <a:extLst>
                    <a:ext uri="{FF2B5EF4-FFF2-40B4-BE49-F238E27FC236}">
                      <a16:creationId xmlns:a16="http://schemas.microsoft.com/office/drawing/2014/main" id="{6DDCE137-0ECF-8E44-BDDF-EE1AD2893F5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066226" y="5585034"/>
                  <a:ext cx="93960" cy="2567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07663" name="Viết tay 107662">
                  <a:extLst>
                    <a:ext uri="{FF2B5EF4-FFF2-40B4-BE49-F238E27FC236}">
                      <a16:creationId xmlns:a16="http://schemas.microsoft.com/office/drawing/2014/main" id="{41E8E4C6-FE98-4747-ADCD-74551ED6FA7E}"/>
                    </a:ext>
                  </a:extLst>
                </p14:cNvPr>
                <p14:cNvContentPartPr/>
                <p14:nvPr/>
              </p14:nvContentPartPr>
              <p14:xfrm>
                <a:off x="2223546" y="5616739"/>
                <a:ext cx="100080" cy="193320"/>
              </p14:xfrm>
            </p:contentPart>
          </mc:Choice>
          <mc:Fallback>
            <p:pic>
              <p:nvPicPr>
                <p:cNvPr id="107663" name="Viết tay 107662">
                  <a:extLst>
                    <a:ext uri="{FF2B5EF4-FFF2-40B4-BE49-F238E27FC236}">
                      <a16:creationId xmlns:a16="http://schemas.microsoft.com/office/drawing/2014/main" id="{41E8E4C6-FE98-4747-ADCD-74551ED6FA7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208066" y="5601259"/>
                  <a:ext cx="130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07664" name="Viết tay 107663">
                  <a:extLst>
                    <a:ext uri="{FF2B5EF4-FFF2-40B4-BE49-F238E27FC236}">
                      <a16:creationId xmlns:a16="http://schemas.microsoft.com/office/drawing/2014/main" id="{7E291574-5466-354A-B067-B12C829F6A4B}"/>
                    </a:ext>
                  </a:extLst>
                </p14:cNvPr>
                <p14:cNvContentPartPr/>
                <p14:nvPr/>
              </p14:nvContentPartPr>
              <p14:xfrm>
                <a:off x="2590746" y="5716099"/>
                <a:ext cx="171360" cy="52920"/>
              </p14:xfrm>
            </p:contentPart>
          </mc:Choice>
          <mc:Fallback>
            <p:pic>
              <p:nvPicPr>
                <p:cNvPr id="107664" name="Viết tay 107663">
                  <a:extLst>
                    <a:ext uri="{FF2B5EF4-FFF2-40B4-BE49-F238E27FC236}">
                      <a16:creationId xmlns:a16="http://schemas.microsoft.com/office/drawing/2014/main" id="{7E291574-5466-354A-B067-B12C829F6A4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575266" y="5700619"/>
                  <a:ext cx="2019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07665" name="Viết tay 107664">
                  <a:extLst>
                    <a:ext uri="{FF2B5EF4-FFF2-40B4-BE49-F238E27FC236}">
                      <a16:creationId xmlns:a16="http://schemas.microsoft.com/office/drawing/2014/main" id="{DC01F381-7319-9A42-8193-FAA505FF6573}"/>
                    </a:ext>
                  </a:extLst>
                </p14:cNvPr>
                <p14:cNvContentPartPr/>
                <p14:nvPr/>
              </p14:nvContentPartPr>
              <p14:xfrm>
                <a:off x="2685066" y="5679739"/>
                <a:ext cx="16200" cy="151920"/>
              </p14:xfrm>
            </p:contentPart>
          </mc:Choice>
          <mc:Fallback>
            <p:pic>
              <p:nvPicPr>
                <p:cNvPr id="107665" name="Viết tay 107664">
                  <a:extLst>
                    <a:ext uri="{FF2B5EF4-FFF2-40B4-BE49-F238E27FC236}">
                      <a16:creationId xmlns:a16="http://schemas.microsoft.com/office/drawing/2014/main" id="{DC01F381-7319-9A42-8193-FAA505FF657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669586" y="5664259"/>
                  <a:ext cx="46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07671" name="Viết tay 107670">
                  <a:extLst>
                    <a:ext uri="{FF2B5EF4-FFF2-40B4-BE49-F238E27FC236}">
                      <a16:creationId xmlns:a16="http://schemas.microsoft.com/office/drawing/2014/main" id="{B982B646-0C0A-744F-8608-5A04DA71F3FD}"/>
                    </a:ext>
                  </a:extLst>
                </p14:cNvPr>
                <p14:cNvContentPartPr/>
                <p14:nvPr/>
              </p14:nvContentPartPr>
              <p14:xfrm>
                <a:off x="1389066" y="5537539"/>
                <a:ext cx="252360" cy="309960"/>
              </p14:xfrm>
            </p:contentPart>
          </mc:Choice>
          <mc:Fallback>
            <p:pic>
              <p:nvPicPr>
                <p:cNvPr id="107671" name="Viết tay 107670">
                  <a:extLst>
                    <a:ext uri="{FF2B5EF4-FFF2-40B4-BE49-F238E27FC236}">
                      <a16:creationId xmlns:a16="http://schemas.microsoft.com/office/drawing/2014/main" id="{B982B646-0C0A-744F-8608-5A04DA71F3F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373586" y="5522059"/>
                  <a:ext cx="282960" cy="34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107673" name="Viết tay 107672">
                <a:extLst>
                  <a:ext uri="{FF2B5EF4-FFF2-40B4-BE49-F238E27FC236}">
                    <a16:creationId xmlns:a16="http://schemas.microsoft.com/office/drawing/2014/main" id="{34A92CDA-D00B-7C4B-B700-057486E86AEF}"/>
                  </a:ext>
                </a:extLst>
              </p14:cNvPr>
              <p14:cNvContentPartPr/>
              <p14:nvPr/>
            </p14:nvContentPartPr>
            <p14:xfrm>
              <a:off x="1672386" y="6303619"/>
              <a:ext cx="360" cy="360"/>
            </p14:xfrm>
          </p:contentPart>
        </mc:Choice>
        <mc:Fallback>
          <p:pic>
            <p:nvPicPr>
              <p:cNvPr id="107673" name="Viết tay 107672">
                <a:extLst>
                  <a:ext uri="{FF2B5EF4-FFF2-40B4-BE49-F238E27FC236}">
                    <a16:creationId xmlns:a16="http://schemas.microsoft.com/office/drawing/2014/main" id="{34A92CDA-D00B-7C4B-B700-057486E86A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6906" y="628813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07674" name="Viết tay 107673">
                <a:extLst>
                  <a:ext uri="{FF2B5EF4-FFF2-40B4-BE49-F238E27FC236}">
                    <a16:creationId xmlns:a16="http://schemas.microsoft.com/office/drawing/2014/main" id="{5D668E2A-1421-344D-882E-843E183C3750}"/>
                  </a:ext>
                </a:extLst>
              </p14:cNvPr>
              <p14:cNvContentPartPr/>
              <p14:nvPr/>
            </p14:nvContentPartPr>
            <p14:xfrm>
              <a:off x="1871826" y="6261859"/>
              <a:ext cx="183600" cy="226080"/>
            </p14:xfrm>
          </p:contentPart>
        </mc:Choice>
        <mc:Fallback>
          <p:pic>
            <p:nvPicPr>
              <p:cNvPr id="107674" name="Viết tay 107673">
                <a:extLst>
                  <a:ext uri="{FF2B5EF4-FFF2-40B4-BE49-F238E27FC236}">
                    <a16:creationId xmlns:a16="http://schemas.microsoft.com/office/drawing/2014/main" id="{5D668E2A-1421-344D-882E-843E183C3750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856346" y="6246379"/>
                <a:ext cx="214200" cy="25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678" name="Nhóm 107677">
            <a:extLst>
              <a:ext uri="{FF2B5EF4-FFF2-40B4-BE49-F238E27FC236}">
                <a16:creationId xmlns:a16="http://schemas.microsoft.com/office/drawing/2014/main" id="{0F896925-02D6-8049-914E-717F2CDC36D3}"/>
              </a:ext>
            </a:extLst>
          </p:cNvPr>
          <p:cNvGrpSpPr/>
          <p:nvPr/>
        </p:nvGrpSpPr>
        <p:grpSpPr>
          <a:xfrm>
            <a:off x="2989626" y="5584699"/>
            <a:ext cx="682200" cy="267840"/>
            <a:chOff x="2989626" y="5584699"/>
            <a:chExt cx="682200" cy="26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07675" name="Viết tay 107674">
                  <a:extLst>
                    <a:ext uri="{FF2B5EF4-FFF2-40B4-BE49-F238E27FC236}">
                      <a16:creationId xmlns:a16="http://schemas.microsoft.com/office/drawing/2014/main" id="{3B6BD4D0-2BFC-AE4D-A092-BBB5137F3057}"/>
                    </a:ext>
                  </a:extLst>
                </p14:cNvPr>
                <p14:cNvContentPartPr/>
                <p14:nvPr/>
              </p14:nvContentPartPr>
              <p14:xfrm>
                <a:off x="2989626" y="5584699"/>
                <a:ext cx="52920" cy="267840"/>
              </p14:xfrm>
            </p:contentPart>
          </mc:Choice>
          <mc:Fallback>
            <p:pic>
              <p:nvPicPr>
                <p:cNvPr id="107675" name="Viết tay 107674">
                  <a:extLst>
                    <a:ext uri="{FF2B5EF4-FFF2-40B4-BE49-F238E27FC236}">
                      <a16:creationId xmlns:a16="http://schemas.microsoft.com/office/drawing/2014/main" id="{3B6BD4D0-2BFC-AE4D-A092-BBB5137F305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974146" y="5569219"/>
                  <a:ext cx="835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07676" name="Viết tay 107675">
                  <a:extLst>
                    <a:ext uri="{FF2B5EF4-FFF2-40B4-BE49-F238E27FC236}">
                      <a16:creationId xmlns:a16="http://schemas.microsoft.com/office/drawing/2014/main" id="{892778AB-61CF-0E47-B746-5061C7FBBADD}"/>
                    </a:ext>
                  </a:extLst>
                </p14:cNvPr>
                <p14:cNvContentPartPr/>
                <p14:nvPr/>
              </p14:nvContentPartPr>
              <p14:xfrm>
                <a:off x="3146946" y="5590099"/>
                <a:ext cx="304920" cy="226080"/>
              </p14:xfrm>
            </p:contentPart>
          </mc:Choice>
          <mc:Fallback>
            <p:pic>
              <p:nvPicPr>
                <p:cNvPr id="107676" name="Viết tay 107675">
                  <a:extLst>
                    <a:ext uri="{FF2B5EF4-FFF2-40B4-BE49-F238E27FC236}">
                      <a16:creationId xmlns:a16="http://schemas.microsoft.com/office/drawing/2014/main" id="{892778AB-61CF-0E47-B746-5061C7FBBAD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131448" y="5574619"/>
                  <a:ext cx="335556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07677" name="Viết tay 107676">
                  <a:extLst>
                    <a:ext uri="{FF2B5EF4-FFF2-40B4-BE49-F238E27FC236}">
                      <a16:creationId xmlns:a16="http://schemas.microsoft.com/office/drawing/2014/main" id="{61C723CD-C285-C241-97EB-1D697C30D879}"/>
                    </a:ext>
                  </a:extLst>
                </p14:cNvPr>
                <p14:cNvContentPartPr/>
                <p14:nvPr/>
              </p14:nvContentPartPr>
              <p14:xfrm>
                <a:off x="3540426" y="5694859"/>
                <a:ext cx="131400" cy="37080"/>
              </p14:xfrm>
            </p:contentPart>
          </mc:Choice>
          <mc:Fallback>
            <p:pic>
              <p:nvPicPr>
                <p:cNvPr id="107677" name="Viết tay 107676">
                  <a:extLst>
                    <a:ext uri="{FF2B5EF4-FFF2-40B4-BE49-F238E27FC236}">
                      <a16:creationId xmlns:a16="http://schemas.microsoft.com/office/drawing/2014/main" id="{61C723CD-C285-C241-97EB-1D697C30D87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524946" y="5679379"/>
                  <a:ext cx="16200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682" name="Nhóm 107681">
            <a:extLst>
              <a:ext uri="{FF2B5EF4-FFF2-40B4-BE49-F238E27FC236}">
                <a16:creationId xmlns:a16="http://schemas.microsoft.com/office/drawing/2014/main" id="{2890815E-C488-B04B-887A-29F38EEB47BE}"/>
              </a:ext>
            </a:extLst>
          </p:cNvPr>
          <p:cNvGrpSpPr/>
          <p:nvPr/>
        </p:nvGrpSpPr>
        <p:grpSpPr>
          <a:xfrm>
            <a:off x="3729426" y="5590099"/>
            <a:ext cx="478080" cy="294120"/>
            <a:chOff x="3729426" y="5590099"/>
            <a:chExt cx="478080" cy="29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07679" name="Viết tay 107678">
                  <a:extLst>
                    <a:ext uri="{FF2B5EF4-FFF2-40B4-BE49-F238E27FC236}">
                      <a16:creationId xmlns:a16="http://schemas.microsoft.com/office/drawing/2014/main" id="{99EC687C-A8D8-8545-85F0-0D4DAB282A57}"/>
                    </a:ext>
                  </a:extLst>
                </p14:cNvPr>
                <p14:cNvContentPartPr/>
                <p14:nvPr/>
              </p14:nvContentPartPr>
              <p14:xfrm>
                <a:off x="3729426" y="5590099"/>
                <a:ext cx="131400" cy="215640"/>
              </p14:xfrm>
            </p:contentPart>
          </mc:Choice>
          <mc:Fallback>
            <p:pic>
              <p:nvPicPr>
                <p:cNvPr id="107679" name="Viết tay 107678">
                  <a:extLst>
                    <a:ext uri="{FF2B5EF4-FFF2-40B4-BE49-F238E27FC236}">
                      <a16:creationId xmlns:a16="http://schemas.microsoft.com/office/drawing/2014/main" id="{99EC687C-A8D8-8545-85F0-0D4DAB282A5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713946" y="5574619"/>
                  <a:ext cx="162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07680" name="Viết tay 107679">
                  <a:extLst>
                    <a:ext uri="{FF2B5EF4-FFF2-40B4-BE49-F238E27FC236}">
                      <a16:creationId xmlns:a16="http://schemas.microsoft.com/office/drawing/2014/main" id="{1EDF4B16-526E-C846-85AA-6F6856672E97}"/>
                    </a:ext>
                  </a:extLst>
                </p14:cNvPr>
                <p14:cNvContentPartPr/>
                <p14:nvPr/>
              </p14:nvContentPartPr>
              <p14:xfrm>
                <a:off x="3902586" y="5658139"/>
                <a:ext cx="100080" cy="142200"/>
              </p14:xfrm>
            </p:contentPart>
          </mc:Choice>
          <mc:Fallback>
            <p:pic>
              <p:nvPicPr>
                <p:cNvPr id="107680" name="Viết tay 107679">
                  <a:extLst>
                    <a:ext uri="{FF2B5EF4-FFF2-40B4-BE49-F238E27FC236}">
                      <a16:creationId xmlns:a16="http://schemas.microsoft.com/office/drawing/2014/main" id="{1EDF4B16-526E-C846-85AA-6F6856672E9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887106" y="5642659"/>
                  <a:ext cx="130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07681" name="Viết tay 107680">
                  <a:extLst>
                    <a:ext uri="{FF2B5EF4-FFF2-40B4-BE49-F238E27FC236}">
                      <a16:creationId xmlns:a16="http://schemas.microsoft.com/office/drawing/2014/main" id="{67ED0F87-1A53-F14D-91A8-41D63A4D424A}"/>
                    </a:ext>
                  </a:extLst>
                </p14:cNvPr>
                <p14:cNvContentPartPr/>
                <p14:nvPr/>
              </p14:nvContentPartPr>
              <p14:xfrm>
                <a:off x="4007706" y="5590099"/>
                <a:ext cx="199800" cy="294120"/>
              </p14:xfrm>
            </p:contentPart>
          </mc:Choice>
          <mc:Fallback>
            <p:pic>
              <p:nvPicPr>
                <p:cNvPr id="107681" name="Viết tay 107680">
                  <a:extLst>
                    <a:ext uri="{FF2B5EF4-FFF2-40B4-BE49-F238E27FC236}">
                      <a16:creationId xmlns:a16="http://schemas.microsoft.com/office/drawing/2014/main" id="{67ED0F87-1A53-F14D-91A8-41D63A4D424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992226" y="5574638"/>
                  <a:ext cx="230400" cy="3246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688" name="Nhóm 107687">
            <a:extLst>
              <a:ext uri="{FF2B5EF4-FFF2-40B4-BE49-F238E27FC236}">
                <a16:creationId xmlns:a16="http://schemas.microsoft.com/office/drawing/2014/main" id="{40CCD832-AFB7-1545-9B70-AC8C640F5365}"/>
              </a:ext>
            </a:extLst>
          </p:cNvPr>
          <p:cNvGrpSpPr/>
          <p:nvPr/>
        </p:nvGrpSpPr>
        <p:grpSpPr>
          <a:xfrm>
            <a:off x="1194666" y="6687019"/>
            <a:ext cx="215640" cy="99720"/>
            <a:chOff x="1194666" y="6687019"/>
            <a:chExt cx="215640" cy="9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07683" name="Viết tay 107682">
                  <a:extLst>
                    <a:ext uri="{FF2B5EF4-FFF2-40B4-BE49-F238E27FC236}">
                      <a16:creationId xmlns:a16="http://schemas.microsoft.com/office/drawing/2014/main" id="{06B3D667-8ED6-4A43-B4F9-9109F9361C5E}"/>
                    </a:ext>
                  </a:extLst>
                </p14:cNvPr>
                <p14:cNvContentPartPr/>
                <p14:nvPr/>
              </p14:nvContentPartPr>
              <p14:xfrm>
                <a:off x="1194666" y="6687019"/>
                <a:ext cx="163080" cy="31680"/>
              </p14:xfrm>
            </p:contentPart>
          </mc:Choice>
          <mc:Fallback>
            <p:pic>
              <p:nvPicPr>
                <p:cNvPr id="107683" name="Viết tay 107682">
                  <a:extLst>
                    <a:ext uri="{FF2B5EF4-FFF2-40B4-BE49-F238E27FC236}">
                      <a16:creationId xmlns:a16="http://schemas.microsoft.com/office/drawing/2014/main" id="{06B3D667-8ED6-4A43-B4F9-9109F9361C5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79186" y="6671713"/>
                  <a:ext cx="193680" cy="61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07684" name="Viết tay 107683">
                  <a:extLst>
                    <a:ext uri="{FF2B5EF4-FFF2-40B4-BE49-F238E27FC236}">
                      <a16:creationId xmlns:a16="http://schemas.microsoft.com/office/drawing/2014/main" id="{FA25F7FA-1CB9-ED4E-9BA0-D0E2DCC7D9C6}"/>
                    </a:ext>
                  </a:extLst>
                </p14:cNvPr>
                <p14:cNvContentPartPr/>
                <p14:nvPr/>
              </p14:nvContentPartPr>
              <p14:xfrm>
                <a:off x="1231386" y="6755059"/>
                <a:ext cx="178920" cy="31680"/>
              </p14:xfrm>
            </p:contentPart>
          </mc:Choice>
          <mc:Fallback>
            <p:pic>
              <p:nvPicPr>
                <p:cNvPr id="107684" name="Viết tay 107683">
                  <a:extLst>
                    <a:ext uri="{FF2B5EF4-FFF2-40B4-BE49-F238E27FC236}">
                      <a16:creationId xmlns:a16="http://schemas.microsoft.com/office/drawing/2014/main" id="{FA25F7FA-1CB9-ED4E-9BA0-D0E2DCC7D9C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215875" y="6739579"/>
                  <a:ext cx="209582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687" name="Nhóm 107686">
            <a:extLst>
              <a:ext uri="{FF2B5EF4-FFF2-40B4-BE49-F238E27FC236}">
                <a16:creationId xmlns:a16="http://schemas.microsoft.com/office/drawing/2014/main" id="{1D30DFC3-F7E5-8D42-AE23-EAEBCADF0A03}"/>
              </a:ext>
            </a:extLst>
          </p:cNvPr>
          <p:cNvGrpSpPr/>
          <p:nvPr/>
        </p:nvGrpSpPr>
        <p:grpSpPr>
          <a:xfrm>
            <a:off x="1719546" y="6660739"/>
            <a:ext cx="367200" cy="262800"/>
            <a:chOff x="1719546" y="6660739"/>
            <a:chExt cx="367200" cy="2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07685" name="Viết tay 107684">
                  <a:extLst>
                    <a:ext uri="{FF2B5EF4-FFF2-40B4-BE49-F238E27FC236}">
                      <a16:creationId xmlns:a16="http://schemas.microsoft.com/office/drawing/2014/main" id="{E195DB15-7A1E-2A40-B4FB-35783180203A}"/>
                    </a:ext>
                  </a:extLst>
                </p14:cNvPr>
                <p14:cNvContentPartPr/>
                <p14:nvPr/>
              </p14:nvContentPartPr>
              <p14:xfrm>
                <a:off x="1719546" y="6660739"/>
                <a:ext cx="163080" cy="262800"/>
              </p14:xfrm>
            </p:contentPart>
          </mc:Choice>
          <mc:Fallback>
            <p:pic>
              <p:nvPicPr>
                <p:cNvPr id="107685" name="Viết tay 107684">
                  <a:extLst>
                    <a:ext uri="{FF2B5EF4-FFF2-40B4-BE49-F238E27FC236}">
                      <a16:creationId xmlns:a16="http://schemas.microsoft.com/office/drawing/2014/main" id="{E195DB15-7A1E-2A40-B4FB-35783180203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704032" y="6645259"/>
                  <a:ext cx="193748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07686" name="Viết tay 107685">
                  <a:extLst>
                    <a:ext uri="{FF2B5EF4-FFF2-40B4-BE49-F238E27FC236}">
                      <a16:creationId xmlns:a16="http://schemas.microsoft.com/office/drawing/2014/main" id="{BF92004B-09BF-3A4A-AB6A-14C5860BEB59}"/>
                    </a:ext>
                  </a:extLst>
                </p14:cNvPr>
                <p14:cNvContentPartPr/>
                <p14:nvPr/>
              </p14:nvContentPartPr>
              <p14:xfrm>
                <a:off x="1961106" y="6718339"/>
                <a:ext cx="125640" cy="168120"/>
              </p14:xfrm>
            </p:contentPart>
          </mc:Choice>
          <mc:Fallback>
            <p:pic>
              <p:nvPicPr>
                <p:cNvPr id="107686" name="Viết tay 107685">
                  <a:extLst>
                    <a:ext uri="{FF2B5EF4-FFF2-40B4-BE49-F238E27FC236}">
                      <a16:creationId xmlns:a16="http://schemas.microsoft.com/office/drawing/2014/main" id="{BF92004B-09BF-3A4A-AB6A-14C5860BEB5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945626" y="6702859"/>
                  <a:ext cx="156240" cy="198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793501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7BD709-8826-4781-AED8-00C4252AF073}" type="slidenum">
              <a:rPr lang="en-US"/>
              <a:pPr/>
              <a:t>73</a:t>
            </a:fld>
            <a:endParaRPr lang="en-US"/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MSLA: </a:t>
            </a:r>
            <a:r>
              <a:rPr lang="en-US" err="1"/>
              <a:t>Ví</a:t>
            </a:r>
            <a:r>
              <a:rPr lang="en-US"/>
              <a:t> </a:t>
            </a:r>
            <a:r>
              <a:rPr lang="en-US" err="1"/>
              <a:t>dụ</a:t>
            </a:r>
            <a:r>
              <a:rPr lang="en-US"/>
              <a:t> (9)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u="sng">
                <a:solidFill>
                  <a:srgbClr val="C00000"/>
                </a:solidFill>
              </a:rPr>
              <a:t>Xét nút 3</a:t>
            </a:r>
          </a:p>
          <a:p>
            <a:pPr>
              <a:lnSpc>
                <a:spcPct val="90000"/>
              </a:lnSpc>
            </a:pPr>
            <a:r>
              <a:rPr lang="en-US" sz="2400"/>
              <a:t>thoả hiệp</a:t>
            </a:r>
            <a:r>
              <a:rPr lang="en-US" sz="2400" baseline="-25000"/>
              <a:t>3</a:t>
            </a:r>
            <a:r>
              <a:rPr lang="en-US" sz="2400"/>
              <a:t>(4) = </a:t>
            </a:r>
            <a:r>
              <a:rPr lang="en-US" sz="2400" i="1"/>
              <a:t>C</a:t>
            </a:r>
            <a:r>
              <a:rPr lang="en-US" sz="2400"/>
              <a:t>( 3,4,1 ) + Upgrade( 4,0 ) – </a:t>
            </a:r>
            <a:r>
              <a:rPr lang="en-US" sz="2400" i="1"/>
              <a:t>C</a:t>
            </a:r>
            <a:r>
              <a:rPr lang="en-US" sz="2400"/>
              <a:t>(3,0,1 )= 10 + 8 - 10 = +8 &gt;0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Cần cập nhật liên kết (4,0) từ loại 0 (4.8K) sang loại 1 (28K)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 Upgrade(4,0) = </a:t>
            </a:r>
            <a:r>
              <a:rPr lang="en-US" sz="2000" i="1"/>
              <a:t>C</a:t>
            </a:r>
            <a:r>
              <a:rPr lang="en-US" sz="2000"/>
              <a:t>(4,0,1) - </a:t>
            </a:r>
            <a:r>
              <a:rPr lang="en-US" sz="2000" i="1"/>
              <a:t>C</a:t>
            </a:r>
            <a:r>
              <a:rPr lang="en-US" sz="2000"/>
              <a:t>(4,0,0) = 15 - 7 = 8</a:t>
            </a:r>
          </a:p>
          <a:p>
            <a:pPr>
              <a:lnSpc>
                <a:spcPct val="90000"/>
              </a:lnSpc>
            </a:pPr>
            <a:r>
              <a:rPr lang="en-US" sz="2400"/>
              <a:t> </a:t>
            </a:r>
          </a:p>
          <a:p>
            <a:pPr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</a:pPr>
            <a:endParaRPr lang="en-US" sz="240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258" y="1600200"/>
            <a:ext cx="4484741" cy="391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49841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7BD709-8826-4781-AED8-00C4252AF073}" type="slidenum">
              <a:rPr lang="en-US"/>
              <a:pPr/>
              <a:t>74</a:t>
            </a:fld>
            <a:endParaRPr lang="en-US"/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MSLA: </a:t>
            </a:r>
            <a:r>
              <a:rPr lang="en-US" err="1"/>
              <a:t>Ví</a:t>
            </a:r>
            <a:r>
              <a:rPr lang="en-US"/>
              <a:t> </a:t>
            </a:r>
            <a:r>
              <a:rPr lang="en-US" err="1"/>
              <a:t>dụ</a:t>
            </a:r>
            <a:r>
              <a:rPr lang="en-US"/>
              <a:t> (10)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u="sng">
                <a:solidFill>
                  <a:srgbClr val="C00000"/>
                </a:solidFill>
              </a:rPr>
              <a:t>Xét nút 3 (cont.)</a:t>
            </a:r>
          </a:p>
          <a:p>
            <a:pPr>
              <a:lnSpc>
                <a:spcPct val="90000"/>
              </a:lnSpc>
            </a:pPr>
            <a:r>
              <a:rPr lang="en-US" sz="2400"/>
              <a:t>thoả hiệp</a:t>
            </a:r>
            <a:r>
              <a:rPr lang="en-US" sz="2400" baseline="-25000"/>
              <a:t>3</a:t>
            </a:r>
            <a:r>
              <a:rPr lang="en-US" sz="2400"/>
              <a:t>(2) = </a:t>
            </a:r>
            <a:r>
              <a:rPr lang="en-US" sz="2400" i="1"/>
              <a:t>C</a:t>
            </a:r>
            <a:r>
              <a:rPr lang="en-US" sz="2400"/>
              <a:t>( 3,2,1 ) + Upgrade( 2,0 ) – </a:t>
            </a:r>
            <a:r>
              <a:rPr lang="en-US" sz="2400" i="1"/>
              <a:t>C</a:t>
            </a:r>
            <a:r>
              <a:rPr lang="en-US" sz="2400"/>
              <a:t>(3,0,1 )= 12 + 8 - 10 = +10 &gt;0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Cần cập nhật liên kết (4,0) từ loại 0 (4.8K) sang loại 1 (28K)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 Upgrade(2,0) = </a:t>
            </a:r>
            <a:r>
              <a:rPr lang="en-US" sz="2000" i="1"/>
              <a:t>C</a:t>
            </a:r>
            <a:r>
              <a:rPr lang="en-US" sz="2000"/>
              <a:t>(2,0,1) - </a:t>
            </a:r>
            <a:r>
              <a:rPr lang="en-US" sz="2000" i="1"/>
              <a:t>C</a:t>
            </a:r>
            <a:r>
              <a:rPr lang="en-US" sz="2000"/>
              <a:t>(2,0,0) = 15 - 7 = 8</a:t>
            </a:r>
          </a:p>
          <a:p>
            <a:pPr>
              <a:lnSpc>
                <a:spcPct val="90000"/>
              </a:lnSpc>
            </a:pPr>
            <a:r>
              <a:rPr lang="en-US" sz="2400"/>
              <a:t> </a:t>
            </a:r>
          </a:p>
          <a:p>
            <a:pPr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</a:pPr>
            <a:endParaRPr lang="en-US" sz="240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258" y="1600200"/>
            <a:ext cx="4484741" cy="391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6794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7BD709-8826-4781-AED8-00C4252AF073}" type="slidenum">
              <a:rPr lang="en-US"/>
              <a:pPr/>
              <a:t>75</a:t>
            </a:fld>
            <a:endParaRPr lang="en-US"/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MSLA: </a:t>
            </a:r>
            <a:r>
              <a:rPr lang="en-US" err="1"/>
              <a:t>Ví</a:t>
            </a:r>
            <a:r>
              <a:rPr lang="en-US"/>
              <a:t> </a:t>
            </a:r>
            <a:r>
              <a:rPr lang="en-US" err="1"/>
              <a:t>dụ</a:t>
            </a:r>
            <a:r>
              <a:rPr lang="en-US"/>
              <a:t> (11)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u="sng">
                <a:solidFill>
                  <a:srgbClr val="C00000"/>
                </a:solidFill>
              </a:rPr>
              <a:t>Xét nút 3 (cont.)</a:t>
            </a:r>
          </a:p>
          <a:p>
            <a:pPr>
              <a:lnSpc>
                <a:spcPct val="90000"/>
              </a:lnSpc>
            </a:pPr>
            <a:r>
              <a:rPr lang="en-US" sz="2400"/>
              <a:t>thoả hiệp</a:t>
            </a:r>
            <a:r>
              <a:rPr lang="en-US" sz="2400" baseline="-25000"/>
              <a:t>3</a:t>
            </a:r>
            <a:r>
              <a:rPr lang="en-US" sz="2400"/>
              <a:t>(1) = </a:t>
            </a:r>
            <a:r>
              <a:rPr lang="en-US" sz="2400" i="1"/>
              <a:t>C</a:t>
            </a:r>
            <a:r>
              <a:rPr lang="en-US" sz="2400"/>
              <a:t>( 3,1,1 ) + Upgrade( 1,0 ) – </a:t>
            </a:r>
            <a:r>
              <a:rPr lang="en-US" sz="2400" i="1"/>
              <a:t>C</a:t>
            </a:r>
            <a:r>
              <a:rPr lang="en-US" sz="2400"/>
              <a:t>(3,0,1 )= 12 + 10 - 10 = +12 &gt;0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Cần cập nhật liên kết (1,0) từ loại 1 (28K) sang loại 1 (64K)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 Upgrade(1,0) = </a:t>
            </a:r>
            <a:r>
              <a:rPr lang="en-US" sz="2000" i="1"/>
              <a:t>C</a:t>
            </a:r>
            <a:r>
              <a:rPr lang="en-US" sz="2000"/>
              <a:t>(1,0,2) - </a:t>
            </a:r>
            <a:r>
              <a:rPr lang="en-US" sz="2000" i="1"/>
              <a:t>C</a:t>
            </a:r>
            <a:r>
              <a:rPr lang="en-US" sz="2000"/>
              <a:t>(1,0,1) = 20 - 10 = 10</a:t>
            </a:r>
          </a:p>
          <a:p>
            <a:pPr>
              <a:lnSpc>
                <a:spcPct val="90000"/>
              </a:lnSpc>
            </a:pPr>
            <a:r>
              <a:rPr lang="en-US" sz="2400"/>
              <a:t> </a:t>
            </a:r>
          </a:p>
          <a:p>
            <a:pPr>
              <a:lnSpc>
                <a:spcPct val="90000"/>
              </a:lnSpc>
            </a:pPr>
            <a:r>
              <a:rPr lang="en-US" sz="2400"/>
              <a:t>Thỏa hiệp (3)&gt;0</a:t>
            </a:r>
          </a:p>
          <a:p>
            <a:pPr>
              <a:lnSpc>
                <a:spcPct val="90000"/>
              </a:lnSpc>
            </a:pPr>
            <a:endParaRPr lang="en-US" sz="240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258" y="1600200"/>
            <a:ext cx="4484741" cy="391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88273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10EB1C-2A9F-457D-97FD-C018FE44CCE6}" type="slidenum">
              <a:rPr lang="en-US"/>
              <a:pPr/>
              <a:t>76</a:t>
            </a:fld>
            <a:endParaRPr lang="en-US"/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MLSA: </a:t>
            </a:r>
            <a:r>
              <a:rPr lang="en-US" err="1"/>
              <a:t>Ví</a:t>
            </a:r>
            <a:r>
              <a:rPr lang="en-US"/>
              <a:t> </a:t>
            </a:r>
            <a:r>
              <a:rPr lang="en-US" err="1"/>
              <a:t>dụ</a:t>
            </a:r>
            <a:r>
              <a:rPr lang="en-US"/>
              <a:t> (8)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Kết quả cuối cùng</a:t>
            </a:r>
          </a:p>
          <a:p>
            <a:endParaRPr lang="en-US"/>
          </a:p>
        </p:txBody>
      </p:sp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514600"/>
            <a:ext cx="5881688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FB4DCA-F69C-42FA-BC4D-3E64ED707CAB}" type="slidenum">
              <a:rPr lang="en-US"/>
              <a:pPr/>
              <a:t>77</a:t>
            </a:fld>
            <a:endParaRPr lang="en-US"/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610600" cy="9144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800"/>
              <a:t> Thiết kế truy nhập cục bộ nhiều trung tâm </a:t>
            </a:r>
            <a:br>
              <a:rPr lang="en-US" sz="2800"/>
            </a:br>
            <a:endParaRPr lang="en-US" sz="2800"/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6399213" cy="3654425"/>
          </a:xfrm>
        </p:spPr>
        <p:txBody>
          <a:bodyPr/>
          <a:lstStyle/>
          <a:p>
            <a:r>
              <a:rPr lang="en-US"/>
              <a:t>Điều gì sẽ xảy ra nếu như có nhiều trung tâm?</a:t>
            </a:r>
          </a:p>
          <a:p>
            <a:pPr lvl="1"/>
            <a:r>
              <a:rPr lang="en-US"/>
              <a:t>Phải xây dựng rừng thay vì cây</a:t>
            </a:r>
          </a:p>
          <a:p>
            <a:r>
              <a:rPr lang="en-US"/>
              <a:t>Định nghĩa : Rừng </a:t>
            </a:r>
            <a:r>
              <a:rPr lang="en-US" sz="3200">
                <a:latin typeface="Comic Sans MS" pitchFamily="66" charset="0"/>
              </a:rPr>
              <a:t>F = ( V,E ) l</a:t>
            </a:r>
            <a:r>
              <a:rPr lang="en-US"/>
              <a:t>à đồ thị đơn không có chu trình</a:t>
            </a:r>
            <a:r>
              <a:rPr lang="en-US" sz="3200">
                <a:latin typeface="Comic Sans MS" pitchFamily="66" charset="0"/>
              </a:rPr>
              <a:t>.</a:t>
            </a:r>
          </a:p>
          <a:p>
            <a:pPr>
              <a:buFontTx/>
              <a:buNone/>
            </a:pPr>
            <a:endParaRPr lang="en-US" sz="3200">
              <a:latin typeface="Comic Sans MS" pitchFamily="66" charset="0"/>
            </a:endParaRPr>
          </a:p>
          <a:p>
            <a:pPr>
              <a:buFontTx/>
              <a:buNone/>
            </a:pPr>
            <a:r>
              <a:rPr lang="en-US">
                <a:latin typeface="Comic Sans MS" pitchFamily="66" charset="0"/>
              </a:rPr>
              <a:t>Ch</a:t>
            </a:r>
            <a:r>
              <a:rPr lang="en-US"/>
              <a:t>ú ý: Rừng không cần thiết phải liên thông</a:t>
            </a:r>
            <a:endParaRPr lang="en-US">
              <a:latin typeface="Comic Sans MS" pitchFamily="66" charset="0"/>
            </a:endParaRPr>
          </a:p>
        </p:txBody>
      </p:sp>
      <p:pic>
        <p:nvPicPr>
          <p:cNvPr id="98308" name="Picture 4" descr="magnif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379413" cy="52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9" name="Picture 5" descr="NA0144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419600"/>
            <a:ext cx="1493838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0" name="Picture 6" descr="NA0144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419600"/>
            <a:ext cx="1493838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8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8E276C-03FF-41CA-81BA-2D8DD5F87962}" type="slidenum">
              <a:rPr lang="en-US"/>
              <a:pPr/>
              <a:t>78</a:t>
            </a:fld>
            <a:endParaRPr lang="en-US"/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990099"/>
                </a:solidFill>
                <a:latin typeface="Comic Sans MS" pitchFamily="66" charset="0"/>
              </a:rPr>
              <a:t>M</a:t>
            </a:r>
            <a:r>
              <a:rPr lang="en-US"/>
              <a:t>ột số ký hiệu</a:t>
            </a:r>
            <a:r>
              <a:rPr lang="en-US" sz="3600">
                <a:solidFill>
                  <a:srgbClr val="990099"/>
                </a:solidFill>
                <a:latin typeface="Comic Sans MS" pitchFamily="66" charset="0"/>
              </a:rPr>
              <a:t>: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534400" cy="3654425"/>
          </a:xfrm>
        </p:spPr>
        <p:txBody>
          <a:bodyPr/>
          <a:lstStyle/>
          <a:p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T</a:t>
            </a:r>
            <a:r>
              <a:rPr lang="en-US" sz="2400"/>
              <a:t>ập các site xương sống</a:t>
            </a:r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 (B</a:t>
            </a:r>
            <a:r>
              <a:rPr lang="en-US" sz="2400" baseline="-25000">
                <a:solidFill>
                  <a:srgbClr val="996633"/>
                </a:solidFill>
                <a:latin typeface="Comic Sans MS" pitchFamily="66" charset="0"/>
              </a:rPr>
              <a:t>0</a:t>
            </a:r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, …, B</a:t>
            </a:r>
            <a:r>
              <a:rPr lang="en-US" sz="2400" baseline="-25000">
                <a:solidFill>
                  <a:srgbClr val="996633"/>
                </a:solidFill>
                <a:latin typeface="Comic Sans MS" pitchFamily="66" charset="0"/>
              </a:rPr>
              <a:t>m</a:t>
            </a:r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) = B</a:t>
            </a:r>
          </a:p>
          <a:p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T</a:t>
            </a:r>
            <a:r>
              <a:rPr lang="en-US" sz="2400"/>
              <a:t>ập các nút truy nhập </a:t>
            </a:r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(N</a:t>
            </a:r>
            <a:r>
              <a:rPr lang="en-US" sz="2400" baseline="-25000">
                <a:solidFill>
                  <a:srgbClr val="996633"/>
                </a:solidFill>
                <a:latin typeface="Comic Sans MS" pitchFamily="66" charset="0"/>
              </a:rPr>
              <a:t>1</a:t>
            </a:r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, … , N</a:t>
            </a:r>
            <a:r>
              <a:rPr lang="en-US" sz="2400" baseline="-25000">
                <a:solidFill>
                  <a:srgbClr val="996633"/>
                </a:solidFill>
                <a:latin typeface="Comic Sans MS" pitchFamily="66" charset="0"/>
              </a:rPr>
              <a:t>n</a:t>
            </a:r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) = N</a:t>
            </a:r>
          </a:p>
          <a:p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T</a:t>
            </a:r>
            <a:r>
              <a:rPr lang="en-US" sz="2400"/>
              <a:t>ập các trọng số cho mỗi nút truy cập </a:t>
            </a:r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(w</a:t>
            </a:r>
            <a:r>
              <a:rPr lang="en-US" sz="2400" baseline="-25000">
                <a:solidFill>
                  <a:srgbClr val="996633"/>
                </a:solidFill>
                <a:latin typeface="Comic Sans MS" pitchFamily="66" charset="0"/>
              </a:rPr>
              <a:t>1</a:t>
            </a:r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,…,w</a:t>
            </a:r>
            <a:r>
              <a:rPr lang="en-US" sz="2400" baseline="-25000">
                <a:solidFill>
                  <a:srgbClr val="996633"/>
                </a:solidFill>
                <a:latin typeface="Comic Sans MS" pitchFamily="66" charset="0"/>
              </a:rPr>
              <a:t>n</a:t>
            </a:r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)</a:t>
            </a:r>
          </a:p>
          <a:p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Ng</a:t>
            </a:r>
            <a:r>
              <a:rPr lang="en-US" sz="2400"/>
              <a:t>ưỡng trên của trọng số</a:t>
            </a:r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, W.</a:t>
            </a:r>
          </a:p>
          <a:p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Ma tr</a:t>
            </a:r>
            <a:r>
              <a:rPr lang="en-US" sz="2400"/>
              <a:t>ận giá thành</a:t>
            </a:r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 Cost(i,j) cho gi</a:t>
            </a:r>
            <a:r>
              <a:rPr lang="en-US" sz="2400"/>
              <a:t>á giữa các cặp site xương sống/truy cập</a:t>
            </a:r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.</a:t>
            </a:r>
          </a:p>
          <a:p>
            <a:endParaRPr lang="en-US" sz="2400">
              <a:solidFill>
                <a:srgbClr val="996633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4B0611-D9AB-4B8D-B6A7-9C8F76384C42}" type="slidenum">
              <a:rPr lang="en-US"/>
              <a:pPr/>
              <a:t>79</a:t>
            </a:fld>
            <a:endParaRPr lang="en-US"/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Bài toán truy nhập cục bộ đa trung tâm  </a:t>
            </a:r>
            <a:br>
              <a:rPr lang="en-US" sz="3200"/>
            </a:br>
            <a:r>
              <a:rPr lang="en-US" sz="3200"/>
              <a:t>(MCLA)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66875"/>
            <a:ext cx="7485063" cy="3506788"/>
          </a:xfrm>
        </p:spPr>
        <p:txBody>
          <a:bodyPr/>
          <a:lstStyle/>
          <a:p>
            <a:pPr marL="609600" indent="-609600"/>
            <a:r>
              <a:rPr lang="en-US">
                <a:latin typeface="Comic Sans MS" pitchFamily="66" charset="0"/>
              </a:rPr>
              <a:t>T</a:t>
            </a:r>
            <a:r>
              <a:rPr lang="en-US"/>
              <a:t>ìm tập các cây </a:t>
            </a:r>
            <a:r>
              <a:rPr lang="en-US">
                <a:latin typeface="Comic Sans MS" pitchFamily="66" charset="0"/>
              </a:rPr>
              <a:t>T</a:t>
            </a:r>
            <a:r>
              <a:rPr lang="en-US" baseline="-25000">
                <a:latin typeface="Comic Sans MS" pitchFamily="66" charset="0"/>
              </a:rPr>
              <a:t>1</a:t>
            </a:r>
            <a:r>
              <a:rPr lang="en-US">
                <a:latin typeface="Comic Sans MS" pitchFamily="66" charset="0"/>
              </a:rPr>
              <a:t>, … , T</a:t>
            </a:r>
            <a:r>
              <a:rPr lang="en-US" baseline="-25000">
                <a:latin typeface="Comic Sans MS" pitchFamily="66" charset="0"/>
              </a:rPr>
              <a:t>k</a:t>
            </a:r>
            <a:r>
              <a:rPr lang="en-US">
                <a:latin typeface="Comic Sans MS" pitchFamily="66" charset="0"/>
              </a:rPr>
              <a:t> sao cho  </a:t>
            </a:r>
          </a:p>
          <a:p>
            <a:pPr marL="609600" indent="-609600">
              <a:buFontTx/>
              <a:buNone/>
            </a:pPr>
            <a:endParaRPr lang="en-US">
              <a:latin typeface="Comic Sans MS" pitchFamily="66" charset="0"/>
            </a:endParaRPr>
          </a:p>
          <a:p>
            <a:pPr marL="990600" lvl="1" indent="-533400">
              <a:buFont typeface="Wingdings" pitchFamily="2" charset="2"/>
              <a:buAutoNum type="arabicParenBoth"/>
            </a:pPr>
            <a:r>
              <a:rPr lang="en-US">
                <a:latin typeface="Comic Sans MS" pitchFamily="66" charset="0"/>
              </a:rPr>
              <a:t>M</a:t>
            </a:r>
            <a:r>
              <a:rPr lang="en-US"/>
              <a:t>ỗi cây có đúng một site </a:t>
            </a:r>
            <a:r>
              <a:rPr lang="en-US">
                <a:latin typeface="Comic Sans MS" pitchFamily="66" charset="0"/>
              </a:rPr>
              <a:t>backbone</a:t>
            </a:r>
          </a:p>
          <a:p>
            <a:pPr marL="990600" lvl="1" indent="-533400">
              <a:buFont typeface="Wingdings" pitchFamily="2" charset="2"/>
              <a:buAutoNum type="arabicParenBoth"/>
            </a:pPr>
            <a:r>
              <a:rPr lang="en-US">
                <a:latin typeface="Comic Sans MS" pitchFamily="66" charset="0"/>
              </a:rPr>
              <a:t> </a:t>
            </a:r>
          </a:p>
          <a:p>
            <a:pPr marL="1371600" lvl="2" indent="-457200">
              <a:buFont typeface="Wingdings" pitchFamily="2" charset="2"/>
              <a:buNone/>
            </a:pPr>
            <a:r>
              <a:rPr lang="en-US">
                <a:latin typeface="Comic Sans MS" pitchFamily="66" charset="0"/>
              </a:rPr>
              <a:t> </a:t>
            </a:r>
          </a:p>
          <a:p>
            <a:pPr marL="990600" lvl="1" indent="-533400">
              <a:buFont typeface="Wingdings" pitchFamily="2" charset="2"/>
              <a:buAutoNum type="arabicParenBoth"/>
            </a:pPr>
            <a:r>
              <a:rPr lang="en-US">
                <a:latin typeface="Comic Sans MS" pitchFamily="66" charset="0"/>
              </a:rPr>
              <a:t> </a:t>
            </a:r>
          </a:p>
          <a:p>
            <a:pPr marL="990600" lvl="1" indent="-533400">
              <a:buFont typeface="Wingdings" pitchFamily="2" charset="2"/>
              <a:buAutoNum type="arabicParenBoth"/>
            </a:pPr>
            <a:endParaRPr lang="en-US">
              <a:latin typeface="Comic Sans MS" pitchFamily="66" charset="0"/>
            </a:endParaRPr>
          </a:p>
          <a:p>
            <a:pPr marL="990600" lvl="1" indent="-533400">
              <a:buFont typeface="Wingdings" pitchFamily="2" charset="2"/>
              <a:buChar char="q"/>
            </a:pPr>
            <a:endParaRPr lang="en-US">
              <a:latin typeface="Comic Sans MS" pitchFamily="66" charset="0"/>
            </a:endParaRPr>
          </a:p>
          <a:p>
            <a:pPr marL="990600" lvl="1" indent="-533400">
              <a:buFont typeface="Wingdings" pitchFamily="2" charset="2"/>
              <a:buNone/>
            </a:pPr>
            <a:endParaRPr lang="en-US">
              <a:latin typeface="Comic Sans MS" pitchFamily="66" charset="0"/>
            </a:endParaRPr>
          </a:p>
        </p:txBody>
      </p:sp>
      <p:graphicFrame>
        <p:nvGraphicFramePr>
          <p:cNvPr id="100356" name="Object 4"/>
          <p:cNvGraphicFramePr>
            <a:graphicFrameLocks noChangeAspect="1"/>
          </p:cNvGraphicFramePr>
          <p:nvPr/>
        </p:nvGraphicFramePr>
        <p:xfrm>
          <a:off x="1828800" y="3429000"/>
          <a:ext cx="28194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25" name="Equation" r:id="rId3" imgW="901440" imgH="304560" progId="Equation.3">
                  <p:embed/>
                </p:oleObj>
              </mc:Choice>
              <mc:Fallback>
                <p:oleObj name="Equation" r:id="rId3" imgW="901440" imgH="304560" progId="Equation.3">
                  <p:embed/>
                  <p:pic>
                    <p:nvPicPr>
                      <p:cNvPr id="1003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429000"/>
                        <a:ext cx="28194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57" name="Object 5"/>
          <p:cNvGraphicFramePr>
            <a:graphicFrameLocks noChangeAspect="1"/>
          </p:cNvGraphicFramePr>
          <p:nvPr/>
        </p:nvGraphicFramePr>
        <p:xfrm>
          <a:off x="1600200" y="4191000"/>
          <a:ext cx="632460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26" name="Equation" r:id="rId5" imgW="2298600" imgH="266400" progId="Equation.3">
                  <p:embed/>
                </p:oleObj>
              </mc:Choice>
              <mc:Fallback>
                <p:oleObj name="Equation" r:id="rId5" imgW="2298600" imgH="266400" progId="Equation.3">
                  <p:embed/>
                  <p:pic>
                    <p:nvPicPr>
                      <p:cNvPr id="10035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191000"/>
                        <a:ext cx="6324600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42EB40-20B2-41BB-8615-AB7387D979A8}" type="slidenum">
              <a:rPr lang="en-US"/>
              <a:pPr/>
              <a:t>8</a:t>
            </a:fld>
            <a:endParaRPr lang="en-US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0" y="133350"/>
            <a:ext cx="8458200" cy="1143000"/>
          </a:xfrm>
        </p:spPr>
        <p:txBody>
          <a:bodyPr/>
          <a:lstStyle/>
          <a:p>
            <a:r>
              <a:rPr lang="en-US"/>
              <a:t>Giá tiền truy cập cục bộ là đáng kể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81100"/>
            <a:ext cx="7772400" cy="4114800"/>
          </a:xfrm>
        </p:spPr>
        <p:txBody>
          <a:bodyPr/>
          <a:lstStyle/>
          <a:p>
            <a:r>
              <a:rPr lang="en-US"/>
              <a:t>Giá tiền truy nhập cục bộ tăng lên</a:t>
            </a:r>
          </a:p>
        </p:txBody>
      </p:sp>
      <p:graphicFrame>
        <p:nvGraphicFramePr>
          <p:cNvPr id="15365" name="Object 5"/>
          <p:cNvGraphicFramePr>
            <a:graphicFrameLocks noChangeAspect="1"/>
          </p:cNvGraphicFramePr>
          <p:nvPr/>
        </p:nvGraphicFramePr>
        <p:xfrm>
          <a:off x="838200" y="1779588"/>
          <a:ext cx="7229475" cy="408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5" name="Chart" r:id="rId3" imgW="5743956" imgH="3248254" progId="Excel.Chart.8">
                  <p:embed/>
                </p:oleObj>
              </mc:Choice>
              <mc:Fallback>
                <p:oleObj name="Chart" r:id="rId3" imgW="5743956" imgH="3248254" progId="Excel.Chart.8">
                  <p:embed/>
                  <p:pic>
                    <p:nvPicPr>
                      <p:cNvPr id="1536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779588"/>
                        <a:ext cx="7229475" cy="4087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219EDA-6828-481D-8A41-C7B97F4100EC}" type="slidenum">
              <a:rPr lang="en-US"/>
              <a:pPr/>
              <a:t>80</a:t>
            </a:fld>
            <a:endParaRPr lang="en-US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Comic Sans MS" pitchFamily="66" charset="0"/>
              </a:rPr>
              <a:t>Nh</a:t>
            </a:r>
            <a:r>
              <a:rPr lang="en-US"/>
              <a:t>ận xét</a:t>
            </a:r>
            <a:endParaRPr lang="en-US" sz="3200">
              <a:latin typeface="Comic Sans MS" pitchFamily="66" charset="0"/>
            </a:endParaRP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772400" cy="3654425"/>
          </a:xfrm>
        </p:spPr>
        <p:txBody>
          <a:bodyPr/>
          <a:lstStyle/>
          <a:p>
            <a:r>
              <a:rPr lang="en-US" err="1">
                <a:solidFill>
                  <a:srgbClr val="996633"/>
                </a:solidFill>
                <a:latin typeface="Comic Sans MS" pitchFamily="66" charset="0"/>
              </a:rPr>
              <a:t>B</a:t>
            </a:r>
            <a:r>
              <a:rPr lang="en-US" err="1"/>
              <a:t>ài</a:t>
            </a:r>
            <a:r>
              <a:rPr lang="en-US"/>
              <a:t> </a:t>
            </a:r>
            <a:r>
              <a:rPr lang="en-US" err="1"/>
              <a:t>toán</a:t>
            </a:r>
            <a:r>
              <a:rPr lang="en-US"/>
              <a:t> </a:t>
            </a:r>
            <a:r>
              <a:rPr lang="en-US" err="1"/>
              <a:t>phức</a:t>
            </a:r>
            <a:r>
              <a:rPr lang="en-US"/>
              <a:t> </a:t>
            </a:r>
            <a:r>
              <a:rPr lang="en-US" err="1"/>
              <a:t>tạp</a:t>
            </a:r>
            <a:r>
              <a:rPr lang="en-US"/>
              <a:t> </a:t>
            </a:r>
            <a:r>
              <a:rPr lang="en-US" err="1"/>
              <a:t>hơn</a:t>
            </a:r>
            <a:r>
              <a:rPr lang="en-US"/>
              <a:t> </a:t>
            </a:r>
            <a:r>
              <a:rPr lang="en-US" err="1"/>
              <a:t>nhiều</a:t>
            </a:r>
            <a:r>
              <a:rPr lang="en-US"/>
              <a:t> so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bài</a:t>
            </a:r>
            <a:r>
              <a:rPr lang="en-US"/>
              <a:t> </a:t>
            </a:r>
            <a:r>
              <a:rPr lang="en-US" err="1"/>
              <a:t>toán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trung</a:t>
            </a:r>
            <a:r>
              <a:rPr lang="en-US"/>
              <a:t> </a:t>
            </a:r>
            <a:r>
              <a:rPr lang="en-US" err="1"/>
              <a:t>tâm</a:t>
            </a:r>
            <a:endParaRPr lang="en-US">
              <a:solidFill>
                <a:srgbClr val="996633"/>
              </a:solidFill>
              <a:latin typeface="Comic Sans MS" pitchFamily="66" charset="0"/>
            </a:endParaRPr>
          </a:p>
          <a:p>
            <a:endParaRPr lang="en-US">
              <a:solidFill>
                <a:srgbClr val="996633"/>
              </a:solidFill>
              <a:latin typeface="Comic Sans MS" pitchFamily="66" charset="0"/>
            </a:endParaRPr>
          </a:p>
          <a:p>
            <a:r>
              <a:rPr lang="en-US" err="1">
                <a:solidFill>
                  <a:srgbClr val="996633"/>
                </a:solidFill>
                <a:latin typeface="Comic Sans MS" pitchFamily="66" charset="0"/>
              </a:rPr>
              <a:t>Gi</a:t>
            </a:r>
            <a:r>
              <a:rPr lang="en-US" err="1"/>
              <a:t>ả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chúng</a:t>
            </a:r>
            <a:r>
              <a:rPr lang="en-US"/>
              <a:t> ta </a:t>
            </a:r>
            <a:r>
              <a:rPr lang="en-US" err="1"/>
              <a:t>có</a:t>
            </a:r>
            <a:r>
              <a:rPr lang="en-US"/>
              <a:t> n </a:t>
            </a:r>
            <a:r>
              <a:rPr lang="en-US" err="1"/>
              <a:t>nút</a:t>
            </a:r>
            <a:r>
              <a:rPr lang="en-US"/>
              <a:t> </a:t>
            </a:r>
            <a:r>
              <a:rPr lang="en-US" err="1"/>
              <a:t>truy</a:t>
            </a:r>
            <a:r>
              <a:rPr lang="en-US"/>
              <a:t> </a:t>
            </a:r>
            <a:r>
              <a:rPr lang="en-US" err="1"/>
              <a:t>cập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chúng</a:t>
            </a:r>
            <a:r>
              <a:rPr lang="en-US"/>
              <a:t> ta </a:t>
            </a:r>
            <a:r>
              <a:rPr lang="en-US" err="1"/>
              <a:t>muốn</a:t>
            </a:r>
            <a:r>
              <a:rPr lang="en-US"/>
              <a:t> chia ra </a:t>
            </a:r>
            <a:r>
              <a:rPr lang="en-US" err="1"/>
              <a:t>là</a:t>
            </a:r>
            <a:r>
              <a:rPr lang="en-US"/>
              <a:t> 03 </a:t>
            </a:r>
            <a:r>
              <a:rPr lang="en-US" err="1"/>
              <a:t>tập</a:t>
            </a:r>
            <a:r>
              <a:rPr lang="en-US"/>
              <a:t>. </a:t>
            </a:r>
            <a:r>
              <a:rPr lang="en-US" err="1"/>
              <a:t>Số</a:t>
            </a:r>
            <a:r>
              <a:rPr lang="en-US"/>
              <a:t> </a:t>
            </a:r>
            <a:r>
              <a:rPr lang="en-US" err="1"/>
              <a:t>cách</a:t>
            </a:r>
            <a:r>
              <a:rPr lang="en-US"/>
              <a:t> chia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là</a:t>
            </a:r>
            <a:endParaRPr lang="en-US">
              <a:solidFill>
                <a:srgbClr val="996633"/>
              </a:solidFill>
              <a:latin typeface="Comic Sans MS" pitchFamily="66" charset="0"/>
            </a:endParaRPr>
          </a:p>
          <a:p>
            <a:endParaRPr lang="en-US">
              <a:solidFill>
                <a:srgbClr val="996633"/>
              </a:solidFill>
              <a:latin typeface="Comic Sans MS" pitchFamily="66" charset="0"/>
            </a:endParaRPr>
          </a:p>
          <a:p>
            <a:r>
              <a:rPr lang="en-US" err="1"/>
              <a:t>Tạo</a:t>
            </a:r>
            <a:r>
              <a:rPr lang="en-US"/>
              <a:t> ra 3 </a:t>
            </a:r>
            <a:r>
              <a:rPr lang="en-US" err="1"/>
              <a:t>bài</a:t>
            </a:r>
            <a:r>
              <a:rPr lang="en-US"/>
              <a:t> </a:t>
            </a:r>
            <a:r>
              <a:rPr lang="en-US" err="1"/>
              <a:t>toán</a:t>
            </a:r>
            <a:r>
              <a:rPr lang="en-US"/>
              <a:t> CMST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bằng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</a:t>
            </a:r>
            <a:r>
              <a:rPr lang="en-US">
                <a:solidFill>
                  <a:srgbClr val="996633"/>
                </a:solidFill>
                <a:latin typeface="Comic Sans MS" pitchFamily="66" charset="0"/>
              </a:rPr>
              <a:t>Esau-Williams</a:t>
            </a:r>
          </a:p>
          <a:p>
            <a:endParaRPr lang="en-US">
              <a:solidFill>
                <a:srgbClr val="996633"/>
              </a:solidFill>
              <a:latin typeface="Comic Sans MS" pitchFamily="66" charset="0"/>
            </a:endParaRPr>
          </a:p>
          <a:p>
            <a:endParaRPr lang="en-US">
              <a:solidFill>
                <a:srgbClr val="996633"/>
              </a:solidFill>
              <a:latin typeface="Comic Sans MS" pitchFamily="66" charset="0"/>
            </a:endParaRPr>
          </a:p>
          <a:p>
            <a:endParaRPr lang="en-US">
              <a:solidFill>
                <a:srgbClr val="996633"/>
              </a:solidFill>
              <a:latin typeface="Comic Sans MS" pitchFamily="66" charset="0"/>
            </a:endParaRPr>
          </a:p>
        </p:txBody>
      </p:sp>
      <p:graphicFrame>
        <p:nvGraphicFramePr>
          <p:cNvPr id="102404" name="Object 4"/>
          <p:cNvGraphicFramePr>
            <a:graphicFrameLocks noChangeAspect="1"/>
          </p:cNvGraphicFramePr>
          <p:nvPr/>
        </p:nvGraphicFramePr>
        <p:xfrm>
          <a:off x="4953000" y="3865563"/>
          <a:ext cx="1828800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49" name="Equation" r:id="rId3" imgW="698400" imgH="457200" progId="Equation.3">
                  <p:embed/>
                </p:oleObj>
              </mc:Choice>
              <mc:Fallback>
                <p:oleObj name="Equation" r:id="rId3" imgW="698400" imgH="457200" progId="Equation.3">
                  <p:embed/>
                  <p:pic>
                    <p:nvPicPr>
                      <p:cNvPr id="1024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865563"/>
                        <a:ext cx="1828800" cy="119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F25D6B-8180-4140-B105-CB811BE8D6A6}" type="slidenum">
              <a:rPr lang="en-US"/>
              <a:pPr/>
              <a:t>81</a:t>
            </a:fld>
            <a:endParaRPr lang="en-US"/>
          </a:p>
        </p:txBody>
      </p:sp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7620000" cy="914400"/>
          </a:xfrm>
        </p:spPr>
        <p:txBody>
          <a:bodyPr/>
          <a:lstStyle/>
          <a:p>
            <a:r>
              <a:rPr lang="en-US" sz="2800">
                <a:solidFill>
                  <a:srgbClr val="990099"/>
                </a:solidFill>
              </a:rPr>
              <a:t>Esau-Williams Hàng xóm gần nhất</a:t>
            </a:r>
            <a:r>
              <a:rPr lang="en-US" sz="2800"/>
              <a:t> </a:t>
            </a:r>
            <a:br>
              <a:rPr lang="en-US" sz="2800">
                <a:solidFill>
                  <a:srgbClr val="990099"/>
                </a:solidFill>
              </a:rPr>
            </a:br>
            <a:r>
              <a:rPr lang="en-US" sz="2800">
                <a:solidFill>
                  <a:srgbClr val="990099"/>
                </a:solidFill>
              </a:rPr>
              <a:t>(NNEW)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7848600" cy="2895600"/>
          </a:xfrm>
        </p:spPr>
        <p:txBody>
          <a:bodyPr/>
          <a:lstStyle/>
          <a:p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V</a:t>
            </a:r>
            <a:r>
              <a:rPr lang="en-US" sz="2400"/>
              <a:t>ới mỗi </a:t>
            </a:r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b </a:t>
            </a:r>
            <a:r>
              <a:rPr lang="en-US" sz="2400"/>
              <a:t>thuộc </a:t>
            </a:r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B, </a:t>
            </a:r>
            <a:r>
              <a:rPr lang="en-US" sz="2400"/>
              <a:t>lấy</a:t>
            </a:r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 S</a:t>
            </a:r>
            <a:r>
              <a:rPr lang="en-US" sz="2400" baseline="-25000">
                <a:solidFill>
                  <a:srgbClr val="996633"/>
                </a:solidFill>
                <a:latin typeface="Comic Sans MS" pitchFamily="66" charset="0"/>
              </a:rPr>
              <a:t>b</a:t>
            </a:r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={ n</a:t>
            </a:r>
            <a:r>
              <a:rPr lang="en-US">
                <a:solidFill>
                  <a:srgbClr val="996633"/>
                </a:solidFill>
                <a:latin typeface="Comic Sans MS" pitchFamily="66" charset="0"/>
                <a:sym typeface="Symbol" pitchFamily="18" charset="2"/>
              </a:rPr>
              <a:t></a:t>
            </a:r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N | Cost(n,b) &lt; Cost(n,b’) </a:t>
            </a:r>
            <a:r>
              <a:rPr lang="en-US" sz="2400">
                <a:solidFill>
                  <a:srgbClr val="996633"/>
                </a:solidFill>
                <a:latin typeface="Comic Sans MS" pitchFamily="66" charset="0"/>
                <a:sym typeface="Symbol" pitchFamily="18" charset="2"/>
              </a:rPr>
              <a:t></a:t>
            </a:r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b’</a:t>
            </a:r>
            <a:r>
              <a:rPr lang="en-US">
                <a:solidFill>
                  <a:srgbClr val="996633"/>
                </a:solidFill>
                <a:latin typeface="Comic Sans MS" pitchFamily="66" charset="0"/>
                <a:sym typeface="Symbol" pitchFamily="18" charset="2"/>
              </a:rPr>
              <a:t></a:t>
            </a:r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B}</a:t>
            </a:r>
            <a:br>
              <a:rPr lang="en-US" sz="2400">
                <a:solidFill>
                  <a:srgbClr val="996633"/>
                </a:solidFill>
                <a:latin typeface="Comic Sans MS" pitchFamily="66" charset="0"/>
              </a:rPr>
            </a:br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N</a:t>
            </a:r>
            <a:r>
              <a:rPr lang="en-US" sz="2400"/>
              <a:t>ếu n có khoảng cách nhau giữa một vài nút </a:t>
            </a:r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backbone, </a:t>
            </a:r>
            <a:r>
              <a:rPr lang="en-US" sz="2400"/>
              <a:t>thêm n vào một </a:t>
            </a:r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S</a:t>
            </a:r>
            <a:r>
              <a:rPr lang="en-US" sz="2400" baseline="-25000">
                <a:solidFill>
                  <a:srgbClr val="996633"/>
                </a:solidFill>
                <a:latin typeface="Comic Sans MS" pitchFamily="66" charset="0"/>
              </a:rPr>
              <a:t>b</a:t>
            </a:r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 </a:t>
            </a:r>
            <a:r>
              <a:rPr lang="en-US" sz="2400"/>
              <a:t>một cách ngẫu nhiên</a:t>
            </a:r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 </a:t>
            </a:r>
          </a:p>
          <a:p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D</a:t>
            </a:r>
            <a:r>
              <a:rPr lang="en-US" sz="2400"/>
              <a:t>ùng Esau-Williams</a:t>
            </a:r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 </a:t>
            </a:r>
            <a:r>
              <a:rPr lang="en-US" sz="2400"/>
              <a:t>để xây dựng CMST cho mỗi tập </a:t>
            </a:r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b</a:t>
            </a:r>
            <a:r>
              <a:rPr lang="en-US" sz="2400">
                <a:solidFill>
                  <a:srgbClr val="996633"/>
                </a:solidFill>
                <a:latin typeface="Comic Sans MS" pitchFamily="66" charset="0"/>
                <a:sym typeface="Symbol" pitchFamily="18" charset="2"/>
              </a:rPr>
              <a:t></a:t>
            </a:r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S</a:t>
            </a:r>
            <a:r>
              <a:rPr lang="en-US" sz="2400" baseline="-25000">
                <a:solidFill>
                  <a:srgbClr val="996633"/>
                </a:solidFill>
                <a:latin typeface="Comic Sans MS" pitchFamily="66" charset="0"/>
              </a:rPr>
              <a:t>b</a:t>
            </a:r>
            <a:r>
              <a:rPr lang="en-US" sz="2400">
                <a:solidFill>
                  <a:srgbClr val="996633"/>
                </a:solidFill>
                <a:latin typeface="Comic Sans MS" pitchFamily="66" charset="0"/>
              </a:rPr>
              <a:t>.</a:t>
            </a:r>
          </a:p>
          <a:p>
            <a:endParaRPr lang="en-US" sz="2400">
              <a:solidFill>
                <a:schemeClr val="hlink"/>
              </a:solidFill>
              <a:latin typeface="Comic Sans MS" pitchFamily="66" charset="0"/>
            </a:endParaRPr>
          </a:p>
          <a:p>
            <a:pPr>
              <a:buFontTx/>
              <a:buNone/>
            </a:pPr>
            <a:r>
              <a:rPr lang="en-US" sz="2400">
                <a:solidFill>
                  <a:schemeClr val="hlink"/>
                </a:solidFill>
                <a:latin typeface="Comic Sans MS" pitchFamily="66" charset="0"/>
              </a:rPr>
              <a:t>                                                                  </a:t>
            </a:r>
          </a:p>
          <a:p>
            <a:pPr>
              <a:buFontTx/>
              <a:buNone/>
            </a:pPr>
            <a:r>
              <a:rPr lang="en-US" sz="2400">
                <a:solidFill>
                  <a:schemeClr val="hlink"/>
                </a:solidFill>
                <a:latin typeface="Comic Sans MS" pitchFamily="66" charset="0"/>
              </a:rPr>
              <a:t>                                                           </a:t>
            </a:r>
          </a:p>
          <a:p>
            <a:pPr>
              <a:buFontTx/>
              <a:buNone/>
            </a:pPr>
            <a:endParaRPr lang="en-US" sz="2400">
              <a:solidFill>
                <a:schemeClr val="hlink"/>
              </a:solidFill>
              <a:latin typeface="Comic Sans MS" pitchFamily="66" charset="0"/>
            </a:endParaRPr>
          </a:p>
          <a:p>
            <a:endParaRPr lang="en-US" sz="2400">
              <a:solidFill>
                <a:schemeClr val="hlink"/>
              </a:solidFill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861BAD-A354-4451-9335-60A40D86B42B}" type="slidenum">
              <a:rPr lang="en-US"/>
              <a:pPr/>
              <a:t>82</a:t>
            </a:fld>
            <a:endParaRPr 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 NNEW (1)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sz="2400">
                <a:effectLst/>
              </a:rPr>
              <a:t>Giả sử</a:t>
            </a:r>
          </a:p>
          <a:p>
            <a:pPr lvl="1">
              <a:lnSpc>
                <a:spcPct val="95000"/>
              </a:lnSpc>
            </a:pPr>
            <a:r>
              <a:rPr lang="en-US" sz="2000">
                <a:effectLst/>
              </a:rPr>
              <a:t>Cấu hình như được vẽ tại slide tiếp</a:t>
            </a:r>
          </a:p>
          <a:p>
            <a:pPr lvl="2">
              <a:lnSpc>
                <a:spcPct val="95000"/>
              </a:lnSpc>
            </a:pPr>
            <a:r>
              <a:rPr lang="en-US" sz="1800">
                <a:effectLst/>
              </a:rPr>
              <a:t>3 nút backbones, B = { 9, 10, 11 }</a:t>
            </a:r>
          </a:p>
          <a:p>
            <a:pPr lvl="2">
              <a:lnSpc>
                <a:spcPct val="95000"/>
              </a:lnSpc>
            </a:pPr>
            <a:r>
              <a:rPr lang="en-US" sz="1800">
                <a:effectLst/>
              </a:rPr>
              <a:t>9 nút truy nhập N = { 0, 1, …, 8 }</a:t>
            </a:r>
          </a:p>
          <a:p>
            <a:pPr lvl="1">
              <a:lnSpc>
                <a:spcPct val="95000"/>
              </a:lnSpc>
            </a:pPr>
            <a:r>
              <a:rPr lang="en-US" sz="2000">
                <a:effectLst/>
              </a:rPr>
              <a:t>Trọng số mỗi nút bằng 1 trừ nút 4 và 5 có trọng số bằng 2</a:t>
            </a:r>
          </a:p>
          <a:p>
            <a:pPr lvl="1">
              <a:lnSpc>
                <a:spcPct val="95000"/>
              </a:lnSpc>
            </a:pPr>
            <a:r>
              <a:rPr lang="en-US" sz="2000">
                <a:effectLst/>
              </a:rPr>
              <a:t>Hàm giá thành </a:t>
            </a:r>
            <a:r>
              <a:rPr lang="en-US" sz="2000" i="1">
                <a:effectLst/>
              </a:rPr>
              <a:t>C</a:t>
            </a:r>
            <a:r>
              <a:rPr lang="en-US" sz="2000">
                <a:effectLst/>
              </a:rPr>
              <a:t>( </a:t>
            </a:r>
            <a:r>
              <a:rPr lang="en-US" sz="2000" i="1">
                <a:effectLst/>
              </a:rPr>
              <a:t>i</a:t>
            </a:r>
            <a:r>
              <a:rPr lang="en-US" sz="2000">
                <a:effectLst/>
              </a:rPr>
              <a:t>, </a:t>
            </a:r>
            <a:r>
              <a:rPr lang="en-US" sz="2000" i="1">
                <a:effectLst/>
              </a:rPr>
              <a:t>j </a:t>
            </a:r>
            <a:r>
              <a:rPr lang="en-US" sz="2000">
                <a:effectLst/>
              </a:rPr>
              <a:t>) được tính bằng khoảng cách vật lý giữa nút </a:t>
            </a:r>
            <a:r>
              <a:rPr lang="en-US" sz="2000" i="1">
                <a:effectLst/>
              </a:rPr>
              <a:t>i </a:t>
            </a:r>
            <a:r>
              <a:rPr lang="en-US" sz="2000">
                <a:effectLst/>
              </a:rPr>
              <a:t>và </a:t>
            </a:r>
            <a:r>
              <a:rPr lang="en-US" sz="2000" i="1">
                <a:effectLst/>
              </a:rPr>
              <a:t>j</a:t>
            </a:r>
          </a:p>
          <a:p>
            <a:pPr lvl="1">
              <a:lnSpc>
                <a:spcPct val="95000"/>
              </a:lnSpc>
            </a:pPr>
            <a:r>
              <a:rPr lang="en-US" sz="2000">
                <a:effectLst/>
              </a:rPr>
              <a:t>Dung lượng của liên kết là  </a:t>
            </a:r>
            <a:r>
              <a:rPr lang="en-US" sz="2000" i="1">
                <a:effectLst/>
              </a:rPr>
              <a:t>W </a:t>
            </a:r>
            <a:r>
              <a:rPr lang="en-US" sz="2000">
                <a:effectLst/>
              </a:rPr>
              <a:t>= 3</a:t>
            </a:r>
          </a:p>
          <a:p>
            <a:pPr>
              <a:lnSpc>
                <a:spcPct val="95000"/>
              </a:lnSpc>
            </a:pPr>
            <a:r>
              <a:rPr lang="en-US" sz="2400">
                <a:effectLst/>
              </a:rPr>
              <a:t>Các bước</a:t>
            </a:r>
          </a:p>
          <a:p>
            <a:pPr lvl="1">
              <a:lnSpc>
                <a:spcPct val="95000"/>
              </a:lnSpc>
            </a:pPr>
            <a:r>
              <a:rPr lang="en-US" sz="2000">
                <a:effectLst/>
              </a:rPr>
              <a:t>Chia ra thành ba tập nút</a:t>
            </a:r>
          </a:p>
          <a:p>
            <a:pPr lvl="1">
              <a:lnSpc>
                <a:spcPct val="95000"/>
              </a:lnSpc>
            </a:pPr>
            <a:r>
              <a:rPr lang="en-US" sz="2000">
                <a:effectLst/>
              </a:rPr>
              <a:t>Dùng EW để tìm MST dung lượng cho mỗi tập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ED2EB5-7FBB-4936-B0F1-5A139A046078}" type="slidenum">
              <a:rPr lang="en-US"/>
              <a:pPr/>
              <a:t>83</a:t>
            </a:fld>
            <a:endParaRPr lang="en-US"/>
          </a:p>
        </p:txBody>
      </p:sp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 NNEW (2)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Bước 1: Xác định tập dựa trên việc tính nút lân cận gần nhất</a:t>
            </a:r>
          </a:p>
        </p:txBody>
      </p:sp>
      <p:pic>
        <p:nvPicPr>
          <p:cNvPr id="1546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590800"/>
            <a:ext cx="3187700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4631" name="Rectangle 7"/>
          <p:cNvSpPr>
            <a:spLocks noChangeArrowheads="1"/>
          </p:cNvSpPr>
          <p:nvPr/>
        </p:nvSpPr>
        <p:spPr bwMode="auto">
          <a:xfrm>
            <a:off x="838200" y="3352800"/>
            <a:ext cx="37338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Ví dụ : Xét  nút  3</a:t>
            </a:r>
          </a:p>
          <a:p>
            <a:r>
              <a:rPr lang="en-US" sz="2400">
                <a:solidFill>
                  <a:schemeClr val="accent2"/>
                </a:solidFill>
              </a:rPr>
              <a:t>C(3,9) = 2</a:t>
            </a:r>
          </a:p>
          <a:p>
            <a:r>
              <a:rPr lang="en-US" sz="2400">
                <a:solidFill>
                  <a:schemeClr val="accent2"/>
                </a:solidFill>
              </a:rPr>
              <a:t>C(3,10) = 3</a:t>
            </a:r>
          </a:p>
          <a:p>
            <a:r>
              <a:rPr lang="en-US" sz="2400">
                <a:solidFill>
                  <a:schemeClr val="accent2"/>
                </a:solidFill>
              </a:rPr>
              <a:t>C(3,11) = 4</a:t>
            </a:r>
          </a:p>
          <a:p>
            <a:r>
              <a:rPr lang="en-US" sz="2400">
                <a:solidFill>
                  <a:schemeClr val="accent2"/>
                </a:solidFill>
                <a:sym typeface="Symbol" pitchFamily="18" charset="2"/>
              </a:rPr>
              <a:t></a:t>
            </a:r>
            <a:r>
              <a:rPr lang="en-US" sz="2400">
                <a:solidFill>
                  <a:schemeClr val="accent2"/>
                </a:solidFill>
              </a:rPr>
              <a:t> S9 = { … 3 … }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874574-E96D-499F-9369-1DBBCEB1459B}" type="slidenum">
              <a:rPr lang="en-US"/>
              <a:pPr/>
              <a:t>84</a:t>
            </a:fld>
            <a:endParaRPr lang="en-US"/>
          </a:p>
        </p:txBody>
      </p:sp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  NNEW (3)</a:t>
            </a:r>
          </a:p>
        </p:txBody>
      </p:sp>
      <p:pic>
        <p:nvPicPr>
          <p:cNvPr id="153603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2286000"/>
            <a:ext cx="7772400" cy="4343400"/>
          </a:xfrm>
        </p:spPr>
      </p:pic>
      <p:sp>
        <p:nvSpPr>
          <p:cNvPr id="153604" name="Text Box 4"/>
          <p:cNvSpPr txBox="1">
            <a:spLocks noChangeArrowheads="1"/>
          </p:cNvSpPr>
          <p:nvPr/>
        </p:nvSpPr>
        <p:spPr bwMode="auto">
          <a:xfrm>
            <a:off x="1660525" y="14081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53605" name="Text Box 5"/>
          <p:cNvSpPr txBox="1">
            <a:spLocks noChangeArrowheads="1"/>
          </p:cNvSpPr>
          <p:nvPr/>
        </p:nvSpPr>
        <p:spPr bwMode="auto">
          <a:xfrm>
            <a:off x="371475" y="1450975"/>
            <a:ext cx="7550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Bước 2: Xây dựng để tìm MST dung lượng (dùng EW)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37D11B3-3CD2-4A28-A6FC-E0D3019B2650}" type="slidenum">
              <a:rPr lang="en-US"/>
              <a:pPr/>
              <a:t>85</a:t>
            </a:fld>
            <a:endParaRPr lang="en-US"/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303213" y="407988"/>
            <a:ext cx="8578850" cy="1143000"/>
          </a:xfrm>
        </p:spPr>
        <p:txBody>
          <a:bodyPr/>
          <a:lstStyle/>
          <a:p>
            <a:r>
              <a:rPr lang="en-US"/>
              <a:t>Ví dụ tại sao NNEW không hiệu qủa</a:t>
            </a:r>
          </a:p>
        </p:txBody>
      </p:sp>
      <p:sp>
        <p:nvSpPr>
          <p:cNvPr id="124931" name="Line 3"/>
          <p:cNvSpPr>
            <a:spLocks noChangeShapeType="1"/>
          </p:cNvSpPr>
          <p:nvPr/>
        </p:nvSpPr>
        <p:spPr bwMode="auto">
          <a:xfrm flipH="1">
            <a:off x="3602038" y="1893888"/>
            <a:ext cx="76200" cy="825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932" name="Line 4"/>
          <p:cNvSpPr>
            <a:spLocks noChangeShapeType="1"/>
          </p:cNvSpPr>
          <p:nvPr/>
        </p:nvSpPr>
        <p:spPr bwMode="auto">
          <a:xfrm flipH="1" flipV="1">
            <a:off x="2725738" y="2427288"/>
            <a:ext cx="876300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933" name="Line 5"/>
          <p:cNvSpPr>
            <a:spLocks noChangeShapeType="1"/>
          </p:cNvSpPr>
          <p:nvPr/>
        </p:nvSpPr>
        <p:spPr bwMode="auto">
          <a:xfrm flipH="1">
            <a:off x="2509838" y="2427288"/>
            <a:ext cx="215900" cy="2425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934" name="Line 6"/>
          <p:cNvSpPr>
            <a:spLocks noChangeShapeType="1"/>
          </p:cNvSpPr>
          <p:nvPr/>
        </p:nvSpPr>
        <p:spPr bwMode="auto">
          <a:xfrm flipH="1" flipV="1">
            <a:off x="1633538" y="4598988"/>
            <a:ext cx="876300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935" name="Line 7"/>
          <p:cNvSpPr>
            <a:spLocks noChangeShapeType="1"/>
          </p:cNvSpPr>
          <p:nvPr/>
        </p:nvSpPr>
        <p:spPr bwMode="auto">
          <a:xfrm>
            <a:off x="3462338" y="5319713"/>
            <a:ext cx="939800" cy="49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936" name="Line 8"/>
          <p:cNvSpPr>
            <a:spLocks noChangeShapeType="1"/>
          </p:cNvSpPr>
          <p:nvPr/>
        </p:nvSpPr>
        <p:spPr bwMode="auto">
          <a:xfrm flipV="1">
            <a:off x="4402138" y="4598988"/>
            <a:ext cx="139700" cy="769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937" name="Line 9"/>
          <p:cNvSpPr>
            <a:spLocks noChangeShapeType="1"/>
          </p:cNvSpPr>
          <p:nvPr/>
        </p:nvSpPr>
        <p:spPr bwMode="auto">
          <a:xfrm flipV="1">
            <a:off x="4541838" y="3621088"/>
            <a:ext cx="876300" cy="977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938" name="Line 10"/>
          <p:cNvSpPr>
            <a:spLocks noChangeShapeType="1"/>
          </p:cNvSpPr>
          <p:nvPr/>
        </p:nvSpPr>
        <p:spPr bwMode="auto">
          <a:xfrm>
            <a:off x="5418138" y="362108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939" name="Oval 11"/>
          <p:cNvSpPr>
            <a:spLocks noChangeArrowheads="1"/>
          </p:cNvSpPr>
          <p:nvPr/>
        </p:nvSpPr>
        <p:spPr bwMode="auto">
          <a:xfrm>
            <a:off x="2509838" y="2198688"/>
            <a:ext cx="4318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000"/>
              <a:t>2</a:t>
            </a:r>
          </a:p>
        </p:txBody>
      </p:sp>
      <p:sp>
        <p:nvSpPr>
          <p:cNvPr id="124940" name="Oval 12"/>
          <p:cNvSpPr>
            <a:spLocks noChangeArrowheads="1"/>
          </p:cNvSpPr>
          <p:nvPr/>
        </p:nvSpPr>
        <p:spPr bwMode="auto">
          <a:xfrm>
            <a:off x="5202238" y="3392488"/>
            <a:ext cx="4318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000"/>
              <a:t>1</a:t>
            </a:r>
          </a:p>
        </p:txBody>
      </p:sp>
      <p:sp>
        <p:nvSpPr>
          <p:cNvPr id="124941" name="Rectangle 13"/>
          <p:cNvSpPr>
            <a:spLocks noChangeArrowheads="1"/>
          </p:cNvSpPr>
          <p:nvPr/>
        </p:nvSpPr>
        <p:spPr bwMode="auto">
          <a:xfrm>
            <a:off x="1633538" y="4598988"/>
            <a:ext cx="279400" cy="25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000"/>
              <a:t>10</a:t>
            </a:r>
          </a:p>
        </p:txBody>
      </p:sp>
      <p:sp>
        <p:nvSpPr>
          <p:cNvPr id="124942" name="Rectangle 14"/>
          <p:cNvSpPr>
            <a:spLocks noChangeArrowheads="1"/>
          </p:cNvSpPr>
          <p:nvPr/>
        </p:nvSpPr>
        <p:spPr bwMode="auto">
          <a:xfrm>
            <a:off x="3538538" y="1766888"/>
            <a:ext cx="279400" cy="25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000"/>
              <a:t>6</a:t>
            </a:r>
          </a:p>
        </p:txBody>
      </p:sp>
      <p:sp>
        <p:nvSpPr>
          <p:cNvPr id="124943" name="Rectangle 15"/>
          <p:cNvSpPr>
            <a:spLocks noChangeArrowheads="1"/>
          </p:cNvSpPr>
          <p:nvPr/>
        </p:nvSpPr>
        <p:spPr bwMode="auto">
          <a:xfrm>
            <a:off x="2370138" y="4751388"/>
            <a:ext cx="279400" cy="25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000"/>
              <a:t>9</a:t>
            </a:r>
          </a:p>
        </p:txBody>
      </p:sp>
      <p:sp>
        <p:nvSpPr>
          <p:cNvPr id="124944" name="Rectangle 16"/>
          <p:cNvSpPr>
            <a:spLocks noChangeArrowheads="1"/>
          </p:cNvSpPr>
          <p:nvPr/>
        </p:nvSpPr>
        <p:spPr bwMode="auto">
          <a:xfrm>
            <a:off x="3462338" y="2592388"/>
            <a:ext cx="279400" cy="25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000"/>
              <a:t>7</a:t>
            </a:r>
          </a:p>
        </p:txBody>
      </p:sp>
      <p:sp>
        <p:nvSpPr>
          <p:cNvPr id="124945" name="Rectangle 17"/>
          <p:cNvSpPr>
            <a:spLocks noChangeArrowheads="1"/>
          </p:cNvSpPr>
          <p:nvPr/>
        </p:nvSpPr>
        <p:spPr bwMode="auto">
          <a:xfrm>
            <a:off x="5867400" y="3505200"/>
            <a:ext cx="279400" cy="25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000"/>
              <a:t>5</a:t>
            </a:r>
          </a:p>
        </p:txBody>
      </p:sp>
      <p:sp>
        <p:nvSpPr>
          <p:cNvPr id="124946" name="Rectangle 18"/>
          <p:cNvSpPr>
            <a:spLocks noChangeArrowheads="1"/>
          </p:cNvSpPr>
          <p:nvPr/>
        </p:nvSpPr>
        <p:spPr bwMode="auto">
          <a:xfrm>
            <a:off x="4402138" y="4497388"/>
            <a:ext cx="279400" cy="25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000"/>
              <a:t>4</a:t>
            </a:r>
          </a:p>
        </p:txBody>
      </p:sp>
      <p:sp>
        <p:nvSpPr>
          <p:cNvPr id="124947" name="Rectangle 19"/>
          <p:cNvSpPr>
            <a:spLocks noChangeArrowheads="1"/>
          </p:cNvSpPr>
          <p:nvPr/>
        </p:nvSpPr>
        <p:spPr bwMode="auto">
          <a:xfrm>
            <a:off x="4262438" y="5218113"/>
            <a:ext cx="279400" cy="25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000"/>
              <a:t>3</a:t>
            </a:r>
          </a:p>
        </p:txBody>
      </p:sp>
      <p:sp>
        <p:nvSpPr>
          <p:cNvPr id="124948" name="Rectangle 20"/>
          <p:cNvSpPr>
            <a:spLocks noChangeArrowheads="1"/>
          </p:cNvSpPr>
          <p:nvPr/>
        </p:nvSpPr>
        <p:spPr bwMode="auto">
          <a:xfrm>
            <a:off x="3208338" y="5183188"/>
            <a:ext cx="279400" cy="25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000"/>
              <a:t>8</a:t>
            </a:r>
          </a:p>
        </p:txBody>
      </p:sp>
      <p:sp>
        <p:nvSpPr>
          <p:cNvPr id="124949" name="Text Box 21"/>
          <p:cNvSpPr txBox="1">
            <a:spLocks noChangeArrowheads="1"/>
          </p:cNvSpPr>
          <p:nvPr/>
        </p:nvSpPr>
        <p:spPr bwMode="auto">
          <a:xfrm>
            <a:off x="303213" y="5270500"/>
            <a:ext cx="263842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Nút 8 gần 1 hơn 2</a:t>
            </a:r>
          </a:p>
          <a:p>
            <a:pPr algn="l"/>
            <a:r>
              <a:rPr lang="en-US" sz="2000"/>
              <a:t>Nhưng dễ nhất để tới backbone la qua 2 từ nút 9</a:t>
            </a:r>
          </a:p>
        </p:txBody>
      </p:sp>
      <p:sp>
        <p:nvSpPr>
          <p:cNvPr id="124950" name="Oval 22"/>
          <p:cNvSpPr>
            <a:spLocks noChangeArrowheads="1"/>
          </p:cNvSpPr>
          <p:nvPr/>
        </p:nvSpPr>
        <p:spPr bwMode="auto">
          <a:xfrm rot="1872444">
            <a:off x="1733550" y="1330325"/>
            <a:ext cx="2095500" cy="4038600"/>
          </a:xfrm>
          <a:prstGeom prst="ellips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51" name="Oval 23"/>
          <p:cNvSpPr>
            <a:spLocks noChangeArrowheads="1"/>
          </p:cNvSpPr>
          <p:nvPr/>
        </p:nvSpPr>
        <p:spPr bwMode="auto">
          <a:xfrm rot="3083066">
            <a:off x="3644900" y="2646363"/>
            <a:ext cx="2159000" cy="4038600"/>
          </a:xfrm>
          <a:prstGeom prst="ellips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52" name="Text Box 24"/>
          <p:cNvSpPr txBox="1">
            <a:spLocks noChangeArrowheads="1"/>
          </p:cNvSpPr>
          <p:nvPr/>
        </p:nvSpPr>
        <p:spPr bwMode="auto">
          <a:xfrm>
            <a:off x="4778375" y="5394325"/>
            <a:ext cx="39306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Bài học: Vị trí của các nút truy nhập khác không thể bỏ qua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150BD9-10C8-4A9C-8AF3-F3DFDF474A7C}" type="slidenum">
              <a:rPr lang="en-US"/>
              <a:pPr/>
              <a:t>86</a:t>
            </a:fld>
            <a:endParaRPr lang="en-US"/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419100" y="609600"/>
            <a:ext cx="8534400" cy="1143000"/>
          </a:xfrm>
        </p:spPr>
        <p:txBody>
          <a:bodyPr/>
          <a:lstStyle/>
          <a:p>
            <a:r>
              <a:rPr lang="en-US"/>
              <a:t>Esau-Williams đa trung tâm(MCEW)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Phát triển bởi Kerschenbaum and Chou (1974)</a:t>
            </a:r>
          </a:p>
          <a:p>
            <a:r>
              <a:rPr lang="en-US"/>
              <a:t>Thay đổi hàm thoả hiệp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97894E-38F2-4097-AB17-4DE328D93034}" type="slidenum">
              <a:rPr lang="en-US"/>
              <a:pPr/>
              <a:t>87</a:t>
            </a:fld>
            <a:endParaRPr lang="en-US"/>
          </a:p>
        </p:txBody>
      </p:sp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MCEW (2)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81200"/>
            <a:ext cx="8407400" cy="4114800"/>
          </a:xfrm>
        </p:spPr>
        <p:txBody>
          <a:bodyPr/>
          <a:lstStyle/>
          <a:p>
            <a:r>
              <a:rPr lang="en-US"/>
              <a:t>Trong EW,  Hàm thoả hiệp Tr() là</a:t>
            </a:r>
          </a:p>
          <a:p>
            <a:pPr>
              <a:buFontTx/>
              <a:buNone/>
            </a:pPr>
            <a:r>
              <a:rPr lang="en-US"/>
              <a:t>	</a:t>
            </a:r>
            <a:r>
              <a:rPr lang="en-US" sz="2400"/>
              <a:t>Tr(N</a:t>
            </a:r>
            <a:r>
              <a:rPr lang="en-US" sz="2400" baseline="-25000"/>
              <a:t>i</a:t>
            </a:r>
            <a:r>
              <a:rPr lang="en-US" sz="2400"/>
              <a:t>) = min</a:t>
            </a:r>
            <a:r>
              <a:rPr lang="en-US" sz="2400" baseline="-25000"/>
              <a:t>j</a:t>
            </a:r>
            <a:r>
              <a:rPr lang="en-US" sz="2400"/>
              <a:t>[Cost(N</a:t>
            </a:r>
            <a:r>
              <a:rPr lang="en-US" sz="2400" baseline="-25000"/>
              <a:t>i</a:t>
            </a:r>
            <a:r>
              <a:rPr lang="en-US" sz="2400"/>
              <a:t>,N</a:t>
            </a:r>
            <a:r>
              <a:rPr lang="en-US" sz="2400" baseline="-25000"/>
              <a:t>j</a:t>
            </a:r>
            <a:r>
              <a:rPr lang="en-US" sz="2400"/>
              <a:t>)] –Cost (Comp(N</a:t>
            </a:r>
            <a:r>
              <a:rPr lang="en-US" sz="2400" baseline="-25000"/>
              <a:t>i</a:t>
            </a:r>
            <a:r>
              <a:rPr lang="en-US" sz="2400"/>
              <a:t>),N</a:t>
            </a:r>
            <a:r>
              <a:rPr lang="en-US" sz="2400" baseline="-25000"/>
              <a:t>0</a:t>
            </a:r>
            <a:r>
              <a:rPr lang="en-US" sz="2400"/>
              <a:t>)</a:t>
            </a:r>
          </a:p>
          <a:p>
            <a:r>
              <a:rPr lang="en-US"/>
              <a:t>Tính giá tiền các liên kết tới nút hàm xóm so với giá đi tới nút trung tâm</a:t>
            </a:r>
          </a:p>
          <a:p>
            <a:r>
              <a:rPr lang="en-US"/>
              <a:t>MCEW Hàm ràng buộc </a:t>
            </a:r>
          </a:p>
          <a:p>
            <a:pPr lvl="1">
              <a:buFontTx/>
              <a:buNone/>
            </a:pPr>
            <a:r>
              <a:rPr lang="en-US"/>
              <a:t>Tr(N</a:t>
            </a:r>
            <a:r>
              <a:rPr lang="en-US" baseline="-25000"/>
              <a:t>i</a:t>
            </a:r>
            <a:r>
              <a:rPr lang="en-US"/>
              <a:t>) = min</a:t>
            </a:r>
            <a:r>
              <a:rPr lang="en-US" baseline="-25000"/>
              <a:t>j</a:t>
            </a:r>
            <a:r>
              <a:rPr lang="en-US"/>
              <a:t>Cost(N</a:t>
            </a:r>
            <a:r>
              <a:rPr lang="en-US" baseline="-25000"/>
              <a:t>i</a:t>
            </a:r>
            <a:r>
              <a:rPr lang="en-US"/>
              <a:t>,N</a:t>
            </a:r>
            <a:r>
              <a:rPr lang="en-US" baseline="-25000"/>
              <a:t>j</a:t>
            </a:r>
            <a:r>
              <a:rPr lang="en-US"/>
              <a:t>) – dist(Comp(N</a:t>
            </a:r>
            <a:r>
              <a:rPr lang="en-US" baseline="-25000"/>
              <a:t>i</a:t>
            </a:r>
            <a:r>
              <a:rPr lang="en-US"/>
              <a:t>), Center(N</a:t>
            </a:r>
            <a:r>
              <a:rPr lang="en-US" baseline="-25000"/>
              <a:t>j</a:t>
            </a:r>
            <a:r>
              <a:rPr lang="en-US"/>
              <a:t>))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9593E2-2BAE-4A4B-BF49-16ADB97C0FE4}" type="slidenum">
              <a:rPr lang="en-US"/>
              <a:pPr/>
              <a:t>88</a:t>
            </a:fld>
            <a:endParaRPr lang="en-US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MCEW (3)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Ban đầu, tập Center(N</a:t>
            </a:r>
            <a:r>
              <a:rPr lang="en-US" baseline="-25000"/>
              <a:t>i</a:t>
            </a:r>
            <a:r>
              <a:rPr lang="en-US"/>
              <a:t>) tới trung tâm gần nhất </a:t>
            </a:r>
          </a:p>
          <a:p>
            <a:r>
              <a:rPr lang="en-US"/>
              <a:t>Nếu kết hợp N</a:t>
            </a:r>
            <a:r>
              <a:rPr lang="en-US" baseline="-25000"/>
              <a:t>i</a:t>
            </a:r>
            <a:r>
              <a:rPr lang="en-US"/>
              <a:t> với N</a:t>
            </a:r>
            <a:r>
              <a:rPr lang="en-US" baseline="-25000"/>
              <a:t>j</a:t>
            </a:r>
            <a:r>
              <a:rPr lang="en-US"/>
              <a:t>, nâng cấp  Center(N</a:t>
            </a:r>
            <a:r>
              <a:rPr lang="en-US" baseline="-25000"/>
              <a:t>i</a:t>
            </a:r>
            <a:r>
              <a:rPr lang="en-US"/>
              <a:t>) = Center(N</a:t>
            </a:r>
            <a:r>
              <a:rPr lang="en-US" baseline="-25000"/>
              <a:t>j</a:t>
            </a:r>
            <a:r>
              <a:rPr lang="en-US"/>
              <a:t>)</a:t>
            </a:r>
          </a:p>
          <a:p>
            <a:r>
              <a:rPr lang="en-US"/>
              <a:t>Chú ý: Hàm thoả hiệp kết hợp giá tiền và hàm khoảng cách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37F93F-C1D3-400A-A00D-6E6E16B139AF}" type="slidenum">
              <a:rPr lang="en-US"/>
              <a:pPr/>
              <a:t>89</a:t>
            </a:fld>
            <a:endParaRPr lang="en-US"/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MCEW (4)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MCEW cho kết quả tốt hơn NNEW nhưng độ lợi giá thành khá nhỏ </a:t>
            </a:r>
          </a:p>
          <a:p>
            <a:r>
              <a:rPr lang="en-US"/>
              <a:t>&lt; 1% cho số lượng site lớn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4969E5F-35CC-4DC0-BEA6-E3C4469BAC7B}" type="slidenum">
              <a:rPr lang="en-US"/>
              <a:pPr/>
              <a:t>9</a:t>
            </a:fld>
            <a:endParaRPr lang="en-US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Ví dụ thiết kế mạng truy nhập cục bộ (1)</a:t>
            </a:r>
          </a:p>
        </p:txBody>
      </p:sp>
      <p:graphicFrame>
        <p:nvGraphicFramePr>
          <p:cNvPr id="19594" name="Group 138"/>
          <p:cNvGraphicFramePr>
            <a:graphicFrameLocks noGrp="1"/>
          </p:cNvGraphicFramePr>
          <p:nvPr/>
        </p:nvGraphicFramePr>
        <p:xfrm>
          <a:off x="685800" y="1752600"/>
          <a:ext cx="2057400" cy="3581401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Từ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đến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BW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12000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11000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9000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13000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8000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6000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493" name="Group 37"/>
          <p:cNvGraphicFramePr>
            <a:graphicFrameLocks noGrp="1"/>
          </p:cNvGraphicFramePr>
          <p:nvPr/>
        </p:nvGraphicFramePr>
        <p:xfrm>
          <a:off x="3200400" y="1752600"/>
          <a:ext cx="5257800" cy="3581400"/>
        </p:xfrm>
        <a:graphic>
          <a:graphicData uri="http://schemas.openxmlformats.org/drawingml/2006/table">
            <a:tbl>
              <a:tblPr/>
              <a:tblGrid>
                <a:gridCol w="6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47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400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1929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1985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1328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667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2112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1629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400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2814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2168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2031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1526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1225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400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1483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2044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3243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2714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400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1427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2551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2024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400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2136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1689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400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1327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400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576" name="Text Box 120"/>
          <p:cNvSpPr txBox="1">
            <a:spLocks noChangeArrowheads="1"/>
          </p:cNvSpPr>
          <p:nvPr/>
        </p:nvSpPr>
        <p:spPr bwMode="auto">
          <a:xfrm>
            <a:off x="398463" y="5481638"/>
            <a:ext cx="26368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Lưu lượng (đối xứng)</a:t>
            </a:r>
          </a:p>
          <a:p>
            <a:pPr algn="l"/>
            <a:r>
              <a:rPr lang="en-US" sz="2000"/>
              <a:t>(Chú ý : Site 1 là hub)</a:t>
            </a:r>
          </a:p>
        </p:txBody>
      </p:sp>
      <p:sp>
        <p:nvSpPr>
          <p:cNvPr id="19577" name="Text Box 121"/>
          <p:cNvSpPr txBox="1">
            <a:spLocks noChangeArrowheads="1"/>
          </p:cNvSpPr>
          <p:nvPr/>
        </p:nvSpPr>
        <p:spPr bwMode="auto">
          <a:xfrm>
            <a:off x="3733800" y="5410200"/>
            <a:ext cx="4965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Giá thành (đối xứng) $ cho liên kết 56kbps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Viết tay 1">
                <a:extLst>
                  <a:ext uri="{FF2B5EF4-FFF2-40B4-BE49-F238E27FC236}">
                    <a16:creationId xmlns:a16="http://schemas.microsoft.com/office/drawing/2014/main" id="{F63F22A1-44D6-6449-9C54-258303E87145}"/>
                  </a:ext>
                </a:extLst>
              </p14:cNvPr>
              <p14:cNvContentPartPr/>
              <p14:nvPr/>
            </p14:nvContentPartPr>
            <p14:xfrm>
              <a:off x="3459066" y="1972099"/>
              <a:ext cx="128520" cy="39960"/>
            </p14:xfrm>
          </p:contentPart>
        </mc:Choice>
        <mc:Fallback>
          <p:pic>
            <p:nvPicPr>
              <p:cNvPr id="2" name="Viết tay 1">
                <a:extLst>
                  <a:ext uri="{FF2B5EF4-FFF2-40B4-BE49-F238E27FC236}">
                    <a16:creationId xmlns:a16="http://schemas.microsoft.com/office/drawing/2014/main" id="{F63F22A1-44D6-6449-9C54-258303E871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05066" y="1864099"/>
                <a:ext cx="2361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Viết tay 2">
                <a:extLst>
                  <a:ext uri="{FF2B5EF4-FFF2-40B4-BE49-F238E27FC236}">
                    <a16:creationId xmlns:a16="http://schemas.microsoft.com/office/drawing/2014/main" id="{03A9A060-55F3-1042-A088-B79B71C5C913}"/>
                  </a:ext>
                </a:extLst>
              </p14:cNvPr>
              <p14:cNvContentPartPr/>
              <p14:nvPr/>
            </p14:nvContentPartPr>
            <p14:xfrm>
              <a:off x="3445746" y="1980379"/>
              <a:ext cx="4886280" cy="3180600"/>
            </p14:xfrm>
          </p:contentPart>
        </mc:Choice>
        <mc:Fallback>
          <p:pic>
            <p:nvPicPr>
              <p:cNvPr id="3" name="Viết tay 2">
                <a:extLst>
                  <a:ext uri="{FF2B5EF4-FFF2-40B4-BE49-F238E27FC236}">
                    <a16:creationId xmlns:a16="http://schemas.microsoft.com/office/drawing/2014/main" id="{03A9A060-55F3-1042-A088-B79B71C5C9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1746" y="1872379"/>
                <a:ext cx="4993920" cy="3396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FDD8A2-5BEB-40E8-AF22-D42A18F3E0F3}" type="slidenum">
              <a:rPr lang="en-US"/>
              <a:pPr/>
              <a:t>90</a:t>
            </a:fld>
            <a:endParaRPr lang="en-US"/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Thực tế 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Bài toán thực tế thường có nhiều ràng buộc khác </a:t>
            </a:r>
          </a:p>
          <a:p>
            <a:pPr lvl="1"/>
            <a:r>
              <a:rPr lang="en-US"/>
              <a:t>Giới hạn số nút trên cây truy nhập</a:t>
            </a:r>
          </a:p>
          <a:p>
            <a:pPr lvl="1"/>
            <a:r>
              <a:rPr lang="en-US"/>
              <a:t>Giới hạn số bước nhảy</a:t>
            </a:r>
          </a:p>
          <a:p>
            <a:pPr lvl="1"/>
            <a:r>
              <a:rPr lang="en-US"/>
              <a:t>Giới hạn số kết nối ở nút</a:t>
            </a:r>
          </a:p>
          <a:p>
            <a:pPr lvl="1"/>
            <a:r>
              <a:rPr lang="en-US"/>
              <a:t>Những liên kết hay nút không tin cạy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99510F-9AF6-4E34-9672-B3911D0D2263}" type="slidenum">
              <a:rPr lang="en-US"/>
              <a:pPr/>
              <a:t>91</a:t>
            </a:fld>
            <a:endParaRPr lang="en-US"/>
          </a:p>
        </p:txBody>
      </p:sp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Cải thiện thiết kế mạng cục bộ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Thiết kế mạng truy nhập còn có một số thiếu sót</a:t>
            </a:r>
          </a:p>
          <a:p>
            <a:pPr lvl="1"/>
            <a:r>
              <a:rPr lang="en-US"/>
              <a:t>Nhánh có quá nhiều nút</a:t>
            </a:r>
          </a:p>
          <a:p>
            <a:pPr lvl="1"/>
            <a:r>
              <a:rPr lang="en-US"/>
              <a:t>Cây truy nhập có quá nhiều bước nhảy </a:t>
            </a:r>
          </a:p>
          <a:p>
            <a:pPr lvl="1"/>
            <a:r>
              <a:rPr lang="en-US"/>
              <a:t>v..v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5AB7771-21A8-412F-9B90-BDD6074AA8C3}" type="slidenum">
              <a:rPr lang="en-US"/>
              <a:pPr/>
              <a:t>92</a:t>
            </a:fld>
            <a:endParaRPr lang="en-US"/>
          </a:p>
        </p:txBody>
      </p:sp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Nhánh có quá nhiều nút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6800" y="1447800"/>
            <a:ext cx="3581400" cy="4343400"/>
          </a:xfrm>
        </p:spPr>
        <p:txBody>
          <a:bodyPr/>
          <a:lstStyle/>
          <a:p>
            <a:pPr>
              <a:lnSpc>
                <a:spcPct val="105000"/>
              </a:lnSpc>
            </a:pPr>
            <a:r>
              <a:rPr lang="en-US"/>
              <a:t>EW kiểm tra nếu kết hợp trọng số không vượt quá ngưỡng</a:t>
            </a:r>
          </a:p>
          <a:p>
            <a:pPr>
              <a:lnSpc>
                <a:spcPct val="105000"/>
              </a:lnSpc>
            </a:pPr>
            <a:r>
              <a:rPr lang="en-US"/>
              <a:t>Cách giải quyết: </a:t>
            </a:r>
            <a:r>
              <a:rPr lang="en-US">
                <a:solidFill>
                  <a:srgbClr val="D60093"/>
                </a:solidFill>
              </a:rPr>
              <a:t>Không cho phép ghép hai thành phần</a:t>
            </a:r>
            <a:r>
              <a:rPr lang="en-US"/>
              <a:t> mà vượt quá giới hạn về số nút</a:t>
            </a:r>
          </a:p>
        </p:txBody>
      </p:sp>
      <p:pic>
        <p:nvPicPr>
          <p:cNvPr id="1577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3810000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373D18-7973-4F8B-9881-0552361400F0}" type="slidenum">
              <a:rPr lang="en-US"/>
              <a:pPr/>
              <a:t>93</a:t>
            </a:fld>
            <a:endParaRPr lang="en-US"/>
          </a:p>
        </p:txBody>
      </p:sp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1143000"/>
          </a:xfrm>
        </p:spPr>
        <p:txBody>
          <a:bodyPr/>
          <a:lstStyle/>
          <a:p>
            <a:r>
              <a:rPr lang="en-US" sz="3600"/>
              <a:t>Cây truy nhập có quá nhiều bước nhảy 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6800" y="1447800"/>
            <a:ext cx="3581400" cy="43434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400"/>
              <a:t>Cách giải quyết: </a:t>
            </a:r>
            <a:r>
              <a:rPr lang="en-US" sz="2400">
                <a:solidFill>
                  <a:schemeClr val="accent2"/>
                </a:solidFill>
              </a:rPr>
              <a:t>Giới hạn </a:t>
            </a:r>
            <a:r>
              <a:rPr lang="en-US" sz="2400">
                <a:solidFill>
                  <a:srgbClr val="D60093"/>
                </a:solidFill>
              </a:rPr>
              <a:t>độ sâu</a:t>
            </a:r>
            <a:r>
              <a:rPr lang="en-US" sz="2400">
                <a:solidFill>
                  <a:schemeClr val="accent2"/>
                </a:solidFill>
              </a:rPr>
              <a:t> của cây xây dựng bởi EW</a:t>
            </a:r>
          </a:p>
          <a:p>
            <a:pPr>
              <a:lnSpc>
                <a:spcPct val="95000"/>
              </a:lnSpc>
            </a:pPr>
            <a:r>
              <a:rPr lang="en-US" sz="2400">
                <a:solidFill>
                  <a:schemeClr val="accent2"/>
                </a:solidFill>
              </a:rPr>
              <a:t>Mỗi nút có một </a:t>
            </a:r>
            <a:r>
              <a:rPr lang="en-US" sz="2400">
                <a:solidFill>
                  <a:srgbClr val="D60093"/>
                </a:solidFill>
              </a:rPr>
              <a:t>giá trị độ sâu </a:t>
            </a:r>
          </a:p>
          <a:p>
            <a:pPr>
              <a:lnSpc>
                <a:spcPct val="95000"/>
              </a:lnSpc>
            </a:pPr>
            <a:r>
              <a:rPr lang="en-US" sz="2400">
                <a:solidFill>
                  <a:schemeClr val="accent2"/>
                </a:solidFill>
              </a:rPr>
              <a:t>Ban đầu giá trị đó thiết lập </a:t>
            </a:r>
            <a:r>
              <a:rPr lang="en-US" sz="2400">
                <a:solidFill>
                  <a:srgbClr val="D60093"/>
                </a:solidFill>
              </a:rPr>
              <a:t>bằng 1</a:t>
            </a:r>
            <a:r>
              <a:rPr lang="en-US" sz="2400">
                <a:solidFill>
                  <a:schemeClr val="accent2"/>
                </a:solidFill>
              </a:rPr>
              <a:t>. </a:t>
            </a:r>
            <a:r>
              <a:rPr lang="en-US" sz="2400">
                <a:solidFill>
                  <a:srgbClr val="D60093"/>
                </a:solidFill>
              </a:rPr>
              <a:t>Cập nhật giá trị độ sâu</a:t>
            </a:r>
            <a:r>
              <a:rPr lang="en-US" sz="2400">
                <a:solidFill>
                  <a:schemeClr val="accent2"/>
                </a:solidFill>
              </a:rPr>
              <a:t> khi định ghép các thành phần; so sánh với mức ngưỡng</a:t>
            </a:r>
          </a:p>
        </p:txBody>
      </p:sp>
      <p:pic>
        <p:nvPicPr>
          <p:cNvPr id="1566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350202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80CE77-557A-426D-9B99-6CF6D2BB465B}" type="slidenum">
              <a:rPr lang="en-US"/>
              <a:pPr/>
              <a:t>94</a:t>
            </a:fld>
            <a:endParaRPr lang="en-US"/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1143000"/>
          </a:xfrm>
        </p:spPr>
        <p:txBody>
          <a:bodyPr/>
          <a:lstStyle/>
          <a:p>
            <a:r>
              <a:rPr lang="en-US"/>
              <a:t>Nút có quá nhiều liên kết 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6800" y="1447800"/>
            <a:ext cx="3581400" cy="4343400"/>
          </a:xfrm>
        </p:spPr>
        <p:txBody>
          <a:bodyPr/>
          <a:lstStyle/>
          <a:p>
            <a:r>
              <a:rPr lang="en-US" sz="2400"/>
              <a:t>Cách giải quyết: </a:t>
            </a:r>
            <a:r>
              <a:rPr lang="en-US" sz="2400">
                <a:solidFill>
                  <a:schemeClr val="accent2"/>
                </a:solidFill>
              </a:rPr>
              <a:t>Giới hạn b</a:t>
            </a:r>
            <a:r>
              <a:rPr lang="en-US" sz="2400"/>
              <a:t>ậc</a:t>
            </a:r>
            <a:r>
              <a:rPr lang="en-US" sz="2400">
                <a:solidFill>
                  <a:schemeClr val="accent2"/>
                </a:solidFill>
              </a:rPr>
              <a:t> của n</a:t>
            </a:r>
            <a:r>
              <a:rPr lang="en-US" sz="2400"/>
              <a:t>út</a:t>
            </a:r>
            <a:endParaRPr lang="en-US" sz="2400">
              <a:solidFill>
                <a:schemeClr val="accent2"/>
              </a:solidFill>
            </a:endParaRPr>
          </a:p>
          <a:p>
            <a:r>
              <a:rPr lang="en-US" sz="2400">
                <a:solidFill>
                  <a:schemeClr val="accent2"/>
                </a:solidFill>
              </a:rPr>
              <a:t>Ban đầu giá trị đó thiết lập </a:t>
            </a:r>
            <a:r>
              <a:rPr lang="en-US" sz="2400">
                <a:solidFill>
                  <a:srgbClr val="D60093"/>
                </a:solidFill>
              </a:rPr>
              <a:t>bằng 1</a:t>
            </a:r>
            <a:r>
              <a:rPr lang="en-US" sz="2400">
                <a:solidFill>
                  <a:schemeClr val="accent2"/>
                </a:solidFill>
              </a:rPr>
              <a:t>. </a:t>
            </a:r>
            <a:r>
              <a:rPr lang="en-US" sz="2400">
                <a:solidFill>
                  <a:srgbClr val="D60093"/>
                </a:solidFill>
              </a:rPr>
              <a:t>Cập nhật giá trị </a:t>
            </a:r>
            <a:r>
              <a:rPr lang="en-US" sz="2400">
                <a:solidFill>
                  <a:schemeClr val="accent2"/>
                </a:solidFill>
              </a:rPr>
              <a:t>khi định ghép các thành phần; kh</a:t>
            </a:r>
            <a:r>
              <a:rPr lang="en-US" sz="2400"/>
              <a:t>ông chấp nhận ghép nếu như vượt mức ngưỡng</a:t>
            </a:r>
            <a:endParaRPr lang="en-US" sz="2400">
              <a:solidFill>
                <a:schemeClr val="accent2"/>
              </a:solidFill>
            </a:endParaRPr>
          </a:p>
        </p:txBody>
      </p:sp>
      <p:pic>
        <p:nvPicPr>
          <p:cNvPr id="1628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387985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EE256D-87D6-4505-A10E-CC7EBF9788BE}" type="slidenum">
              <a:rPr lang="en-US"/>
              <a:pPr/>
              <a:t>95</a:t>
            </a:fld>
            <a:endParaRPr lang="en-US"/>
          </a:p>
        </p:txBody>
      </p:sp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1143000"/>
          </a:xfrm>
        </p:spPr>
        <p:txBody>
          <a:bodyPr/>
          <a:lstStyle/>
          <a:p>
            <a:r>
              <a:rPr lang="en-US" sz="3600"/>
              <a:t>Nút trung tâm có quá nhiều liên kết (1) 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6800" y="1447800"/>
            <a:ext cx="3581400" cy="4343400"/>
          </a:xfrm>
        </p:spPr>
        <p:txBody>
          <a:bodyPr/>
          <a:lstStyle/>
          <a:p>
            <a:r>
              <a:rPr lang="en-US" err="1"/>
              <a:t>Cách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quyết</a:t>
            </a:r>
            <a:r>
              <a:rPr lang="en-US"/>
              <a:t>: </a:t>
            </a:r>
            <a:r>
              <a:rPr lang="en-US" err="1"/>
              <a:t>Thay</a:t>
            </a:r>
            <a:r>
              <a:rPr lang="en-US"/>
              <a:t> </a:t>
            </a:r>
            <a:r>
              <a:rPr lang="en-US" err="1"/>
              <a:t>đổi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 EW, </a:t>
            </a:r>
            <a:r>
              <a:rPr lang="en-US" err="1"/>
              <a:t>thêm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</a:t>
            </a:r>
            <a:r>
              <a:rPr lang="en-US" err="1"/>
              <a:t>số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thay</a:t>
            </a:r>
            <a:r>
              <a:rPr lang="en-US"/>
              <a:t> </a:t>
            </a:r>
            <a:r>
              <a:rPr lang="en-US" err="1"/>
              <a:t>đổi</a:t>
            </a:r>
            <a:r>
              <a:rPr lang="en-US"/>
              <a:t> </a:t>
            </a:r>
            <a:r>
              <a:rPr lang="en-US" err="1"/>
              <a:t>hàm</a:t>
            </a:r>
            <a:r>
              <a:rPr lang="en-US"/>
              <a:t> </a:t>
            </a:r>
            <a:r>
              <a:rPr lang="en-US" err="1"/>
              <a:t>thoả</a:t>
            </a:r>
            <a:r>
              <a:rPr lang="en-US"/>
              <a:t> </a:t>
            </a:r>
            <a:r>
              <a:rPr lang="en-US" err="1"/>
              <a:t>hiệp</a:t>
            </a:r>
            <a:r>
              <a:rPr lang="en-US"/>
              <a:t>. </a:t>
            </a:r>
          </a:p>
        </p:txBody>
      </p:sp>
      <p:pic>
        <p:nvPicPr>
          <p:cNvPr id="1638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1143000"/>
            <a:ext cx="3751263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7CD587-4817-49E2-B349-E9A0EE5DBCA5}" type="slidenum">
              <a:rPr lang="en-US"/>
              <a:pPr/>
              <a:t>96</a:t>
            </a:fld>
            <a:endParaRPr lang="en-US"/>
          </a:p>
        </p:txBody>
      </p:sp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1143000"/>
          </a:xfrm>
        </p:spPr>
        <p:txBody>
          <a:bodyPr/>
          <a:lstStyle/>
          <a:p>
            <a:r>
              <a:rPr lang="en-US" sz="3600"/>
              <a:t>Nút trung tâm có quá nhiều liên kết (2) 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447800"/>
            <a:ext cx="7696200" cy="4343400"/>
          </a:xfrm>
        </p:spPr>
        <p:txBody>
          <a:bodyPr/>
          <a:lstStyle/>
          <a:p>
            <a:pPr>
              <a:lnSpc>
                <a:spcPct val="105000"/>
              </a:lnSpc>
            </a:pPr>
            <a:r>
              <a:rPr lang="en-US"/>
              <a:t>Giả sử có một nút trung tâm và EW tạo ra cây với quá nhiều liên kết đến nút trung tâm.</a:t>
            </a:r>
          </a:p>
          <a:p>
            <a:pPr>
              <a:lnSpc>
                <a:spcPct val="105000"/>
              </a:lnSpc>
            </a:pPr>
            <a:r>
              <a:rPr lang="en-US"/>
              <a:t>Khuyến khích việc ghép bằng cách thay đổi hàm thoả hiệp</a:t>
            </a:r>
          </a:p>
          <a:p>
            <a:pPr lvl="1">
              <a:lnSpc>
                <a:spcPct val="105000"/>
              </a:lnSpc>
            </a:pPr>
            <a:r>
              <a:rPr lang="en-US">
                <a:effectLst/>
              </a:rPr>
              <a:t>Tradeoff( N</a:t>
            </a:r>
            <a:r>
              <a:rPr lang="en-US" i="1">
                <a:effectLst/>
              </a:rPr>
              <a:t>j</a:t>
            </a:r>
            <a:r>
              <a:rPr lang="en-US">
                <a:effectLst/>
              </a:rPr>
              <a:t>, N</a:t>
            </a:r>
            <a:r>
              <a:rPr lang="en-US" i="1">
                <a:effectLst/>
              </a:rPr>
              <a:t>k </a:t>
            </a:r>
            <a:r>
              <a:rPr lang="en-US">
                <a:effectLst/>
              </a:rPr>
              <a:t>) = Cost( N</a:t>
            </a:r>
            <a:r>
              <a:rPr lang="en-US" i="1">
                <a:effectLst/>
              </a:rPr>
              <a:t>j</a:t>
            </a:r>
            <a:r>
              <a:rPr lang="en-US">
                <a:effectLst/>
              </a:rPr>
              <a:t>, N</a:t>
            </a:r>
            <a:r>
              <a:rPr lang="en-US" i="1">
                <a:effectLst/>
              </a:rPr>
              <a:t>k </a:t>
            </a:r>
            <a:r>
              <a:rPr lang="en-US">
                <a:effectLst/>
              </a:rPr>
              <a:t>) - </a:t>
            </a:r>
            <a:r>
              <a:rPr lang="en-US">
                <a:effectLst/>
                <a:sym typeface="Symbol" pitchFamily="18" charset="2"/>
              </a:rPr>
              <a:t></a:t>
            </a:r>
            <a:r>
              <a:rPr lang="en-US">
                <a:effectLst/>
              </a:rPr>
              <a:t>  × Cost( Comp(N</a:t>
            </a:r>
            <a:r>
              <a:rPr lang="en-US" i="1">
                <a:effectLst/>
              </a:rPr>
              <a:t>j</a:t>
            </a:r>
            <a:r>
              <a:rPr lang="en-US">
                <a:effectLst/>
              </a:rPr>
              <a:t>), Center(N</a:t>
            </a:r>
            <a:r>
              <a:rPr lang="en-US" i="1">
                <a:effectLst/>
              </a:rPr>
              <a:t>j</a:t>
            </a:r>
            <a:r>
              <a:rPr lang="en-US">
                <a:effectLst/>
              </a:rPr>
              <a:t>) )</a:t>
            </a:r>
          </a:p>
          <a:p>
            <a:pPr lvl="1">
              <a:lnSpc>
                <a:spcPct val="105000"/>
              </a:lnSpc>
            </a:pPr>
            <a:r>
              <a:rPr lang="en-US">
                <a:effectLst/>
              </a:rPr>
              <a:t>Dùng </a:t>
            </a:r>
            <a:r>
              <a:rPr lang="en-US">
                <a:effectLst/>
                <a:sym typeface="Symbol" pitchFamily="18" charset="2"/>
              </a:rPr>
              <a:t></a:t>
            </a:r>
            <a:r>
              <a:rPr lang="en-US">
                <a:effectLst/>
              </a:rPr>
              <a:t>  &gt; 1</a:t>
            </a:r>
          </a:p>
          <a:p>
            <a:pPr lvl="1">
              <a:lnSpc>
                <a:spcPct val="105000"/>
              </a:lnSpc>
            </a:pPr>
            <a:r>
              <a:rPr lang="en-US">
                <a:effectLst/>
              </a:rPr>
              <a:t>Việc lựa chọn giá trị </a:t>
            </a:r>
            <a:r>
              <a:rPr lang="en-US">
                <a:effectLst/>
                <a:sym typeface="Symbol" pitchFamily="18" charset="2"/>
              </a:rPr>
              <a:t></a:t>
            </a:r>
            <a:r>
              <a:rPr lang="en-US">
                <a:effectLst/>
              </a:rPr>
              <a:t> sẽ quyết định bậc của nút trung tâm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AN">
  <a:themeElements>
    <a:clrScheme name="WA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WA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A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02DDB1602E1F418973D7514106350D" ma:contentTypeVersion="10" ma:contentTypeDescription="Create a new document." ma:contentTypeScope="" ma:versionID="236e585e038dda20b11444d9d3b061d2">
  <xsd:schema xmlns:xsd="http://www.w3.org/2001/XMLSchema" xmlns:xs="http://www.w3.org/2001/XMLSchema" xmlns:p="http://schemas.microsoft.com/office/2006/metadata/properties" xmlns:ns2="7b943c93-b938-48de-825e-fb1653b6f1c7" xmlns:ns3="7d6b43c1-d31c-445d-bdf9-3473889ab938" targetNamespace="http://schemas.microsoft.com/office/2006/metadata/properties" ma:root="true" ma:fieldsID="c83c2e15b35c55ed220d0b85529f6f85" ns2:_="" ns3:_="">
    <xsd:import namespace="7b943c93-b938-48de-825e-fb1653b6f1c7"/>
    <xsd:import namespace="7d6b43c1-d31c-445d-bdf9-3473889ab9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943c93-b938-48de-825e-fb1653b6f1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6b43c1-d31c-445d-bdf9-3473889ab93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0EDF371-3117-414C-9DB3-70BA6F1B3F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E99454-393E-4CCE-AACE-28D19038CDF8}"/>
</file>

<file path=customXml/itemProps3.xml><?xml version="1.0" encoding="utf-8"?>
<ds:datastoreItem xmlns:ds="http://schemas.openxmlformats.org/officeDocument/2006/customXml" ds:itemID="{DCFE5FC9-175A-4ACD-801C-EB9B99A51C0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WAN</Template>
  <Application>Microsoft Office PowerPoint</Application>
  <PresentationFormat>On-screen Show (4:3)</PresentationFormat>
  <Slides>96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7" baseType="lpstr">
      <vt:lpstr>WAN</vt:lpstr>
      <vt:lpstr>Thiết kế mạng truy nhập </vt:lpstr>
      <vt:lpstr>Thiết kế mạng WAN </vt:lpstr>
      <vt:lpstr>Mạng truy nhập và mạng xương sống </vt:lpstr>
      <vt:lpstr>Nguyên tắc thiết kế</vt:lpstr>
      <vt:lpstr>Truy nhập và xương sống (1)</vt:lpstr>
      <vt:lpstr>Truy nhập và xương sống (2)</vt:lpstr>
      <vt:lpstr>Dự trữ </vt:lpstr>
      <vt:lpstr>Giá tiền truy cập cục bộ là đáng kể</vt:lpstr>
      <vt:lpstr>Ví dụ thiết kế mạng truy nhập cục bộ (1)</vt:lpstr>
      <vt:lpstr>Ví dụ thiết kế mạng truy nhập cục bộ (2)</vt:lpstr>
      <vt:lpstr>Ví dụ thiết kế mạng truy nhập cục bộ (3)</vt:lpstr>
      <vt:lpstr>Giải pháp có thể (1)</vt:lpstr>
      <vt:lpstr>Giải pháp có thể (2)</vt:lpstr>
      <vt:lpstr>Một tốc độ, một trung tâm</vt:lpstr>
      <vt:lpstr>Một tốc độ, một trung tâm(2)</vt:lpstr>
      <vt:lpstr>Một tốc độ, một trung tâm(3)</vt:lpstr>
      <vt:lpstr>Bài toán cây bao trùm tối thiểu có trọng số  (CMST)</vt:lpstr>
      <vt:lpstr>Dạng bài toán CMST (1)</vt:lpstr>
      <vt:lpstr>Dạng bài toán CMST (2)</vt:lpstr>
      <vt:lpstr>Thuật toán CMST (1)</vt:lpstr>
      <vt:lpstr>Thuật toán CMST (2)</vt:lpstr>
      <vt:lpstr>Thuật toán CMST (3)</vt:lpstr>
      <vt:lpstr>Giải thuật Esau-Williams (1)</vt:lpstr>
      <vt:lpstr>Giải thuật Esau-Williams (2)</vt:lpstr>
      <vt:lpstr>Giải thuật Esau-Williams (3)</vt:lpstr>
      <vt:lpstr>PowerPoint Presentation</vt:lpstr>
      <vt:lpstr>PowerPoint Presentation</vt:lpstr>
      <vt:lpstr>Nhận xét về giải thuật E-W</vt:lpstr>
      <vt:lpstr>Ví dụ 1 Esau-William (1)</vt:lpstr>
      <vt:lpstr>PowerPoint Presentation</vt:lpstr>
      <vt:lpstr>Ví dụ 1 Esau-William (2)</vt:lpstr>
      <vt:lpstr>PowerPoint Presentation</vt:lpstr>
      <vt:lpstr>Ví dụ 1 Esau-William (3)</vt:lpstr>
      <vt:lpstr>Ví dụ 1 Esau-William (4)</vt:lpstr>
      <vt:lpstr>Ví dụ 2 Esau-William (1)</vt:lpstr>
      <vt:lpstr>Ví dụ 2 Esau-William (2)</vt:lpstr>
      <vt:lpstr>Ví dụ 2 Esau-William (3)</vt:lpstr>
      <vt:lpstr>Ví dụ 2 Esau-William (4)</vt:lpstr>
      <vt:lpstr>Ví dụ 2 Esau-William (5)</vt:lpstr>
      <vt:lpstr>Ví dụ 3 Esau-William (1) </vt:lpstr>
      <vt:lpstr>Ví dụ 3 Esau-William (2) </vt:lpstr>
      <vt:lpstr>Ví dụ 3 Esau-William (3) </vt:lpstr>
      <vt:lpstr>Ví dụ 3 Esau-William (4) </vt:lpstr>
      <vt:lpstr>Ví dụ 3 Esau-William (5) </vt:lpstr>
      <vt:lpstr>Giải thuật Sharma</vt:lpstr>
      <vt:lpstr>PowerPoint Presentation</vt:lpstr>
      <vt:lpstr>Nhận xét giải thuật Sharma</vt:lpstr>
      <vt:lpstr>Ví dụ Sharma (1)</vt:lpstr>
      <vt:lpstr>Ví dụ Sharma (2)</vt:lpstr>
      <vt:lpstr>Nhiều tốc độ liên kết (1)</vt:lpstr>
      <vt:lpstr>Nhiều tốc độ liên kết (2)</vt:lpstr>
      <vt:lpstr>Bài toán CMST đa tốc độ (1)</vt:lpstr>
      <vt:lpstr>Bài toán CMST đa tốc độ (2)</vt:lpstr>
      <vt:lpstr>PowerPoint Presentation</vt:lpstr>
      <vt:lpstr>Giải thuật MSLA (Multi-speed Local Access)</vt:lpstr>
      <vt:lpstr>PowerPoint Presentation</vt:lpstr>
      <vt:lpstr>Hàm cập nhật (1)</vt:lpstr>
      <vt:lpstr>Hàm cập nhật (2)</vt:lpstr>
      <vt:lpstr>Hàm cập nhật (3)</vt:lpstr>
      <vt:lpstr>Hàm cập nhật (4)</vt:lpstr>
      <vt:lpstr>Giải thuật MLSA: Ví dụ (1)</vt:lpstr>
      <vt:lpstr>Giải thuật MLSA: Ví dụ (2)</vt:lpstr>
      <vt:lpstr>PowerPoint Presentation</vt:lpstr>
      <vt:lpstr>PowerPoint Presentation</vt:lpstr>
      <vt:lpstr>PowerPoint Presentation</vt:lpstr>
      <vt:lpstr>Giải thuật MLSA: Ví dụ (3)</vt:lpstr>
      <vt:lpstr>Giải thuật MLSA: Ví dụ (4)</vt:lpstr>
      <vt:lpstr>Giải thuật MLSA: Ví dụ (5)</vt:lpstr>
      <vt:lpstr>Giải thuật MLSA: Ví dụ (6)</vt:lpstr>
      <vt:lpstr>Giải thuật MLSA: Ví dụ (7)</vt:lpstr>
      <vt:lpstr>Giải thuật MLSA: Ví dụ (8)</vt:lpstr>
      <vt:lpstr>Giải thuật MLSA: Ví dụ (8)</vt:lpstr>
      <vt:lpstr>Giải thuật MSLA: Ví dụ (9)</vt:lpstr>
      <vt:lpstr>Giải thuật MSLA: Ví dụ (10)</vt:lpstr>
      <vt:lpstr>Giải thuật MSLA: Ví dụ (11)</vt:lpstr>
      <vt:lpstr>Giải thuật MLSA: Ví dụ (8)</vt:lpstr>
      <vt:lpstr> Thiết kế truy nhập cục bộ nhiều trung tâm  </vt:lpstr>
      <vt:lpstr>Một số ký hiệu:</vt:lpstr>
      <vt:lpstr>Bài toán truy nhập cục bộ đa trung tâm   (MCLA)</vt:lpstr>
      <vt:lpstr>Nhận xét</vt:lpstr>
      <vt:lpstr>Esau-Williams Hàng xóm gần nhất  (NNEW)</vt:lpstr>
      <vt:lpstr>Ví dụ NNEW (1)</vt:lpstr>
      <vt:lpstr>Ví dụ NNEW (2)</vt:lpstr>
      <vt:lpstr>Ví dụ  NNEW (3)</vt:lpstr>
      <vt:lpstr>Ví dụ tại sao NNEW không hiệu qủa</vt:lpstr>
      <vt:lpstr>Esau-Williams đa trung tâm(MCEW)</vt:lpstr>
      <vt:lpstr>MCEW (2)</vt:lpstr>
      <vt:lpstr>MCEW (3)</vt:lpstr>
      <vt:lpstr>MCEW (4)</vt:lpstr>
      <vt:lpstr>Thực tế </vt:lpstr>
      <vt:lpstr>Cải thiện thiết kế mạng cục bộ</vt:lpstr>
      <vt:lpstr>Nhánh có quá nhiều nút</vt:lpstr>
      <vt:lpstr>Cây truy nhập có quá nhiều bước nhảy </vt:lpstr>
      <vt:lpstr>Nút có quá nhiều liên kết </vt:lpstr>
      <vt:lpstr>Nút trung tâm có quá nhiều liên kết (1) </vt:lpstr>
      <vt:lpstr>Nút trung tâm có quá nhiều liên kết (2) </vt:lpstr>
    </vt:vector>
  </TitlesOfParts>
  <Company>Microsoft Office 2003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Thiết kế mạng WAN</dc:title>
  <dc:creator>User</dc:creator>
  <cp:revision>1</cp:revision>
  <dcterms:created xsi:type="dcterms:W3CDTF">2006-06-19T00:12:52Z</dcterms:created>
  <dcterms:modified xsi:type="dcterms:W3CDTF">2022-02-12T01:09:18Z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0x0101001702DDB1602E1F418973D7514106350D</vt:lpwstr>
  </property>
</Properties>
</file>